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ppt/tags/tag32.xml" ContentType="application/vnd.openxmlformats-officedocument.presentationml.tags+xml"/>
  <Override PartName="/ppt/notesSlides/notesSlide9.xml" ContentType="application/vnd.openxmlformats-officedocument.presentationml.notesSlide+xml"/>
  <Override PartName="/ppt/tags/tag33.xml" ContentType="application/vnd.openxmlformats-officedocument.presentationml.tags+xml"/>
  <Override PartName="/ppt/notesSlides/notesSlide10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6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7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61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15" r:id="rId23"/>
  </p:sldMasterIdLst>
  <p:notesMasterIdLst>
    <p:notesMasterId r:id="rId45"/>
  </p:notesMasterIdLst>
  <p:handoutMasterIdLst>
    <p:handoutMasterId r:id="rId46"/>
  </p:handoutMasterIdLst>
  <p:sldIdLst>
    <p:sldId id="256" r:id="rId24"/>
    <p:sldId id="284" r:id="rId25"/>
    <p:sldId id="291" r:id="rId26"/>
    <p:sldId id="259" r:id="rId27"/>
    <p:sldId id="292" r:id="rId28"/>
    <p:sldId id="261" r:id="rId29"/>
    <p:sldId id="293" r:id="rId30"/>
    <p:sldId id="263" r:id="rId31"/>
    <p:sldId id="283" r:id="rId32"/>
    <p:sldId id="264" r:id="rId33"/>
    <p:sldId id="294" r:id="rId34"/>
    <p:sldId id="266" r:id="rId35"/>
    <p:sldId id="267" r:id="rId36"/>
    <p:sldId id="268" r:id="rId37"/>
    <p:sldId id="269" r:id="rId38"/>
    <p:sldId id="296" r:id="rId39"/>
    <p:sldId id="271" r:id="rId40"/>
    <p:sldId id="295" r:id="rId41"/>
    <p:sldId id="273" r:id="rId42"/>
    <p:sldId id="274" r:id="rId43"/>
    <p:sldId id="275" r:id="rId44"/>
  </p:sldIdLst>
  <p:sldSz cx="12192000" cy="6858000"/>
  <p:notesSz cx="7099300" cy="10234613"/>
  <p:custDataLst>
    <p:tags r:id="rId4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9B9E5EC-1321-461A-8DDF-48E6C9DF604E}">
          <p14:sldIdLst>
            <p14:sldId id="256"/>
            <p14:sldId id="284"/>
          </p14:sldIdLst>
        </p14:section>
        <p14:section name="Product overview" id="{4A398C1B-84C5-40A8-B85C-3A9A0AB8CE20}">
          <p14:sldIdLst>
            <p14:sldId id="291"/>
            <p14:sldId id="259"/>
          </p14:sldIdLst>
        </p14:section>
        <p14:section name="Packages" id="{E8E005AC-11E0-40B8-B44D-C040B167334A}">
          <p14:sldIdLst>
            <p14:sldId id="292"/>
            <p14:sldId id="261"/>
          </p14:sldIdLst>
        </p14:section>
        <p14:section name="Product portfolio 60 V, 100 V, 150V" id="{645784C3-49BE-417B-B246-785032DBE204}">
          <p14:sldIdLst>
            <p14:sldId id="293"/>
            <p14:sldId id="263"/>
            <p14:sldId id="283"/>
            <p14:sldId id="264"/>
          </p14:sldIdLst>
        </p14:section>
        <p14:section name="Applications" id="{9606396E-6162-45B5-A3DD-0A9B384D750F}">
          <p14:sldIdLst>
            <p14:sldId id="294"/>
            <p14:sldId id="266"/>
            <p14:sldId id="267"/>
            <p14:sldId id="268"/>
            <p14:sldId id="269"/>
          </p14:sldIdLst>
        </p14:section>
        <p14:section name="Summary" id="{777DDB9C-41F6-4643-8C15-B84EBB259A64}">
          <p14:sldIdLst>
            <p14:sldId id="296"/>
            <p14:sldId id="271"/>
          </p14:sldIdLst>
        </p14:section>
        <p14:section name="Support" id="{07C7E684-50A2-44C2-A85D-D2F9DAE76F6D}">
          <p14:sldIdLst>
            <p14:sldId id="295"/>
            <p14:sldId id="273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187">
          <p15:clr>
            <a:srgbClr val="A4A3A4"/>
          </p15:clr>
        </p15:guide>
        <p15:guide id="2" orient="horz" pos="638">
          <p15:clr>
            <a:srgbClr val="A4A3A4"/>
          </p15:clr>
        </p15:guide>
        <p15:guide id="3" orient="horz" pos="453">
          <p15:clr>
            <a:srgbClr val="A4A3A4"/>
          </p15:clr>
        </p15:guide>
        <p15:guide id="4" orient="horz" pos="6262">
          <p15:clr>
            <a:srgbClr val="A4A3A4"/>
          </p15:clr>
        </p15:guide>
        <p15:guide id="5" pos="4186">
          <p15:clr>
            <a:srgbClr val="A4A3A4"/>
          </p15:clr>
        </p15:guide>
        <p15:guide id="6" pos="286">
          <p15:clr>
            <a:srgbClr val="A4A3A4"/>
          </p15:clr>
        </p15:guide>
        <p15:guide id="7" pos="830">
          <p15:clr>
            <a:srgbClr val="A4A3A4"/>
          </p15:clr>
        </p15:guide>
        <p15:guide id="8" pos="386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AB377A"/>
    <a:srgbClr val="E9E6E6"/>
    <a:srgbClr val="FF0066"/>
    <a:srgbClr val="DEE6ED"/>
    <a:srgbClr val="C8D8E6"/>
    <a:srgbClr val="23476E"/>
    <a:srgbClr val="23214A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7" autoAdjust="0"/>
  </p:normalViewPr>
  <p:slideViewPr>
    <p:cSldViewPr snapToObjects="1" showGuides="1">
      <p:cViewPr varScale="1">
        <p:scale>
          <a:sx n="119" d="100"/>
          <a:sy n="119" d="100"/>
        </p:scale>
        <p:origin x="132" y="282"/>
      </p:cViewPr>
      <p:guideLst>
        <p:guide orient="horz" pos="799"/>
        <p:guide orient="horz" pos="4020"/>
        <p:guide pos="211"/>
        <p:guide pos="74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84" d="100"/>
          <a:sy n="84" d="100"/>
        </p:scale>
        <p:origin x="-4138" y="-72"/>
      </p:cViewPr>
      <p:guideLst>
        <p:guide orient="horz" pos="187"/>
        <p:guide orient="horz" pos="638"/>
        <p:guide orient="horz" pos="453"/>
        <p:guide orient="horz" pos="6262"/>
        <p:guide pos="4186"/>
        <p:guide pos="286"/>
        <p:guide pos="830"/>
        <p:guide pos="386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21" Type="http://schemas.openxmlformats.org/officeDocument/2006/relationships/customXml" Target="../customXml/item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6.xml"/><Relationship Id="rId11" Type="http://schemas.openxmlformats.org/officeDocument/2006/relationships/customXml" Target="../customXml/item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Master" Target="slideMasters/slideMaster1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handoutMaster" Target="handoutMasters/handoutMaster1.xml"/><Relationship Id="rId20" Type="http://schemas.openxmlformats.org/officeDocument/2006/relationships/customXml" Target="../customXml/item20.xml"/><Relationship Id="rId41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FXSHAPE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53306" y="296863"/>
            <a:ext cx="4422857" cy="41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55819">
              <a:defRPr sz="1200">
                <a:latin typeface="Tahoma" pitchFamily="34" charset="0"/>
              </a:defRPr>
            </a:lvl1pPr>
          </a:lstStyle>
          <a:p>
            <a:endParaRPr lang="en-US" dirty="0">
              <a:solidFill>
                <a:srgbClr val="0021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FXSHA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072" y="295163"/>
            <a:ext cx="880886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IFXSHAPE"/>
          <p:cNvSpPr>
            <a:spLocks noGrp="1"/>
          </p:cNvSpPr>
          <p:nvPr>
            <p:ph type="ftr" sz="quarter" idx="2"/>
          </p:nvPr>
        </p:nvSpPr>
        <p:spPr>
          <a:xfrm>
            <a:off x="1317625" y="9941842"/>
            <a:ext cx="4824413" cy="179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 algn="ctr"/>
            <a:r>
              <a:rPr lang="en-US" sz="80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pPr algn="ctr"/>
            <a:r>
              <a:rPr lang="en-US" sz="800" b="1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lang="en-US" sz="800" b="1" dirty="0">
              <a:solidFill>
                <a:srgbClr val="E30034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dt" sz="quarter" idx="1"/>
          </p:nvPr>
        </p:nvSpPr>
        <p:spPr>
          <a:xfrm>
            <a:off x="453306" y="9941842"/>
            <a:ext cx="864319" cy="179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 algn="l"/>
            <a:r>
              <a:rPr lang="en-US" sz="80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2021-09-01</a:t>
            </a:r>
          </a:p>
          <a:p>
            <a:pPr algn="l"/>
            <a:endParaRPr lang="en-US" sz="8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0" name="IFXSHAPE"/>
          <p:cNvSpPr>
            <a:spLocks noGrp="1"/>
          </p:cNvSpPr>
          <p:nvPr>
            <p:ph type="sldNum" sz="quarter" idx="3"/>
          </p:nvPr>
        </p:nvSpPr>
        <p:spPr>
          <a:xfrm>
            <a:off x="6142038" y="9941842"/>
            <a:ext cx="448737" cy="179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4F5EA4BF-E9AE-43AF-B3B0-E8B2B4D213BF}" type="slidenum">
              <a:rPr lang="en-US" sz="80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‹#›</a:t>
            </a:fld>
            <a:endParaRPr lang="en-US" sz="8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endParaRPr lang="en-US" sz="8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28692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IFXSHAPE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577850" y="1012825"/>
            <a:ext cx="8255000" cy="46434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4997" name="IFXSHAPE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3306" y="5868498"/>
            <a:ext cx="6191968" cy="36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Enter Notes</a:t>
            </a:r>
          </a:p>
        </p:txBody>
      </p:sp>
      <p:sp>
        <p:nvSpPr>
          <p:cNvPr id="28" name="IFXSHAPE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54025" y="295163"/>
            <a:ext cx="4422857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55819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32" name="IFXSHA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072" y="295163"/>
            <a:ext cx="880886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041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  <a:p>
            <a:r>
              <a:rPr lang="en-US" b="1"/>
              <a:t>restricted</a:t>
            </a:r>
            <a:endParaRPr lang="en-US" b="1" dirty="0"/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5E1CB4-6977-43BF-ACA9-CC28B9D6A559}" type="slidenum">
              <a:rPr lang="en-US" smtClean="0"/>
              <a:pPr/>
              <a:t>1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072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9438" y="1011238"/>
            <a:ext cx="8259763" cy="4646612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53308" y="5868498"/>
            <a:ext cx="6191966" cy="3672000"/>
          </a:xfrm>
        </p:spPr>
        <p:txBody>
          <a:bodyPr>
            <a:normAutofit/>
          </a:bodyPr>
          <a:lstStyle/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54026" y="295164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8" y="9940929"/>
            <a:ext cx="4824411" cy="144933"/>
          </a:xfrm>
        </p:spPr>
        <p:txBody>
          <a:bodyPr/>
          <a:lstStyle/>
          <a:p>
            <a:r>
              <a:rPr lang="en-US"/>
              <a:t>Copyright © Infineon Technologies AG 2021. All rights reserved.</a:t>
            </a:r>
          </a:p>
          <a:p>
            <a:r>
              <a:rPr lang="en-US" b="1"/>
              <a:t>restricted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7" y="9940929"/>
            <a:ext cx="864320" cy="144933"/>
          </a:xfrm>
        </p:spPr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9" y="9940929"/>
            <a:ext cx="503237" cy="144933"/>
          </a:xfrm>
        </p:spPr>
        <p:txBody>
          <a:bodyPr/>
          <a:lstStyle/>
          <a:p>
            <a:fld id="{8AE1FD43-9105-45CD-8AE6-CBF67342A79B}" type="slidenum">
              <a:rPr lang="en-US" smtClean="0"/>
              <a:t>10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748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5581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E30034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2021-09-01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65D906-55BD-49C5-997D-27A40DB53D1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0308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IFXSHAPE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576263" y="1014413"/>
            <a:ext cx="8251826" cy="4641850"/>
          </a:xfrm>
          <a:ln/>
        </p:spPr>
      </p:sp>
      <p:sp>
        <p:nvSpPr>
          <p:cNvPr id="54275" name="IFXSHAPE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4277" name="IFXSHAPE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793" indent="-285689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759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599862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6966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06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173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276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37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900">
                <a:solidFill>
                  <a:schemeClr val="tx1"/>
                </a:solidFill>
                <a:cs typeface="Arial" charset="0"/>
              </a:rPr>
              <a:t>Copyright © Infineon Technologies AG 2021. All rights reserved.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900" b="1">
                <a:solidFill>
                  <a:schemeClr val="tx1"/>
                </a:solidFill>
                <a:cs typeface="Arial" charset="0"/>
              </a:rPr>
              <a:t>restricted</a:t>
            </a:r>
          </a:p>
        </p:txBody>
      </p:sp>
      <p:sp>
        <p:nvSpPr>
          <p:cNvPr id="54278" name="IFXSHAPE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793" indent="-285689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759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599862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6966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06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173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276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37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900">
                <a:solidFill>
                  <a:schemeClr val="tx1"/>
                </a:solidFill>
                <a:cs typeface="Arial" charset="0"/>
              </a:rPr>
              <a:t>2021-09-01</a:t>
            </a:r>
          </a:p>
          <a:p>
            <a:pPr eaLnBrk="1" hangingPunct="1">
              <a:spcBef>
                <a:spcPct val="0"/>
              </a:spcBef>
            </a:pPr>
            <a:endParaRPr lang="en-US" altLang="en-US" sz="9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54279" name="IFXSHAPE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793" indent="-285689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759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599862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6966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06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173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276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37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2A99426-1689-453E-9144-B52AEA44DD46}" type="slidenum">
              <a:rPr lang="en-US" altLang="en-US" sz="900" smtClean="0">
                <a:solidFill>
                  <a:schemeClr val="tx1"/>
                </a:solidFill>
                <a:cs typeface="Arial" charset="0"/>
              </a:rPr>
              <a:t>12</a:t>
            </a:fld>
            <a:endParaRPr lang="en-US" altLang="en-US" sz="900">
              <a:solidFill>
                <a:schemeClr val="tx1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en-US" altLang="en-US" sz="90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185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675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6779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5581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E30034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2021-09-01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65D906-55BD-49C5-997D-27A40DB53D1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6908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IFXSHAPE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576263" y="1014413"/>
            <a:ext cx="8251826" cy="4641850"/>
          </a:xfrm>
          <a:ln/>
        </p:spPr>
      </p:sp>
      <p:sp>
        <p:nvSpPr>
          <p:cNvPr id="69635" name="IFXSHAPE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en-US" dirty="0"/>
          </a:p>
        </p:txBody>
      </p:sp>
      <p:sp>
        <p:nvSpPr>
          <p:cNvPr id="7172" name="IFXSHAPE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55473">
              <a:defRPr/>
            </a:pPr>
            <a:endParaRPr lang="de-DE" dirty="0">
              <a:solidFill>
                <a:prstClr val="black"/>
              </a:solidFill>
              <a:ea typeface="Verdana" pitchFamily="34" charset="0"/>
            </a:endParaRPr>
          </a:p>
        </p:txBody>
      </p:sp>
      <p:sp>
        <p:nvSpPr>
          <p:cNvPr id="69637" name="IFXSHAPE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793" indent="-285689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759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599862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6966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06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173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276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37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900">
                <a:solidFill>
                  <a:prstClr val="black"/>
                </a:solidFill>
              </a:rPr>
              <a:t>Copyright © Infineon Technologies AG 2021. All rights reserved.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900" b="1">
                <a:solidFill>
                  <a:prstClr val="black"/>
                </a:solidFill>
              </a:rPr>
              <a:t>restricted</a:t>
            </a:r>
          </a:p>
        </p:txBody>
      </p:sp>
      <p:sp>
        <p:nvSpPr>
          <p:cNvPr id="69638" name="IFXSHAPE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793" indent="-285689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759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599862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6966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06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173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276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37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900">
                <a:solidFill>
                  <a:prstClr val="black"/>
                </a:solidFill>
              </a:rPr>
              <a:t>2021-09-01</a:t>
            </a:r>
          </a:p>
          <a:p>
            <a:pPr eaLnBrk="1" hangingPunct="1">
              <a:spcBef>
                <a:spcPct val="0"/>
              </a:spcBef>
            </a:pPr>
            <a:endParaRPr lang="en-US" altLang="en-US" sz="900">
              <a:solidFill>
                <a:prstClr val="black"/>
              </a:solidFill>
            </a:endParaRPr>
          </a:p>
        </p:txBody>
      </p:sp>
      <p:sp>
        <p:nvSpPr>
          <p:cNvPr id="69639" name="IFXSHAPE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793" indent="-285689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759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599862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6966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06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173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276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37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D4FB4CE-C500-44B4-848B-30BD4E6D50F0}" type="slidenum">
              <a:rPr lang="en-US" altLang="en-US" sz="900" smtClean="0">
                <a:solidFill>
                  <a:prstClr val="black"/>
                </a:solidFill>
              </a:rPr>
              <a:t>17</a:t>
            </a:fld>
            <a:endParaRPr lang="en-US" altLang="en-US" sz="90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en-US" altLang="en-US" sz="9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001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IFXSHAPE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576263" y="1014413"/>
            <a:ext cx="8251826" cy="4641850"/>
          </a:xfrm>
          <a:ln/>
        </p:spPr>
      </p:sp>
      <p:sp>
        <p:nvSpPr>
          <p:cNvPr id="40963" name="IFXSHAPE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AT" altLang="en-US"/>
          </a:p>
        </p:txBody>
      </p:sp>
      <p:sp>
        <p:nvSpPr>
          <p:cNvPr id="38916" name="IFXSHAPE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55473">
              <a:defRPr/>
            </a:pPr>
            <a:endParaRPr lang="en-US">
              <a:solidFill>
                <a:schemeClr val="tx1"/>
              </a:solidFill>
              <a:ea typeface="Verdana" pitchFamily="34" charset="0"/>
            </a:endParaRPr>
          </a:p>
        </p:txBody>
      </p:sp>
      <p:sp>
        <p:nvSpPr>
          <p:cNvPr id="40965" name="IFXSHAPE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793" indent="-285689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759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599862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6966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06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173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276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37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900">
                <a:solidFill>
                  <a:schemeClr val="tx1"/>
                </a:solidFill>
                <a:cs typeface="Arial" charset="0"/>
              </a:rPr>
              <a:t>Copyright © Infineon Technologies AG 2021. All rights reserved.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900" b="1">
                <a:solidFill>
                  <a:schemeClr val="tx1"/>
                </a:solidFill>
                <a:cs typeface="Arial" charset="0"/>
              </a:rPr>
              <a:t>restricted</a:t>
            </a:r>
            <a:endParaRPr lang="en-US" altLang="en-US" sz="900" b="1">
              <a:solidFill>
                <a:srgbClr val="E30034"/>
              </a:solidFill>
              <a:cs typeface="Arial" charset="0"/>
            </a:endParaRPr>
          </a:p>
        </p:txBody>
      </p:sp>
      <p:sp>
        <p:nvSpPr>
          <p:cNvPr id="40966" name="IFXSHAPE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793" indent="-285689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759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599862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6966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06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173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276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37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900">
                <a:solidFill>
                  <a:schemeClr val="tx1"/>
                </a:solidFill>
                <a:cs typeface="Arial" charset="0"/>
              </a:rPr>
              <a:t>2021-09-01</a:t>
            </a:r>
          </a:p>
          <a:p>
            <a:pPr eaLnBrk="1" hangingPunct="1">
              <a:spcBef>
                <a:spcPct val="0"/>
              </a:spcBef>
            </a:pPr>
            <a:endParaRPr lang="en-US" altLang="en-US" sz="900" b="1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0967" name="IFXSHAPE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793" indent="-285689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759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599862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6966" indent="-22855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06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173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276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379" indent="-2285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8369B86-A60B-474C-9681-9C305FEEC933}" type="slidenum">
              <a:rPr lang="en-US" altLang="en-US" sz="900" smtClean="0">
                <a:solidFill>
                  <a:schemeClr val="tx1"/>
                </a:solidFill>
                <a:cs typeface="Arial" charset="0"/>
              </a:rPr>
              <a:t>19</a:t>
            </a:fld>
            <a:endParaRPr lang="en-US" altLang="en-US" sz="900">
              <a:solidFill>
                <a:schemeClr val="tx1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en-US" altLang="en-US" sz="90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504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>
              <a:solidFill>
                <a:schemeClr val="tx1"/>
              </a:solidFill>
            </a:endParaRPr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  <a:p>
            <a:r>
              <a:rPr lang="en-US" b="1"/>
              <a:t>restricted</a:t>
            </a:r>
            <a:endParaRPr lang="en-US" b="1" dirty="0"/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200E342-A5D7-4F44-A4FF-784EE9DAD4BE}" type="slidenum">
              <a:rPr lang="en-US" smtClean="0"/>
              <a:t>20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876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21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213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286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sz="1500" baseline="0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  <a:p>
            <a:r>
              <a:rPr lang="en-US" b="1"/>
              <a:t>restricted</a:t>
            </a:r>
            <a:endParaRPr lang="en-US" b="1" dirty="0"/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 dirty="0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866B682-2158-4C65-B9D9-4AF6FD996E8C}" type="slidenum">
              <a:rPr lang="en-US" smtClean="0"/>
              <a:t>4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536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5581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E30034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2021-09-01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65D906-55BD-49C5-997D-27A40DB53D1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658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512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5581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E30034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2021-09-01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65D906-55BD-49C5-997D-27A40DB53D1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724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9438" y="1011238"/>
            <a:ext cx="8259763" cy="4646612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53308" y="5868498"/>
            <a:ext cx="6191966" cy="3672000"/>
          </a:xfrm>
        </p:spPr>
        <p:txBody>
          <a:bodyPr>
            <a:normAutofit/>
          </a:bodyPr>
          <a:lstStyle/>
          <a:p>
            <a:pPr rtl="0" eaLnBrk="1" fontAlgn="b" latinLnBrk="0" hangingPunct="1"/>
            <a:r>
              <a:rPr lang="de-DE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IPD06P002N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AT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RDS(on)@10V=0.038 </a:t>
            </a:r>
            <a:r>
              <a:rPr lang="el-GR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Ω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DE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IPD06P003N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AT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RDS(on)@10V=0.065</a:t>
            </a:r>
            <a:r>
              <a:rPr lang="de-AT" sz="1200" b="0" i="0" u="none" strike="noStrike" kern="1200" baseline="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 </a:t>
            </a:r>
            <a:r>
              <a:rPr lang="el-GR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Ω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DE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ISP06P003N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AT" sz="1200" b="0" i="0" u="none" strike="noStrike" kern="1200" baseline="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RDS(on)@10V=0.065 </a:t>
            </a:r>
            <a:r>
              <a:rPr lang="el-GR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Ω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DE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ISP06P008N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AT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RDS(on)@10V=0.125 </a:t>
            </a:r>
            <a:r>
              <a:rPr lang="el-GR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Ω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54026" y="295164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8" y="9940929"/>
            <a:ext cx="4824411" cy="144933"/>
          </a:xfrm>
        </p:spPr>
        <p:txBody>
          <a:bodyPr/>
          <a:lstStyle/>
          <a:p>
            <a:r>
              <a:rPr lang="en-US"/>
              <a:t>Copyright © Infineon Technologies AG 2021. All rights reserved.</a:t>
            </a:r>
          </a:p>
          <a:p>
            <a:r>
              <a:rPr lang="en-US" b="1"/>
              <a:t>restricted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7" y="9940929"/>
            <a:ext cx="864320" cy="144933"/>
          </a:xfrm>
        </p:spPr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9" y="9940929"/>
            <a:ext cx="503237" cy="144933"/>
          </a:xfrm>
        </p:spPr>
        <p:txBody>
          <a:bodyPr/>
          <a:lstStyle/>
          <a:p>
            <a:fld id="{8AE1FD43-9105-45CD-8AE6-CBF67342A79B}" type="slidenum">
              <a:rPr lang="en-US" smtClean="0"/>
              <a:t>8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8204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579438" y="1011238"/>
            <a:ext cx="8259763" cy="4646612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53308" y="5868498"/>
            <a:ext cx="6191966" cy="3672000"/>
          </a:xfrm>
        </p:spPr>
        <p:txBody>
          <a:bodyPr>
            <a:normAutofit/>
          </a:bodyPr>
          <a:lstStyle/>
          <a:p>
            <a:pPr rtl="0" eaLnBrk="1" fontAlgn="b" latinLnBrk="0" hangingPunct="1"/>
            <a:r>
              <a:rPr lang="de-DE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IPD06P002N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AT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RDS(on)@10V=0.038 </a:t>
            </a:r>
            <a:r>
              <a:rPr lang="el-GR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Ω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DE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IPD06P003N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AT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RDS(on)@10V=0.065</a:t>
            </a:r>
            <a:r>
              <a:rPr lang="de-AT" sz="1200" b="0" i="0" u="none" strike="noStrike" kern="1200" baseline="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 </a:t>
            </a:r>
            <a:r>
              <a:rPr lang="el-GR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Ω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DE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ISP06P003N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AT" sz="1200" b="0" i="0" u="none" strike="noStrike" kern="1200" baseline="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RDS(on)@10V=0.065 </a:t>
            </a:r>
            <a:r>
              <a:rPr lang="el-GR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Ω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DE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ISP06P008N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pPr rtl="0" eaLnBrk="1" fontAlgn="b" latinLnBrk="0" hangingPunct="1"/>
            <a:r>
              <a:rPr lang="de-AT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RDS(on)@10V=0.125 </a:t>
            </a:r>
            <a:r>
              <a:rPr lang="el-GR" sz="1200" b="0" i="0" u="none" strike="noStrike" kern="1200" dirty="0">
                <a:solidFill>
                  <a:srgbClr val="00214A"/>
                </a:solidFill>
                <a:effectLst/>
                <a:latin typeface="Verdana" pitchFamily="34" charset="0"/>
                <a:ea typeface="+mn-ea"/>
                <a:cs typeface="+mn-cs"/>
              </a:rPr>
              <a:t>Ω</a:t>
            </a:r>
            <a:endParaRPr lang="en-US" sz="1200" b="0" i="0" u="none" strike="noStrike" kern="1200" dirty="0">
              <a:solidFill>
                <a:srgbClr val="00214A"/>
              </a:solidFill>
              <a:effectLst/>
              <a:latin typeface="Verdana" pitchFamily="34" charset="0"/>
              <a:ea typeface="+mn-ea"/>
              <a:cs typeface="+mn-cs"/>
            </a:endParaRP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54026" y="295164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8" y="9940929"/>
            <a:ext cx="4824411" cy="144933"/>
          </a:xfrm>
        </p:spPr>
        <p:txBody>
          <a:bodyPr/>
          <a:lstStyle/>
          <a:p>
            <a:r>
              <a:rPr lang="en-US"/>
              <a:t>Copyright © Infineon Technologies AG 2021. All rights reserved.</a:t>
            </a:r>
          </a:p>
          <a:p>
            <a:r>
              <a:rPr lang="en-US" b="1"/>
              <a:t>restricted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7" y="9940929"/>
            <a:ext cx="864320" cy="144933"/>
          </a:xfrm>
        </p:spPr>
        <p:txBody>
          <a:bodyPr/>
          <a:lstStyle/>
          <a:p>
            <a:r>
              <a:rPr lang="en-US"/>
              <a:t>2021-09-01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9" y="9940929"/>
            <a:ext cx="503237" cy="144933"/>
          </a:xfrm>
        </p:spPr>
        <p:txBody>
          <a:bodyPr/>
          <a:lstStyle/>
          <a:p>
            <a:fld id="{8AE1FD43-9105-45CD-8AE6-CBF67342A79B}" type="slidenum">
              <a:rPr lang="en-US" smtClean="0"/>
              <a:t>9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096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/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de-AT"/>
          </a:p>
        </p:txBody>
      </p:sp>
      <p:sp>
        <p:nvSpPr>
          <p:cNvPr id="5" name="IFXSHAPE"/>
          <p:cNvSpPr>
            <a:spLocks noGrp="1"/>
          </p:cNvSpPr>
          <p:nvPr>
            <p:ph type="sldNum" sz="quarter" idx="14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de-AT"/>
          </a:p>
        </p:txBody>
      </p:sp>
      <p:sp>
        <p:nvSpPr>
          <p:cNvPr id="15" name="Freihandform 14"/>
          <p:cNvSpPr/>
          <p:nvPr userDrawn="1"/>
        </p:nvSpPr>
        <p:spPr bwMode="auto">
          <a:xfrm>
            <a:off x="1" y="-7749"/>
            <a:ext cx="12202332" cy="5548393"/>
          </a:xfrm>
          <a:custGeom>
            <a:avLst/>
            <a:gdLst>
              <a:gd name="connsiteX0" fmla="*/ 0 w 9151749"/>
              <a:gd name="connsiteY0" fmla="*/ 5548393 h 5548393"/>
              <a:gd name="connsiteX1" fmla="*/ 0 w 9151749"/>
              <a:gd name="connsiteY1" fmla="*/ 0 h 5548393"/>
              <a:gd name="connsiteX2" fmla="*/ 9151749 w 9151749"/>
              <a:gd name="connsiteY2" fmla="*/ 0 h 5548393"/>
              <a:gd name="connsiteX3" fmla="*/ 9151749 w 9151749"/>
              <a:gd name="connsiteY3" fmla="*/ 5129939 h 5548393"/>
              <a:gd name="connsiteX4" fmla="*/ 0 w 9151749"/>
              <a:gd name="connsiteY4" fmla="*/ 5548393 h 554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1749" h="5548393">
                <a:moveTo>
                  <a:pt x="0" y="5548393"/>
                </a:moveTo>
                <a:lnTo>
                  <a:pt x="0" y="0"/>
                </a:lnTo>
                <a:lnTo>
                  <a:pt x="9151749" y="0"/>
                </a:lnTo>
                <a:lnTo>
                  <a:pt x="9151749" y="5129939"/>
                </a:lnTo>
                <a:lnTo>
                  <a:pt x="0" y="554839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4" name="Gruppieren 36"/>
          <p:cNvGrpSpPr/>
          <p:nvPr userDrawn="1"/>
        </p:nvGrpSpPr>
        <p:grpSpPr>
          <a:xfrm>
            <a:off x="1" y="-7749"/>
            <a:ext cx="12202332" cy="5524981"/>
            <a:chOff x="0" y="-7749"/>
            <a:chExt cx="9151749" cy="5524981"/>
          </a:xfrm>
        </p:grpSpPr>
        <p:cxnSp>
          <p:nvCxnSpPr>
            <p:cNvPr id="35" name="Gerade Verbindung 17"/>
            <p:cNvCxnSpPr/>
            <p:nvPr/>
          </p:nvCxnSpPr>
          <p:spPr>
            <a:xfrm>
              <a:off x="2131679" y="4821110"/>
              <a:ext cx="147767" cy="69612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18"/>
            <p:cNvCxnSpPr/>
            <p:nvPr/>
          </p:nvCxnSpPr>
          <p:spPr>
            <a:xfrm>
              <a:off x="0" y="3430006"/>
              <a:ext cx="2123728" cy="1391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19"/>
            <p:cNvCxnSpPr/>
            <p:nvPr/>
          </p:nvCxnSpPr>
          <p:spPr>
            <a:xfrm flipH="1">
              <a:off x="2131680" y="3140968"/>
              <a:ext cx="7020069" cy="168014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2"/>
            <p:cNvSpPr/>
            <p:nvPr/>
          </p:nvSpPr>
          <p:spPr bwMode="auto">
            <a:xfrm>
              <a:off x="2059672" y="4749110"/>
              <a:ext cx="144016" cy="1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" name="Gerade Verbindung 23"/>
            <p:cNvCxnSpPr/>
            <p:nvPr/>
          </p:nvCxnSpPr>
          <p:spPr>
            <a:xfrm flipH="1">
              <a:off x="6156176" y="-7749"/>
              <a:ext cx="2808312" cy="538096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1916832"/>
            <a:ext cx="8447616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16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6" name="IFXSHAPE"/>
          <p:cNvSpPr>
            <a:spLocks noGrp="1"/>
          </p:cNvSpPr>
          <p:nvPr>
            <p:ph type="dt" sz="half" idx="15"/>
          </p:nvPr>
        </p:nvSpPr>
        <p:spPr>
          <a:xfrm>
            <a:off x="5525557" y="64008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45536123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pos="396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Four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/>
          <p:cNvSpPr>
            <a:spLocks noGrp="1"/>
          </p:cNvSpPr>
          <p:nvPr>
            <p:ph type="ftr" sz="quarter" idx="19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17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9457C616-DC98-45D9-8CDE-D39A3CE9AB6E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4" y="1268413"/>
            <a:ext cx="5664629" cy="23166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6191251" y="1268413"/>
            <a:ext cx="5665389" cy="2316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334434" y="3860800"/>
            <a:ext cx="5664629" cy="2520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6191251" y="3860800"/>
            <a:ext cx="5665389" cy="2520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/>
          <p:cNvSpPr>
            <a:spLocks noGrp="1"/>
          </p:cNvSpPr>
          <p:nvPr>
            <p:ph type="ftr" sz="quarter" idx="18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16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52E56C29-45C1-4E81-B6E1-AE7F7503A687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3"/>
            <a:ext cx="11522207" cy="23166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4" y="3860800"/>
            <a:ext cx="5664629" cy="2520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191250" y="3860800"/>
            <a:ext cx="5665388" cy="2520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17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Two_Columns_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/>
          <p:cNvSpPr>
            <a:spLocks noGrp="1"/>
          </p:cNvSpPr>
          <p:nvPr>
            <p:ph type="ftr" sz="quarter" idx="19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17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B43B0107-8BE1-4571-9BB0-B89C83A38E72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4"/>
            <a:ext cx="11521280" cy="12326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4" y="2780930"/>
            <a:ext cx="5664629" cy="19458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191251" y="2780930"/>
            <a:ext cx="5664629" cy="19458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334433" y="5085185"/>
            <a:ext cx="11521280" cy="12965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/>
          <p:cNvSpPr>
            <a:spLocks noGrp="1"/>
          </p:cNvSpPr>
          <p:nvPr>
            <p:ph type="ftr" sz="quarter" idx="18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16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D876AF11-B4C3-4564-8EEE-144BA3308D2F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5" y="1268414"/>
            <a:ext cx="3744384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4271435" y="1268414"/>
            <a:ext cx="3649133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8113184" y="1268414"/>
            <a:ext cx="3744416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17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and_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/>
          <p:cNvSpPr>
            <a:spLocks noGrp="1"/>
          </p:cNvSpPr>
          <p:nvPr>
            <p:ph type="ftr" sz="quarter" idx="19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17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AE73BD53-F26D-49DE-A84B-D6BFDA448B11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3"/>
            <a:ext cx="11521280" cy="13684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3" y="2781300"/>
            <a:ext cx="3937000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4464051" y="2781300"/>
            <a:ext cx="3456516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8113185" y="2781300"/>
            <a:ext cx="3744383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our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/>
          <p:cNvSpPr>
            <a:spLocks noGrp="1"/>
          </p:cNvSpPr>
          <p:nvPr>
            <p:ph type="ftr" sz="quarter" idx="19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17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8B375B73-851D-41B3-BD54-60CFA2DD895B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4" y="1268414"/>
            <a:ext cx="2784309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12585" y="1268414"/>
            <a:ext cx="2688167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191251" y="1268414"/>
            <a:ext cx="2688167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9072034" y="1268414"/>
            <a:ext cx="2784309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and_Four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/>
          <p:cNvSpPr>
            <a:spLocks noGrp="1"/>
          </p:cNvSpPr>
          <p:nvPr>
            <p:ph type="ftr" sz="quarter" idx="20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18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7F93E91E-387B-4C79-8EA1-310F6315ED3E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3"/>
            <a:ext cx="11521280" cy="136842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buNone/>
              <a:defRPr/>
            </a:lvl4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4" y="2781300"/>
            <a:ext cx="2784309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3312585" y="2781300"/>
            <a:ext cx="2688167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6191251" y="2781300"/>
            <a:ext cx="2688167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5" name="IFXSHAPE"/>
          <p:cNvSpPr>
            <a:spLocks noGrp="1"/>
          </p:cNvSpPr>
          <p:nvPr>
            <p:ph sz="quarter" idx="17" hasCustomPrompt="1"/>
          </p:nvPr>
        </p:nvSpPr>
        <p:spPr>
          <a:xfrm>
            <a:off x="9072034" y="2781300"/>
            <a:ext cx="2784309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19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/>
          <p:cNvSpPr>
            <a:spLocks noGrp="1"/>
          </p:cNvSpPr>
          <p:nvPr>
            <p:ph type="ftr" sz="quarter" idx="12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5" name="IFXSHAPE"/>
          <p:cNvSpPr>
            <a:spLocks noGrp="1"/>
          </p:cNvSpPr>
          <p:nvPr>
            <p:ph type="sldNum" sz="quarter" idx="10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0057CD9A-A5D0-4B4D-BDD8-CB96E2E32721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ull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FXSHAPE"/>
          <p:cNvSpPr>
            <a:spLocks noGrp="1"/>
          </p:cNvSpPr>
          <p:nvPr>
            <p:ph type="ftr" sz="quarter" idx="10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43257007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Fin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/>
          <p:cNvSpPr>
            <a:spLocks noGrp="1"/>
          </p:cNvSpPr>
          <p:nvPr>
            <p:ph type="ftr" sz="quarter" idx="12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5" name="IFXSHAPE"/>
          <p:cNvSpPr>
            <a:spLocks noGrp="1"/>
          </p:cNvSpPr>
          <p:nvPr>
            <p:ph type="sldNum" sz="quarter" idx="10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8BF6EF4B-975F-4FEC-8E6E-94751DF6069C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326568936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/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de-AT"/>
          </a:p>
        </p:txBody>
      </p:sp>
      <p:sp>
        <p:nvSpPr>
          <p:cNvPr id="5" name="IFXSHAPE"/>
          <p:cNvSpPr>
            <a:spLocks noGrp="1"/>
          </p:cNvSpPr>
          <p:nvPr>
            <p:ph type="sldNum" sz="quarter" idx="14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de-AT"/>
          </a:p>
        </p:txBody>
      </p:sp>
      <p:sp>
        <p:nvSpPr>
          <p:cNvPr id="24" name="Freihandform 23"/>
          <p:cNvSpPr/>
          <p:nvPr userDrawn="1"/>
        </p:nvSpPr>
        <p:spPr bwMode="auto">
          <a:xfrm>
            <a:off x="1" y="-17946"/>
            <a:ext cx="12202332" cy="5566339"/>
          </a:xfrm>
          <a:custGeom>
            <a:avLst/>
            <a:gdLst>
              <a:gd name="connsiteX0" fmla="*/ 0 w 9151749"/>
              <a:gd name="connsiteY0" fmla="*/ 5548393 h 5548393"/>
              <a:gd name="connsiteX1" fmla="*/ 0 w 9151749"/>
              <a:gd name="connsiteY1" fmla="*/ 0 h 5548393"/>
              <a:gd name="connsiteX2" fmla="*/ 9151749 w 9151749"/>
              <a:gd name="connsiteY2" fmla="*/ 0 h 5548393"/>
              <a:gd name="connsiteX3" fmla="*/ 9151749 w 9151749"/>
              <a:gd name="connsiteY3" fmla="*/ 5129939 h 5548393"/>
              <a:gd name="connsiteX4" fmla="*/ 0 w 9151749"/>
              <a:gd name="connsiteY4" fmla="*/ 5548393 h 554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1749" h="5548393">
                <a:moveTo>
                  <a:pt x="0" y="5548393"/>
                </a:moveTo>
                <a:lnTo>
                  <a:pt x="0" y="0"/>
                </a:lnTo>
                <a:lnTo>
                  <a:pt x="9151749" y="0"/>
                </a:lnTo>
                <a:lnTo>
                  <a:pt x="9151749" y="5129939"/>
                </a:lnTo>
                <a:lnTo>
                  <a:pt x="0" y="5548393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9405" b="-3905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1240538"/>
            <a:ext cx="8447616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16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grpSp>
        <p:nvGrpSpPr>
          <p:cNvPr id="17" name="Gruppieren 36"/>
          <p:cNvGrpSpPr/>
          <p:nvPr userDrawn="1"/>
        </p:nvGrpSpPr>
        <p:grpSpPr>
          <a:xfrm>
            <a:off x="1" y="-7749"/>
            <a:ext cx="12202332" cy="5524981"/>
            <a:chOff x="0" y="-7749"/>
            <a:chExt cx="9151749" cy="5524981"/>
          </a:xfrm>
        </p:grpSpPr>
        <p:cxnSp>
          <p:nvCxnSpPr>
            <p:cNvPr id="18" name="Gerade Verbindung 17"/>
            <p:cNvCxnSpPr/>
            <p:nvPr/>
          </p:nvCxnSpPr>
          <p:spPr>
            <a:xfrm>
              <a:off x="2131679" y="4821110"/>
              <a:ext cx="147767" cy="69612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/>
            <p:cNvCxnSpPr/>
            <p:nvPr/>
          </p:nvCxnSpPr>
          <p:spPr>
            <a:xfrm>
              <a:off x="0" y="3430006"/>
              <a:ext cx="2123728" cy="1391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/>
          </p:nvCxnSpPr>
          <p:spPr>
            <a:xfrm flipH="1">
              <a:off x="2131680" y="3140968"/>
              <a:ext cx="7020069" cy="168014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Ellipse 22"/>
            <p:cNvSpPr/>
            <p:nvPr/>
          </p:nvSpPr>
          <p:spPr bwMode="auto">
            <a:xfrm>
              <a:off x="2059672" y="4749110"/>
              <a:ext cx="144016" cy="1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" name="Gerade Verbindung 23"/>
            <p:cNvCxnSpPr/>
            <p:nvPr/>
          </p:nvCxnSpPr>
          <p:spPr>
            <a:xfrm flipH="1">
              <a:off x="6156176" y="-7749"/>
              <a:ext cx="2808312" cy="538096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IFXSHAPE"/>
          <p:cNvSpPr>
            <a:spLocks noGrp="1"/>
          </p:cNvSpPr>
          <p:nvPr>
            <p:ph type="dt" sz="half" idx="15"/>
          </p:nvPr>
        </p:nvSpPr>
        <p:spPr>
          <a:xfrm>
            <a:off x="5525557" y="64008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4192423285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pos="3961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inal_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FXSHAPE"/>
          <p:cNvSpPr>
            <a:spLocks noGrp="1"/>
          </p:cNvSpPr>
          <p:nvPr>
            <p:ph type="ftr" sz="quarter" idx="12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51"/>
            <a:ext cx="12192000" cy="6858000"/>
          </a:xfrm>
          <a:prstGeom prst="rect">
            <a:avLst/>
          </a:prstGeom>
        </p:spPr>
      </p:pic>
      <p:sp>
        <p:nvSpPr>
          <p:cNvPr id="5" name="IFXSHAPE"/>
          <p:cNvSpPr>
            <a:spLocks noGrp="1"/>
          </p:cNvSpPr>
          <p:nvPr>
            <p:ph type="sldNum" sz="quarter" idx="10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7B49C783-D027-450C-AA08-16F884FCCB72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7" name="IFXSHAPE"/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19772701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/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de-AT"/>
          </a:p>
        </p:txBody>
      </p:sp>
      <p:sp>
        <p:nvSpPr>
          <p:cNvPr id="5" name="IFXSHAPE"/>
          <p:cNvSpPr>
            <a:spLocks noGrp="1"/>
          </p:cNvSpPr>
          <p:nvPr>
            <p:ph type="sldNum" sz="quarter" idx="14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de-AT"/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25" name="Freihandform 14"/>
          <p:cNvSpPr/>
          <p:nvPr userDrawn="1"/>
        </p:nvSpPr>
        <p:spPr bwMode="auto">
          <a:xfrm>
            <a:off x="-9368" y="-6178"/>
            <a:ext cx="12201367" cy="3874910"/>
          </a:xfrm>
          <a:custGeom>
            <a:avLst/>
            <a:gdLst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12192 w 9150096"/>
              <a:gd name="connsiteY3" fmla="*/ 0 h 4066032"/>
              <a:gd name="connsiteX4" fmla="*/ 0 w 9150096"/>
              <a:gd name="connsiteY4" fmla="*/ 4066032 h 4066032"/>
              <a:gd name="connsiteX0" fmla="*/ 12522 w 9162618"/>
              <a:gd name="connsiteY0" fmla="*/ 4066032 h 4066032"/>
              <a:gd name="connsiteX1" fmla="*/ 9162618 w 9162618"/>
              <a:gd name="connsiteY1" fmla="*/ 3663696 h 4066032"/>
              <a:gd name="connsiteX2" fmla="*/ 9162618 w 9162618"/>
              <a:gd name="connsiteY2" fmla="*/ 0 h 4066032"/>
              <a:gd name="connsiteX3" fmla="*/ 0 w 9162618"/>
              <a:gd name="connsiteY3" fmla="*/ 0 h 4066032"/>
              <a:gd name="connsiteX4" fmla="*/ 12522 w 9162618"/>
              <a:gd name="connsiteY4" fmla="*/ 4066032 h 4066032"/>
              <a:gd name="connsiteX0" fmla="*/ 12522 w 9162618"/>
              <a:gd name="connsiteY0" fmla="*/ 4072210 h 4072210"/>
              <a:gd name="connsiteX1" fmla="*/ 9162618 w 9162618"/>
              <a:gd name="connsiteY1" fmla="*/ 3669874 h 4072210"/>
              <a:gd name="connsiteX2" fmla="*/ 9162618 w 9162618"/>
              <a:gd name="connsiteY2" fmla="*/ 6178 h 4072210"/>
              <a:gd name="connsiteX3" fmla="*/ 0 w 9162618"/>
              <a:gd name="connsiteY3" fmla="*/ 0 h 4072210"/>
              <a:gd name="connsiteX4" fmla="*/ 12522 w 9162618"/>
              <a:gd name="connsiteY4" fmla="*/ 4072210 h 4072210"/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86332 w 9150096"/>
              <a:gd name="connsiteY3" fmla="*/ 6178 h 4066032"/>
              <a:gd name="connsiteX4" fmla="*/ 0 w 9150096"/>
              <a:gd name="connsiteY4" fmla="*/ 4066032 h 4066032"/>
              <a:gd name="connsiteX0" fmla="*/ 6344 w 9156440"/>
              <a:gd name="connsiteY0" fmla="*/ 4066032 h 4066032"/>
              <a:gd name="connsiteX1" fmla="*/ 9156440 w 9156440"/>
              <a:gd name="connsiteY1" fmla="*/ 3663696 h 4066032"/>
              <a:gd name="connsiteX2" fmla="*/ 9156440 w 9156440"/>
              <a:gd name="connsiteY2" fmla="*/ 0 h 4066032"/>
              <a:gd name="connsiteX3" fmla="*/ 0 w 9156440"/>
              <a:gd name="connsiteY3" fmla="*/ 6178 h 4066032"/>
              <a:gd name="connsiteX4" fmla="*/ 6344 w 9156440"/>
              <a:gd name="connsiteY4" fmla="*/ 4066032 h 4066032"/>
              <a:gd name="connsiteX0" fmla="*/ 289 w 9162742"/>
              <a:gd name="connsiteY0" fmla="*/ 4053675 h 4053675"/>
              <a:gd name="connsiteX1" fmla="*/ 9162742 w 9162742"/>
              <a:gd name="connsiteY1" fmla="*/ 3663696 h 4053675"/>
              <a:gd name="connsiteX2" fmla="*/ 9162742 w 9162742"/>
              <a:gd name="connsiteY2" fmla="*/ 0 h 4053675"/>
              <a:gd name="connsiteX3" fmla="*/ 6302 w 9162742"/>
              <a:gd name="connsiteY3" fmla="*/ 6178 h 4053675"/>
              <a:gd name="connsiteX4" fmla="*/ 289 w 9162742"/>
              <a:gd name="connsiteY4" fmla="*/ 4053675 h 4053675"/>
              <a:gd name="connsiteX0" fmla="*/ 1671 w 9156440"/>
              <a:gd name="connsiteY0" fmla="*/ 4053675 h 4053675"/>
              <a:gd name="connsiteX1" fmla="*/ 9156440 w 9156440"/>
              <a:gd name="connsiteY1" fmla="*/ 3663696 h 4053675"/>
              <a:gd name="connsiteX2" fmla="*/ 9156440 w 9156440"/>
              <a:gd name="connsiteY2" fmla="*/ 0 h 4053675"/>
              <a:gd name="connsiteX3" fmla="*/ 0 w 9156440"/>
              <a:gd name="connsiteY3" fmla="*/ 6178 h 4053675"/>
              <a:gd name="connsiteX4" fmla="*/ 1671 w 9156440"/>
              <a:gd name="connsiteY4" fmla="*/ 4053675 h 4053675"/>
              <a:gd name="connsiteX0" fmla="*/ 9355 w 9156440"/>
              <a:gd name="connsiteY0" fmla="*/ 4061729 h 4061729"/>
              <a:gd name="connsiteX1" fmla="*/ 9156440 w 9156440"/>
              <a:gd name="connsiteY1" fmla="*/ 3663696 h 4061729"/>
              <a:gd name="connsiteX2" fmla="*/ 9156440 w 9156440"/>
              <a:gd name="connsiteY2" fmla="*/ 0 h 4061729"/>
              <a:gd name="connsiteX3" fmla="*/ 0 w 9156440"/>
              <a:gd name="connsiteY3" fmla="*/ 6178 h 4061729"/>
              <a:gd name="connsiteX4" fmla="*/ 9355 w 9156440"/>
              <a:gd name="connsiteY4" fmla="*/ 4061729 h 4061729"/>
              <a:gd name="connsiteX0" fmla="*/ 173 w 9170342"/>
              <a:gd name="connsiteY0" fmla="*/ 4061729 h 4061729"/>
              <a:gd name="connsiteX1" fmla="*/ 9170342 w 9170342"/>
              <a:gd name="connsiteY1" fmla="*/ 3663696 h 4061729"/>
              <a:gd name="connsiteX2" fmla="*/ 9170342 w 9170342"/>
              <a:gd name="connsiteY2" fmla="*/ 0 h 4061729"/>
              <a:gd name="connsiteX3" fmla="*/ 13902 w 9170342"/>
              <a:gd name="connsiteY3" fmla="*/ 6178 h 4061729"/>
              <a:gd name="connsiteX4" fmla="*/ 173 w 9170342"/>
              <a:gd name="connsiteY4" fmla="*/ 4061729 h 4061729"/>
              <a:gd name="connsiteX0" fmla="*/ 173 w 9170342"/>
              <a:gd name="connsiteY0" fmla="*/ 4061729 h 4061729"/>
              <a:gd name="connsiteX1" fmla="*/ 9170342 w 9170342"/>
              <a:gd name="connsiteY1" fmla="*/ 3663696 h 4061729"/>
              <a:gd name="connsiteX2" fmla="*/ 9170342 w 9170342"/>
              <a:gd name="connsiteY2" fmla="*/ 0 h 4061729"/>
              <a:gd name="connsiteX3" fmla="*/ 13902 w 9170342"/>
              <a:gd name="connsiteY3" fmla="*/ 6178 h 4061729"/>
              <a:gd name="connsiteX4" fmla="*/ 173 w 9170342"/>
              <a:gd name="connsiteY4" fmla="*/ 4061729 h 4061729"/>
              <a:gd name="connsiteX0" fmla="*/ 289 w 9162763"/>
              <a:gd name="connsiteY0" fmla="*/ 4061729 h 4061729"/>
              <a:gd name="connsiteX1" fmla="*/ 9162763 w 9162763"/>
              <a:gd name="connsiteY1" fmla="*/ 3663696 h 4061729"/>
              <a:gd name="connsiteX2" fmla="*/ 9162763 w 9162763"/>
              <a:gd name="connsiteY2" fmla="*/ 0 h 4061729"/>
              <a:gd name="connsiteX3" fmla="*/ 6323 w 9162763"/>
              <a:gd name="connsiteY3" fmla="*/ 6178 h 4061729"/>
              <a:gd name="connsiteX4" fmla="*/ 289 w 9162763"/>
              <a:gd name="connsiteY4" fmla="*/ 4061729 h 4061729"/>
              <a:gd name="connsiteX0" fmla="*/ 3511 w 9165985"/>
              <a:gd name="connsiteY0" fmla="*/ 4061729 h 4061729"/>
              <a:gd name="connsiteX1" fmla="*/ 9165985 w 9165985"/>
              <a:gd name="connsiteY1" fmla="*/ 3663696 h 4061729"/>
              <a:gd name="connsiteX2" fmla="*/ 9165985 w 9165985"/>
              <a:gd name="connsiteY2" fmla="*/ 0 h 4061729"/>
              <a:gd name="connsiteX3" fmla="*/ 0 w 9165985"/>
              <a:gd name="connsiteY3" fmla="*/ 6178 h 4061729"/>
              <a:gd name="connsiteX4" fmla="*/ 3511 w 9165985"/>
              <a:gd name="connsiteY4" fmla="*/ 4061729 h 4061729"/>
              <a:gd name="connsiteX0" fmla="*/ 3511 w 9165985"/>
              <a:gd name="connsiteY0" fmla="*/ 4061729 h 4061729"/>
              <a:gd name="connsiteX1" fmla="*/ 9165985 w 9165985"/>
              <a:gd name="connsiteY1" fmla="*/ 3663696 h 4061729"/>
              <a:gd name="connsiteX2" fmla="*/ 9165985 w 9165985"/>
              <a:gd name="connsiteY2" fmla="*/ 0 h 4061729"/>
              <a:gd name="connsiteX3" fmla="*/ 0 w 9165985"/>
              <a:gd name="connsiteY3" fmla="*/ 6178 h 4061729"/>
              <a:gd name="connsiteX4" fmla="*/ 3511 w 9165985"/>
              <a:gd name="connsiteY4" fmla="*/ 4061729 h 4061729"/>
              <a:gd name="connsiteX0" fmla="*/ 7329 w 9169803"/>
              <a:gd name="connsiteY0" fmla="*/ 4061729 h 4061729"/>
              <a:gd name="connsiteX1" fmla="*/ 9169803 w 9169803"/>
              <a:gd name="connsiteY1" fmla="*/ 3663696 h 4061729"/>
              <a:gd name="connsiteX2" fmla="*/ 9169803 w 9169803"/>
              <a:gd name="connsiteY2" fmla="*/ 0 h 4061729"/>
              <a:gd name="connsiteX3" fmla="*/ 0 w 9169803"/>
              <a:gd name="connsiteY3" fmla="*/ 4181 h 4061729"/>
              <a:gd name="connsiteX4" fmla="*/ 7329 w 9169803"/>
              <a:gd name="connsiteY4" fmla="*/ 4061729 h 4061729"/>
              <a:gd name="connsiteX0" fmla="*/ 1220 w 9169803"/>
              <a:gd name="connsiteY0" fmla="*/ 4061729 h 4061729"/>
              <a:gd name="connsiteX1" fmla="*/ 9169803 w 9169803"/>
              <a:gd name="connsiteY1" fmla="*/ 3663696 h 4061729"/>
              <a:gd name="connsiteX2" fmla="*/ 9169803 w 9169803"/>
              <a:gd name="connsiteY2" fmla="*/ 0 h 4061729"/>
              <a:gd name="connsiteX3" fmla="*/ 0 w 9169803"/>
              <a:gd name="connsiteY3" fmla="*/ 4181 h 4061729"/>
              <a:gd name="connsiteX4" fmla="*/ 1220 w 9169803"/>
              <a:gd name="connsiteY4" fmla="*/ 4061729 h 406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803" h="4061729">
                <a:moveTo>
                  <a:pt x="1220" y="4061729"/>
                </a:moveTo>
                <a:lnTo>
                  <a:pt x="9169803" y="3663696"/>
                </a:lnTo>
                <a:lnTo>
                  <a:pt x="9169803" y="0"/>
                </a:lnTo>
                <a:lnTo>
                  <a:pt x="0" y="4181"/>
                </a:lnTo>
                <a:cubicBezTo>
                  <a:pt x="2115" y="1357466"/>
                  <a:pt x="-895" y="2708444"/>
                  <a:pt x="1220" y="4061729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068" t="-5496" b="-71522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uppieren 16"/>
          <p:cNvGrpSpPr/>
          <p:nvPr userDrawn="1"/>
        </p:nvGrpSpPr>
        <p:grpSpPr>
          <a:xfrm>
            <a:off x="-9368" y="-6096"/>
            <a:ext cx="12201368" cy="3795136"/>
            <a:chOff x="-7026" y="-6096"/>
            <a:chExt cx="9151026" cy="3957440"/>
          </a:xfrm>
        </p:grpSpPr>
        <p:cxnSp>
          <p:nvCxnSpPr>
            <p:cNvPr id="27" name="Gerade Verbindung 20"/>
            <p:cNvCxnSpPr/>
            <p:nvPr/>
          </p:nvCxnSpPr>
          <p:spPr>
            <a:xfrm>
              <a:off x="2843808" y="2513104"/>
              <a:ext cx="648072" cy="143824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25"/>
            <p:cNvCxnSpPr/>
            <p:nvPr/>
          </p:nvCxnSpPr>
          <p:spPr>
            <a:xfrm>
              <a:off x="-7026" y="1923981"/>
              <a:ext cx="2850834" cy="589123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28"/>
            <p:cNvCxnSpPr/>
            <p:nvPr/>
          </p:nvCxnSpPr>
          <p:spPr>
            <a:xfrm flipH="1">
              <a:off x="2843808" y="0"/>
              <a:ext cx="1656184" cy="2513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29"/>
            <p:cNvCxnSpPr/>
            <p:nvPr/>
          </p:nvCxnSpPr>
          <p:spPr>
            <a:xfrm>
              <a:off x="6828632" y="-6096"/>
              <a:ext cx="2315368" cy="259099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Ellipse 31"/>
            <p:cNvSpPr/>
            <p:nvPr/>
          </p:nvSpPr>
          <p:spPr bwMode="auto">
            <a:xfrm>
              <a:off x="2783992" y="2434739"/>
              <a:ext cx="144016" cy="15015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4725144"/>
            <a:ext cx="10991064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18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6" name="IFXSHAPE"/>
          <p:cNvSpPr>
            <a:spLocks noGrp="1"/>
          </p:cNvSpPr>
          <p:nvPr>
            <p:ph type="dt" sz="half" idx="15"/>
          </p:nvPr>
        </p:nvSpPr>
        <p:spPr>
          <a:xfrm>
            <a:off x="5525557" y="64008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2281391533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pos="396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/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de-AT"/>
          </a:p>
        </p:txBody>
      </p:sp>
      <p:sp>
        <p:nvSpPr>
          <p:cNvPr id="5" name="IFXSHAPE"/>
          <p:cNvSpPr>
            <a:spLocks noGrp="1"/>
          </p:cNvSpPr>
          <p:nvPr>
            <p:ph type="sldNum" sz="quarter" idx="14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de-AT"/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17" name="Freihandform 19"/>
          <p:cNvSpPr/>
          <p:nvPr userDrawn="1"/>
        </p:nvSpPr>
        <p:spPr bwMode="auto">
          <a:xfrm>
            <a:off x="5264912" y="-15240"/>
            <a:ext cx="6937248" cy="3664987"/>
          </a:xfrm>
          <a:custGeom>
            <a:avLst/>
            <a:gdLst>
              <a:gd name="connsiteX0" fmla="*/ 5196840 w 5196840"/>
              <a:gd name="connsiteY0" fmla="*/ 3649980 h 3832860"/>
              <a:gd name="connsiteX1" fmla="*/ 5196840 w 5196840"/>
              <a:gd name="connsiteY1" fmla="*/ 0 h 3832860"/>
              <a:gd name="connsiteX2" fmla="*/ 861060 w 5196840"/>
              <a:gd name="connsiteY2" fmla="*/ 0 h 3832860"/>
              <a:gd name="connsiteX3" fmla="*/ 0 w 5196840"/>
              <a:gd name="connsiteY3" fmla="*/ 1996440 h 3832860"/>
              <a:gd name="connsiteX4" fmla="*/ 1295400 w 5196840"/>
              <a:gd name="connsiteY4" fmla="*/ 3832860 h 3832860"/>
              <a:gd name="connsiteX5" fmla="*/ 5196840 w 5196840"/>
              <a:gd name="connsiteY5" fmla="*/ 3649980 h 3832860"/>
              <a:gd name="connsiteX0" fmla="*/ 5196840 w 5196840"/>
              <a:gd name="connsiteY0" fmla="*/ 3649980 h 3832860"/>
              <a:gd name="connsiteX1" fmla="*/ 5196840 w 5196840"/>
              <a:gd name="connsiteY1" fmla="*/ 0 h 3832860"/>
              <a:gd name="connsiteX2" fmla="*/ 861060 w 5196840"/>
              <a:gd name="connsiteY2" fmla="*/ 0 h 3832860"/>
              <a:gd name="connsiteX3" fmla="*/ 0 w 5196840"/>
              <a:gd name="connsiteY3" fmla="*/ 1984083 h 3832860"/>
              <a:gd name="connsiteX4" fmla="*/ 1295400 w 5196840"/>
              <a:gd name="connsiteY4" fmla="*/ 3832860 h 3832860"/>
              <a:gd name="connsiteX5" fmla="*/ 5196840 w 5196840"/>
              <a:gd name="connsiteY5" fmla="*/ 3649980 h 3832860"/>
              <a:gd name="connsiteX0" fmla="*/ 5202936 w 5202936"/>
              <a:gd name="connsiteY0" fmla="*/ 3649980 h 3832860"/>
              <a:gd name="connsiteX1" fmla="*/ 5202936 w 5202936"/>
              <a:gd name="connsiteY1" fmla="*/ 0 h 3832860"/>
              <a:gd name="connsiteX2" fmla="*/ 867156 w 5202936"/>
              <a:gd name="connsiteY2" fmla="*/ 0 h 3832860"/>
              <a:gd name="connsiteX3" fmla="*/ 0 w 5202936"/>
              <a:gd name="connsiteY3" fmla="*/ 1984083 h 3832860"/>
              <a:gd name="connsiteX4" fmla="*/ 1301496 w 5202936"/>
              <a:gd name="connsiteY4" fmla="*/ 3832860 h 3832860"/>
              <a:gd name="connsiteX5" fmla="*/ 5202936 w 5202936"/>
              <a:gd name="connsiteY5" fmla="*/ 3649980 h 383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2936" h="3832860">
                <a:moveTo>
                  <a:pt x="5202936" y="3649980"/>
                </a:moveTo>
                <a:lnTo>
                  <a:pt x="5202936" y="0"/>
                </a:lnTo>
                <a:lnTo>
                  <a:pt x="867156" y="0"/>
                </a:lnTo>
                <a:lnTo>
                  <a:pt x="0" y="1984083"/>
                </a:lnTo>
                <a:lnTo>
                  <a:pt x="1301496" y="3832860"/>
                </a:lnTo>
                <a:lnTo>
                  <a:pt x="5202936" y="364998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040" t="-32632" r="-33130" b="-14225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8" name="Freihandform 21"/>
          <p:cNvSpPr/>
          <p:nvPr userDrawn="1"/>
        </p:nvSpPr>
        <p:spPr bwMode="auto">
          <a:xfrm>
            <a:off x="-16586" y="-15240"/>
            <a:ext cx="6442100" cy="1894426"/>
          </a:xfrm>
          <a:custGeom>
            <a:avLst/>
            <a:gdLst>
              <a:gd name="connsiteX0" fmla="*/ 4846320 w 4846320"/>
              <a:gd name="connsiteY0" fmla="*/ 0 h 1981200"/>
              <a:gd name="connsiteX1" fmla="*/ 0 w 4846320"/>
              <a:gd name="connsiteY1" fmla="*/ 0 h 1981200"/>
              <a:gd name="connsiteX2" fmla="*/ 0 w 4846320"/>
              <a:gd name="connsiteY2" fmla="*/ 1615440 h 1981200"/>
              <a:gd name="connsiteX3" fmla="*/ 4000500 w 4846320"/>
              <a:gd name="connsiteY3" fmla="*/ 1981200 h 1981200"/>
              <a:gd name="connsiteX4" fmla="*/ 4846320 w 4846320"/>
              <a:gd name="connsiteY4" fmla="*/ 0 h 1981200"/>
              <a:gd name="connsiteX0" fmla="*/ 4864855 w 4864855"/>
              <a:gd name="connsiteY0" fmla="*/ 0 h 1981200"/>
              <a:gd name="connsiteX1" fmla="*/ 0 w 4864855"/>
              <a:gd name="connsiteY1" fmla="*/ 0 h 1981200"/>
              <a:gd name="connsiteX2" fmla="*/ 0 w 4864855"/>
              <a:gd name="connsiteY2" fmla="*/ 1615440 h 1981200"/>
              <a:gd name="connsiteX3" fmla="*/ 4000500 w 4864855"/>
              <a:gd name="connsiteY3" fmla="*/ 1981200 h 1981200"/>
              <a:gd name="connsiteX4" fmla="*/ 4864855 w 4864855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4855" h="1981200">
                <a:moveTo>
                  <a:pt x="4864855" y="0"/>
                </a:moveTo>
                <a:lnTo>
                  <a:pt x="0" y="0"/>
                </a:lnTo>
                <a:lnTo>
                  <a:pt x="0" y="1615440"/>
                </a:lnTo>
                <a:lnTo>
                  <a:pt x="4000500" y="1981200"/>
                </a:lnTo>
                <a:lnTo>
                  <a:pt x="4864855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16" t="-35378" b="-36598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9" name="Freihandform 22"/>
          <p:cNvSpPr/>
          <p:nvPr userDrawn="1"/>
        </p:nvSpPr>
        <p:spPr bwMode="auto">
          <a:xfrm>
            <a:off x="-16586" y="1529446"/>
            <a:ext cx="7023143" cy="2331602"/>
          </a:xfrm>
          <a:custGeom>
            <a:avLst/>
            <a:gdLst>
              <a:gd name="connsiteX0" fmla="*/ 5280660 w 5280660"/>
              <a:gd name="connsiteY0" fmla="*/ 2209800 h 2438400"/>
              <a:gd name="connsiteX1" fmla="*/ 3992880 w 5280660"/>
              <a:gd name="connsiteY1" fmla="*/ 365760 h 2438400"/>
              <a:gd name="connsiteX2" fmla="*/ 0 w 5280660"/>
              <a:gd name="connsiteY2" fmla="*/ 0 h 2438400"/>
              <a:gd name="connsiteX3" fmla="*/ 0 w 5280660"/>
              <a:gd name="connsiteY3" fmla="*/ 2438400 h 2438400"/>
              <a:gd name="connsiteX4" fmla="*/ 5280660 w 5280660"/>
              <a:gd name="connsiteY4" fmla="*/ 2209800 h 2438400"/>
              <a:gd name="connsiteX0" fmla="*/ 5293017 w 5293017"/>
              <a:gd name="connsiteY0" fmla="*/ 2215978 h 2438400"/>
              <a:gd name="connsiteX1" fmla="*/ 3992880 w 5293017"/>
              <a:gd name="connsiteY1" fmla="*/ 365760 h 2438400"/>
              <a:gd name="connsiteX2" fmla="*/ 0 w 5293017"/>
              <a:gd name="connsiteY2" fmla="*/ 0 h 2438400"/>
              <a:gd name="connsiteX3" fmla="*/ 0 w 5293017"/>
              <a:gd name="connsiteY3" fmla="*/ 2438400 h 2438400"/>
              <a:gd name="connsiteX4" fmla="*/ 5293017 w 5293017"/>
              <a:gd name="connsiteY4" fmla="*/ 2215978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3017" h="2438400">
                <a:moveTo>
                  <a:pt x="5293017" y="2215978"/>
                </a:moveTo>
                <a:lnTo>
                  <a:pt x="3992880" y="365760"/>
                </a:lnTo>
                <a:lnTo>
                  <a:pt x="0" y="0"/>
                </a:lnTo>
                <a:lnTo>
                  <a:pt x="0" y="2438400"/>
                </a:lnTo>
                <a:lnTo>
                  <a:pt x="5293017" y="2215978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331" b="-35109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uppieren 23"/>
          <p:cNvGrpSpPr/>
          <p:nvPr userDrawn="1"/>
        </p:nvGrpSpPr>
        <p:grpSpPr>
          <a:xfrm>
            <a:off x="-16586" y="-15240"/>
            <a:ext cx="7023143" cy="3663608"/>
            <a:chOff x="27112" y="-15240"/>
            <a:chExt cx="5267357" cy="3831418"/>
          </a:xfrm>
        </p:grpSpPr>
        <p:cxnSp>
          <p:nvCxnSpPr>
            <p:cNvPr id="21" name="Gerade Verbindung 24"/>
            <p:cNvCxnSpPr>
              <a:endCxn id="19" idx="0"/>
            </p:cNvCxnSpPr>
            <p:nvPr/>
          </p:nvCxnSpPr>
          <p:spPr>
            <a:xfrm>
              <a:off x="4000428" y="1968843"/>
              <a:ext cx="1294041" cy="184733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6"/>
            <p:cNvCxnSpPr>
              <a:stCxn id="18" idx="2"/>
              <a:endCxn id="19" idx="1"/>
            </p:cNvCxnSpPr>
            <p:nvPr/>
          </p:nvCxnSpPr>
          <p:spPr>
            <a:xfrm>
              <a:off x="27112" y="1600200"/>
              <a:ext cx="3973523" cy="36576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7"/>
            <p:cNvCxnSpPr>
              <a:stCxn id="17" idx="2"/>
              <a:endCxn id="19" idx="1"/>
            </p:cNvCxnSpPr>
            <p:nvPr/>
          </p:nvCxnSpPr>
          <p:spPr>
            <a:xfrm flipH="1">
              <a:off x="4000635" y="-15240"/>
              <a:ext cx="854757" cy="198120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Ellipse 30"/>
            <p:cNvSpPr/>
            <p:nvPr/>
          </p:nvSpPr>
          <p:spPr bwMode="auto">
            <a:xfrm>
              <a:off x="3934723" y="1893952"/>
              <a:ext cx="144016" cy="15059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4725144"/>
            <a:ext cx="10991064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25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6" name="IFXSHAPE"/>
          <p:cNvSpPr>
            <a:spLocks noGrp="1"/>
          </p:cNvSpPr>
          <p:nvPr>
            <p:ph type="dt" sz="half" idx="15"/>
          </p:nvPr>
        </p:nvSpPr>
        <p:spPr>
          <a:xfrm>
            <a:off x="5525557" y="64008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279353641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pos="396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FXSHAPE"/>
          <p:cNvSpPr>
            <a:spLocks noGrp="1"/>
          </p:cNvSpPr>
          <p:nvPr>
            <p:ph type="ftr" sz="quarter" idx="12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6" name="IFXSHAPE"/>
          <p:cNvSpPr>
            <a:spLocks noGrp="1"/>
          </p:cNvSpPr>
          <p:nvPr>
            <p:ph type="sldNum" sz="quarter" idx="10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AE24B883-7371-47CE-A7CA-FA26AB904B25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7" name="IFXSHAPE"/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FXSHAPE"/>
          <p:cNvSpPr>
            <a:spLocks noGrp="1"/>
          </p:cNvSpPr>
          <p:nvPr>
            <p:ph type="ftr" sz="quarter" idx="16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14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B1FD9D8B-FB74-48F4-B6C1-38678B96F935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4"/>
            <a:ext cx="11522207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15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FXSHAPE"/>
          <p:cNvSpPr>
            <a:spLocks noGrp="1"/>
          </p:cNvSpPr>
          <p:nvPr>
            <p:ph type="ftr" sz="quarter" idx="38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36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D213FF01-53C9-4245-8752-A189F0AA0260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19" name="IFXSHAPE"/>
          <p:cNvSpPr>
            <a:spLocks noGrp="1"/>
          </p:cNvSpPr>
          <p:nvPr>
            <p:ph type="body" idx="17" hasCustomPrompt="1"/>
          </p:nvPr>
        </p:nvSpPr>
        <p:spPr>
          <a:xfrm>
            <a:off x="1295333" y="1268412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20" name="IFXSHAPE"/>
          <p:cNvSpPr>
            <a:spLocks noGrp="1"/>
          </p:cNvSpPr>
          <p:nvPr>
            <p:ph type="body" sz="quarter" idx="18" hasCustomPrompt="1"/>
          </p:nvPr>
        </p:nvSpPr>
        <p:spPr>
          <a:xfrm>
            <a:off x="1295335" y="1916493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1" name="IFXSHAPE"/>
          <p:cNvSpPr>
            <a:spLocks noGrp="1"/>
          </p:cNvSpPr>
          <p:nvPr>
            <p:ph type="body" sz="quarter" idx="19" hasCustomPrompt="1"/>
          </p:nvPr>
        </p:nvSpPr>
        <p:spPr>
          <a:xfrm>
            <a:off x="1295335" y="2564574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2" name="IFXSHAPE"/>
          <p:cNvSpPr>
            <a:spLocks noGrp="1"/>
          </p:cNvSpPr>
          <p:nvPr>
            <p:ph type="body" sz="quarter" idx="20" hasCustomPrompt="1"/>
          </p:nvPr>
        </p:nvSpPr>
        <p:spPr>
          <a:xfrm>
            <a:off x="1295335" y="3212655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3" name="IFXSHAPE"/>
          <p:cNvSpPr>
            <a:spLocks noGrp="1"/>
          </p:cNvSpPr>
          <p:nvPr>
            <p:ph type="body" sz="quarter" idx="21" hasCustomPrompt="1"/>
          </p:nvPr>
        </p:nvSpPr>
        <p:spPr>
          <a:xfrm>
            <a:off x="1295335" y="3860736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4" name="IFXSHAPE"/>
          <p:cNvSpPr>
            <a:spLocks noGrp="1"/>
          </p:cNvSpPr>
          <p:nvPr>
            <p:ph type="body" sz="quarter" idx="22" hasCustomPrompt="1"/>
          </p:nvPr>
        </p:nvSpPr>
        <p:spPr>
          <a:xfrm>
            <a:off x="1295335" y="4508817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8" name="IFXSHAPE"/>
          <p:cNvSpPr>
            <a:spLocks noGrp="1"/>
          </p:cNvSpPr>
          <p:nvPr>
            <p:ph type="body" sz="quarter" idx="23" hasCustomPrompt="1"/>
          </p:nvPr>
        </p:nvSpPr>
        <p:spPr>
          <a:xfrm>
            <a:off x="1295335" y="5156898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9" name="IFXSHAPE"/>
          <p:cNvSpPr>
            <a:spLocks noGrp="1"/>
          </p:cNvSpPr>
          <p:nvPr>
            <p:ph type="body" sz="quarter" idx="24" hasCustomPrompt="1"/>
          </p:nvPr>
        </p:nvSpPr>
        <p:spPr>
          <a:xfrm>
            <a:off x="1295335" y="5804979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30" name="IFXSHAPE"/>
          <p:cNvSpPr>
            <a:spLocks noGrp="1"/>
          </p:cNvSpPr>
          <p:nvPr>
            <p:ph type="body" idx="28" hasCustomPrompt="1"/>
          </p:nvPr>
        </p:nvSpPr>
        <p:spPr>
          <a:xfrm>
            <a:off x="334433" y="1268412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1" name="IFXSHAPE"/>
          <p:cNvSpPr>
            <a:spLocks noGrp="1"/>
          </p:cNvSpPr>
          <p:nvPr>
            <p:ph type="body" idx="29" hasCustomPrompt="1"/>
          </p:nvPr>
        </p:nvSpPr>
        <p:spPr>
          <a:xfrm>
            <a:off x="334433" y="1916593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2" name="IFXSHAPE"/>
          <p:cNvSpPr>
            <a:spLocks noGrp="1"/>
          </p:cNvSpPr>
          <p:nvPr>
            <p:ph type="body" idx="30" hasCustomPrompt="1"/>
          </p:nvPr>
        </p:nvSpPr>
        <p:spPr>
          <a:xfrm>
            <a:off x="334433" y="2564774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3" name="IFXSHAPE"/>
          <p:cNvSpPr>
            <a:spLocks noGrp="1"/>
          </p:cNvSpPr>
          <p:nvPr>
            <p:ph type="body" idx="31" hasCustomPrompt="1"/>
          </p:nvPr>
        </p:nvSpPr>
        <p:spPr>
          <a:xfrm>
            <a:off x="334433" y="3212955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4" name="IFXSHAPE"/>
          <p:cNvSpPr>
            <a:spLocks noGrp="1"/>
          </p:cNvSpPr>
          <p:nvPr>
            <p:ph type="body" idx="32" hasCustomPrompt="1"/>
          </p:nvPr>
        </p:nvSpPr>
        <p:spPr>
          <a:xfrm>
            <a:off x="334433" y="3861136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5" name="IFXSHAPE"/>
          <p:cNvSpPr>
            <a:spLocks noGrp="1"/>
          </p:cNvSpPr>
          <p:nvPr>
            <p:ph type="body" idx="33" hasCustomPrompt="1"/>
          </p:nvPr>
        </p:nvSpPr>
        <p:spPr>
          <a:xfrm>
            <a:off x="334433" y="4509317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6" name="IFXSHAPE"/>
          <p:cNvSpPr>
            <a:spLocks noGrp="1"/>
          </p:cNvSpPr>
          <p:nvPr>
            <p:ph type="body" idx="34" hasCustomPrompt="1"/>
          </p:nvPr>
        </p:nvSpPr>
        <p:spPr>
          <a:xfrm>
            <a:off x="334433" y="5157498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7" name="IFXSHAPE"/>
          <p:cNvSpPr>
            <a:spLocks noGrp="1"/>
          </p:cNvSpPr>
          <p:nvPr>
            <p:ph type="body" idx="35" hasCustomPrompt="1"/>
          </p:nvPr>
        </p:nvSpPr>
        <p:spPr>
          <a:xfrm>
            <a:off x="334433" y="5805678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7" name="IFXSHAPE"/>
          <p:cNvSpPr>
            <a:spLocks noGrp="1"/>
          </p:cNvSpPr>
          <p:nvPr>
            <p:ph type="dt" sz="half" idx="37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/>
          <p:cNvSpPr>
            <a:spLocks noGrp="1"/>
          </p:cNvSpPr>
          <p:nvPr>
            <p:ph type="ftr" sz="quarter" idx="17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6" name="IFXSHAPE"/>
          <p:cNvSpPr>
            <a:spLocks noGrp="1"/>
          </p:cNvSpPr>
          <p:nvPr>
            <p:ph type="sldNum" sz="quarter" idx="15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02FCED74-3650-47C5-99A2-284CEAB0D57B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4" y="1268414"/>
            <a:ext cx="5664629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6191251" y="1268414"/>
            <a:ext cx="5665389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16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FXSHAPE"/>
          <p:cNvSpPr>
            <a:spLocks noGrp="1"/>
          </p:cNvSpPr>
          <p:nvPr>
            <p:ph type="ftr" sz="quarter" idx="16"/>
          </p:nvPr>
        </p:nvSpPr>
        <p:spPr>
          <a:xfrm>
            <a:off x="5711952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5" name="IFXSHAPE"/>
          <p:cNvSpPr>
            <a:spLocks noGrp="1"/>
          </p:cNvSpPr>
          <p:nvPr>
            <p:ph type="sldNum" sz="quarter" idx="14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9A1387C6-3BBD-44F2-82DE-641FE13BBA96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6" name="Rechteck 22"/>
          <p:cNvSpPr/>
          <p:nvPr userDrawn="1"/>
        </p:nvSpPr>
        <p:spPr bwMode="auto">
          <a:xfrm>
            <a:off x="-17645" y="0"/>
            <a:ext cx="12209644" cy="68734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2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5" t="-7005" r="-2685" b="-7005"/>
          <a:stretch/>
        </p:blipFill>
        <p:spPr>
          <a:xfrm>
            <a:off x="10525712" y="211456"/>
            <a:ext cx="1363200" cy="483795"/>
          </a:xfrm>
          <a:prstGeom prst="rect">
            <a:avLst/>
          </a:prstGeom>
        </p:spPr>
      </p:pic>
      <p:grpSp>
        <p:nvGrpSpPr>
          <p:cNvPr id="10" name="Gruppieren 33"/>
          <p:cNvGrpSpPr/>
          <p:nvPr userDrawn="1"/>
        </p:nvGrpSpPr>
        <p:grpSpPr>
          <a:xfrm>
            <a:off x="-35982" y="0"/>
            <a:ext cx="12227983" cy="5733256"/>
            <a:chOff x="-26987" y="0"/>
            <a:chExt cx="9170987" cy="5733256"/>
          </a:xfrm>
          <a:solidFill>
            <a:schemeClr val="tx2"/>
          </a:solidFill>
        </p:grpSpPr>
        <p:cxnSp>
          <p:nvCxnSpPr>
            <p:cNvPr id="11" name="Gerade Verbindung 5"/>
            <p:cNvCxnSpPr/>
            <p:nvPr/>
          </p:nvCxnSpPr>
          <p:spPr>
            <a:xfrm flipH="1">
              <a:off x="3587742" y="2708920"/>
              <a:ext cx="5556256" cy="2127991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0"/>
            <p:cNvCxnSpPr/>
            <p:nvPr/>
          </p:nvCxnSpPr>
          <p:spPr>
            <a:xfrm flipH="1" flipV="1">
              <a:off x="3587741" y="4836910"/>
              <a:ext cx="264179" cy="896346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3"/>
            <p:cNvCxnSpPr/>
            <p:nvPr/>
          </p:nvCxnSpPr>
          <p:spPr>
            <a:xfrm flipH="1" flipV="1">
              <a:off x="-26987" y="3429646"/>
              <a:ext cx="3614729" cy="1407264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6"/>
            <p:cNvCxnSpPr/>
            <p:nvPr/>
          </p:nvCxnSpPr>
          <p:spPr>
            <a:xfrm flipH="1" flipV="1">
              <a:off x="5652120" y="0"/>
              <a:ext cx="3491880" cy="4149081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Ellipse 6"/>
            <p:cNvSpPr/>
            <p:nvPr/>
          </p:nvSpPr>
          <p:spPr bwMode="auto">
            <a:xfrm>
              <a:off x="3515733" y="4764902"/>
              <a:ext cx="144016" cy="144016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2132857"/>
            <a:ext cx="8153395" cy="67114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GB"/>
              <a:t>Click to enter Section</a:t>
            </a:r>
            <a:endParaRPr lang="en-GB" dirty="0"/>
          </a:p>
        </p:txBody>
      </p:sp>
      <p:sp>
        <p:nvSpPr>
          <p:cNvPr id="9" name="Freihandform 2"/>
          <p:cNvSpPr/>
          <p:nvPr userDrawn="1"/>
        </p:nvSpPr>
        <p:spPr bwMode="auto">
          <a:xfrm>
            <a:off x="-42433" y="5128693"/>
            <a:ext cx="12234431" cy="1750902"/>
          </a:xfrm>
          <a:custGeom>
            <a:avLst/>
            <a:gdLst>
              <a:gd name="connsiteX0" fmla="*/ 9113004 w 9113004"/>
              <a:gd name="connsiteY0" fmla="*/ 92990 h 1906291"/>
              <a:gd name="connsiteX1" fmla="*/ 9113004 w 9113004"/>
              <a:gd name="connsiteY1" fmla="*/ 1906291 h 1906291"/>
              <a:gd name="connsiteX2" fmla="*/ 0 w 9113004"/>
              <a:gd name="connsiteY2" fmla="*/ 1906291 h 1906291"/>
              <a:gd name="connsiteX3" fmla="*/ 0 w 9113004"/>
              <a:gd name="connsiteY3" fmla="*/ 674176 h 1906291"/>
              <a:gd name="connsiteX4" fmla="*/ 7849892 w 9113004"/>
              <a:gd name="connsiteY4" fmla="*/ 0 h 1906291"/>
              <a:gd name="connsiteX5" fmla="*/ 9113004 w 9113004"/>
              <a:gd name="connsiteY5" fmla="*/ 92990 h 1906291"/>
              <a:gd name="connsiteX0" fmla="*/ 9120917 w 9120917"/>
              <a:gd name="connsiteY0" fmla="*/ 92990 h 1906291"/>
              <a:gd name="connsiteX1" fmla="*/ 9120917 w 9120917"/>
              <a:gd name="connsiteY1" fmla="*/ 1906291 h 1906291"/>
              <a:gd name="connsiteX2" fmla="*/ 7913 w 9120917"/>
              <a:gd name="connsiteY2" fmla="*/ 1906291 h 1906291"/>
              <a:gd name="connsiteX3" fmla="*/ 0 w 9120917"/>
              <a:gd name="connsiteY3" fmla="*/ 525435 h 1906291"/>
              <a:gd name="connsiteX4" fmla="*/ 7857805 w 9120917"/>
              <a:gd name="connsiteY4" fmla="*/ 0 h 1906291"/>
              <a:gd name="connsiteX5" fmla="*/ 9120917 w 9120917"/>
              <a:gd name="connsiteY5" fmla="*/ 92990 h 190629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7841980 w 9120917"/>
              <a:gd name="connsiteY4" fmla="*/ 683774 h 1813301"/>
              <a:gd name="connsiteX5" fmla="*/ 9120917 w 9120917"/>
              <a:gd name="connsiteY5" fmla="*/ 0 h 181330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9120917 w 9120917"/>
              <a:gd name="connsiteY4" fmla="*/ 0 h 1813301"/>
              <a:gd name="connsiteX0" fmla="*/ 9131506 w 9131506"/>
              <a:gd name="connsiteY0" fmla="*/ 0 h 1819636"/>
              <a:gd name="connsiteX1" fmla="*/ 9131506 w 9131506"/>
              <a:gd name="connsiteY1" fmla="*/ 1813301 h 1819636"/>
              <a:gd name="connsiteX2" fmla="*/ 302 w 9131506"/>
              <a:gd name="connsiteY2" fmla="*/ 1819636 h 1819636"/>
              <a:gd name="connsiteX3" fmla="*/ 10589 w 9131506"/>
              <a:gd name="connsiteY3" fmla="*/ 432445 h 1819636"/>
              <a:gd name="connsiteX4" fmla="*/ 9131506 w 9131506"/>
              <a:gd name="connsiteY4" fmla="*/ 0 h 181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1506" h="1819636">
                <a:moveTo>
                  <a:pt x="9131506" y="0"/>
                </a:moveTo>
                <a:lnTo>
                  <a:pt x="9131506" y="1813301"/>
                </a:lnTo>
                <a:lnTo>
                  <a:pt x="302" y="1819636"/>
                </a:lnTo>
                <a:cubicBezTo>
                  <a:pt x="-2336" y="1359351"/>
                  <a:pt x="13227" y="892730"/>
                  <a:pt x="10589" y="432445"/>
                </a:cubicBezTo>
                <a:lnTo>
                  <a:pt x="9131506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b="1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7" name="IFXSHAPE"/>
          <p:cNvSpPr>
            <a:spLocks noGrp="1"/>
          </p:cNvSpPr>
          <p:nvPr>
            <p:ph type="dt" sz="half" idx="15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9870743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/>
          <p:cNvSpPr>
            <a:spLocks noGrp="1"/>
          </p:cNvSpPr>
          <p:nvPr>
            <p:ph type="sldNum" sz="quarter" idx="4"/>
          </p:nvPr>
        </p:nvSpPr>
        <p:spPr>
          <a:xfrm>
            <a:off x="11087355" y="6553200"/>
            <a:ext cx="384048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328D8330-174E-44A9-9FEB-2C92FA6DE142}" type="slidenum">
              <a:rPr lang="de-AT" smtClean="0"/>
              <a:pPr/>
              <a:t>‹#›</a:t>
            </a:fld>
            <a:endParaRPr lang="de-AT"/>
          </a:p>
        </p:txBody>
      </p:sp>
      <p:sp>
        <p:nvSpPr>
          <p:cNvPr id="9" name="IFXSHAPE"/>
          <p:cNvSpPr>
            <a:spLocks noGrp="1"/>
          </p:cNvSpPr>
          <p:nvPr>
            <p:ph type="ftr" sz="quarter" idx="3"/>
          </p:nvPr>
        </p:nvSpPr>
        <p:spPr>
          <a:xfrm>
            <a:off x="5711952" y="6553200"/>
            <a:ext cx="768096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"/>
            <a:ext cx="12192000" cy="90830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3200"/>
            <a:ext cx="12192000" cy="304800"/>
          </a:xfrm>
          <a:prstGeom prst="rect">
            <a:avLst/>
          </a:prstGeom>
        </p:spPr>
      </p:pic>
      <p:sp>
        <p:nvSpPr>
          <p:cNvPr id="12" name="IFXSHAPE"/>
          <p:cNvSpPr>
            <a:spLocks noGrp="1"/>
          </p:cNvSpPr>
          <p:nvPr>
            <p:ph type="title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 vert="horz" lIns="0" tIns="0" rIns="0" bIns="10800" rtlCol="0" anchor="b" anchorCtr="0">
            <a:noAutofit/>
          </a:bodyPr>
          <a:lstStyle/>
          <a:p>
            <a:r>
              <a:rPr lang="en-GB" noProof="0" dirty="0"/>
              <a:t>Click to edit title</a:t>
            </a:r>
          </a:p>
        </p:txBody>
      </p:sp>
      <p:sp>
        <p:nvSpPr>
          <p:cNvPr id="23" name="IFXSHAPE"/>
          <p:cNvSpPr>
            <a:spLocks noGrp="1"/>
          </p:cNvSpPr>
          <p:nvPr>
            <p:ph type="body" idx="1"/>
          </p:nvPr>
        </p:nvSpPr>
        <p:spPr>
          <a:xfrm>
            <a:off x="334433" y="1268414"/>
            <a:ext cx="11521017" cy="511333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/>
          <p:cNvSpPr>
            <a:spLocks noGrp="1"/>
          </p:cNvSpPr>
          <p:nvPr>
            <p:ph type="dt" sz="half" idx="2"/>
          </p:nvPr>
        </p:nvSpPr>
        <p:spPr>
          <a:xfrm>
            <a:off x="334432" y="6553200"/>
            <a:ext cx="384048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55" r:id="rId2"/>
    <p:sldLayoutId id="2147483751" r:id="rId3"/>
    <p:sldLayoutId id="2147483752" r:id="rId4"/>
    <p:sldLayoutId id="2147483729" r:id="rId5"/>
    <p:sldLayoutId id="2147483730" r:id="rId6"/>
    <p:sldLayoutId id="2147483741" r:id="rId7"/>
    <p:sldLayoutId id="2147483731" r:id="rId8"/>
    <p:sldLayoutId id="2147483747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54" r:id="rId18"/>
    <p:sldLayoutId id="2147483748" r:id="rId19"/>
    <p:sldLayoutId id="2147483753" r:id="rId20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buFontTx/>
        <a:buNone/>
        <a:defRPr sz="2400" b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marL="288000" indent="-288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 panose="020B0604020202020204" pitchFamily="34" charset="0"/>
        <a:buChar char="›"/>
        <a:defRPr sz="20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2000">
          <a:solidFill>
            <a:schemeClr val="tx1"/>
          </a:solidFill>
          <a:latin typeface="Arial" panose="020B0604020202020204" pitchFamily="34" charset="0"/>
        </a:defRPr>
      </a:lvl2pPr>
      <a:lvl3pPr marL="864000" indent="-288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itchFamily="34" charset="0"/>
        <a:buChar char="–"/>
        <a:defRPr sz="1800" baseline="0">
          <a:solidFill>
            <a:schemeClr val="tx1"/>
          </a:solidFill>
          <a:latin typeface="Arial" panose="020B0604020202020204" pitchFamily="34" charset="0"/>
        </a:defRPr>
      </a:lvl3pPr>
      <a:lvl4pPr marL="1080000" indent="-216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1600" baseline="0">
          <a:solidFill>
            <a:schemeClr val="tx1"/>
          </a:solidFill>
          <a:latin typeface="Arial" panose="020B0604020202020204" pitchFamily="34" charset="0"/>
        </a:defRPr>
      </a:lvl4pPr>
      <a:lvl5pPr marL="1296000" indent="-216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1400" baseline="0">
          <a:solidFill>
            <a:schemeClr val="tx1"/>
          </a:solidFill>
          <a:latin typeface="Arial" panose="020B0604020202020204" pitchFamily="34" charset="0"/>
        </a:defRPr>
      </a:lvl5pPr>
      <a:lvl6pPr marL="1296000" indent="-216000" algn="l" rtl="0" eaLnBrk="1" fontAlgn="base" hangingPunct="1">
        <a:spcBef>
          <a:spcPts val="0"/>
        </a:spcBef>
        <a:spcAft>
          <a:spcPts val="300"/>
        </a:spcAft>
        <a:buClr>
          <a:schemeClr val="accent1"/>
        </a:buClr>
        <a:buFont typeface="Verdana" pitchFamily="34" charset="0"/>
        <a:buNone/>
        <a:defRPr sz="1400" baseline="0">
          <a:solidFill>
            <a:schemeClr val="tx1"/>
          </a:solidFill>
          <a:latin typeface="Verdana" pitchFamily="34" charset="0"/>
        </a:defRPr>
      </a:lvl6pPr>
      <a:lvl7pPr marL="25146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7pPr>
      <a:lvl8pPr marL="29718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8pPr>
      <a:lvl9pPr marL="34290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microsoft.com/office/2007/relationships/hdphoto" Target="../media/hdphoto1.wdp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slide" Target="slide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slide" Target="slide4.xml"/><Relationship Id="rId2" Type="http://schemas.openxmlformats.org/officeDocument/2006/relationships/tags" Target="../tags/tag34.xml"/><Relationship Id="rId16" Type="http://schemas.openxmlformats.org/officeDocument/2006/relationships/slide" Target="slide18.xml"/><Relationship Id="rId1" Type="http://schemas.openxmlformats.org/officeDocument/2006/relationships/customXml" Target="../../customXml/item20.xml"/><Relationship Id="rId6" Type="http://schemas.openxmlformats.org/officeDocument/2006/relationships/tags" Target="../tags/tag38.xml"/><Relationship Id="rId11" Type="http://schemas.openxmlformats.org/officeDocument/2006/relationships/slide" Target="slide3.xml"/><Relationship Id="rId5" Type="http://schemas.openxmlformats.org/officeDocument/2006/relationships/tags" Target="../tags/tag37.xml"/><Relationship Id="rId15" Type="http://schemas.openxmlformats.org/officeDocument/2006/relationships/slide" Target="slide13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36.xml"/><Relationship Id="rId9" Type="http://schemas.openxmlformats.org/officeDocument/2006/relationships/slideLayout" Target="../slideLayouts/slideLayout7.xml"/><Relationship Id="rId1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12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slide" Target="slide5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slide" Target="slide4.xml"/><Relationship Id="rId2" Type="http://schemas.openxmlformats.org/officeDocument/2006/relationships/tags" Target="../tags/tag41.xml"/><Relationship Id="rId16" Type="http://schemas.openxmlformats.org/officeDocument/2006/relationships/slide" Target="slide18.xml"/><Relationship Id="rId1" Type="http://schemas.openxmlformats.org/officeDocument/2006/relationships/customXml" Target="../../customXml/item22.xml"/><Relationship Id="rId6" Type="http://schemas.openxmlformats.org/officeDocument/2006/relationships/tags" Target="../tags/tag45.xml"/><Relationship Id="rId11" Type="http://schemas.openxmlformats.org/officeDocument/2006/relationships/slide" Target="slide3.xml"/><Relationship Id="rId5" Type="http://schemas.openxmlformats.org/officeDocument/2006/relationships/tags" Target="../tags/tag44.xml"/><Relationship Id="rId15" Type="http://schemas.openxmlformats.org/officeDocument/2006/relationships/slide" Target="slide13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43.xml"/><Relationship Id="rId9" Type="http://schemas.openxmlformats.org/officeDocument/2006/relationships/slideLayout" Target="../slideLayouts/slideLayout7.xml"/><Relationship Id="rId1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13" Type="http://schemas.openxmlformats.org/officeDocument/2006/relationships/image" Target="../media/image49.png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12" Type="http://schemas.openxmlformats.org/officeDocument/2006/relationships/image" Target="../media/image48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image" Target="../media/image47.png"/><Relationship Id="rId5" Type="http://schemas.openxmlformats.org/officeDocument/2006/relationships/tags" Target="../tags/tag52.xml"/><Relationship Id="rId10" Type="http://schemas.openxmlformats.org/officeDocument/2006/relationships/image" Target="../media/image46.png"/><Relationship Id="rId4" Type="http://schemas.openxmlformats.org/officeDocument/2006/relationships/tags" Target="../tags/tag51.xml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slide" Target="slide5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slide" Target="slide4.xml"/><Relationship Id="rId2" Type="http://schemas.openxmlformats.org/officeDocument/2006/relationships/tags" Target="../tags/tag54.xml"/><Relationship Id="rId16" Type="http://schemas.openxmlformats.org/officeDocument/2006/relationships/slide" Target="slide18.xml"/><Relationship Id="rId1" Type="http://schemas.openxmlformats.org/officeDocument/2006/relationships/customXml" Target="../../customXml/item21.xml"/><Relationship Id="rId6" Type="http://schemas.openxmlformats.org/officeDocument/2006/relationships/tags" Target="../tags/tag58.xml"/><Relationship Id="rId11" Type="http://schemas.openxmlformats.org/officeDocument/2006/relationships/slide" Target="slide3.xml"/><Relationship Id="rId5" Type="http://schemas.openxmlformats.org/officeDocument/2006/relationships/tags" Target="../tags/tag57.xml"/><Relationship Id="rId15" Type="http://schemas.openxmlformats.org/officeDocument/2006/relationships/slide" Target="slide13.xml"/><Relationship Id="rId10" Type="http://schemas.openxmlformats.org/officeDocument/2006/relationships/notesSlide" Target="../notesSlides/notesSlide18.xml"/><Relationship Id="rId4" Type="http://schemas.openxmlformats.org/officeDocument/2006/relationships/tags" Target="../tags/tag56.xml"/><Relationship Id="rId9" Type="http://schemas.openxmlformats.org/officeDocument/2006/relationships/slideLayout" Target="../slideLayouts/slideLayout7.xml"/><Relationship Id="rId1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5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4.xml"/><Relationship Id="rId2" Type="http://schemas.openxmlformats.org/officeDocument/2006/relationships/tags" Target="../tags/tag2.xml"/><Relationship Id="rId16" Type="http://schemas.openxmlformats.org/officeDocument/2006/relationships/slide" Target="slide18.xml"/><Relationship Id="rId1" Type="http://schemas.openxmlformats.org/officeDocument/2006/relationships/customXml" Target="../../customXml/item6.xml"/><Relationship Id="rId6" Type="http://schemas.openxmlformats.org/officeDocument/2006/relationships/tags" Target="../tags/tag6.xml"/><Relationship Id="rId11" Type="http://schemas.openxmlformats.org/officeDocument/2006/relationships/slide" Target="slide3.xml"/><Relationship Id="rId5" Type="http://schemas.openxmlformats.org/officeDocument/2006/relationships/tags" Target="../tags/tag5.xml"/><Relationship Id="rId15" Type="http://schemas.openxmlformats.org/officeDocument/2006/relationships/slide" Target="slide13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Relationship Id="rId1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hyperlink" Target="http://www.infineon.com/support" TargetMode="Externa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slide" Target="slide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" Target="slide4.xml"/><Relationship Id="rId2" Type="http://schemas.openxmlformats.org/officeDocument/2006/relationships/tags" Target="../tags/tag9.xml"/><Relationship Id="rId16" Type="http://schemas.openxmlformats.org/officeDocument/2006/relationships/slide" Target="slide18.xml"/><Relationship Id="rId1" Type="http://schemas.openxmlformats.org/officeDocument/2006/relationships/customXml" Target="../../customXml/item17.xml"/><Relationship Id="rId6" Type="http://schemas.openxmlformats.org/officeDocument/2006/relationships/tags" Target="../tags/tag13.xml"/><Relationship Id="rId11" Type="http://schemas.openxmlformats.org/officeDocument/2006/relationships/slide" Target="slide3.xml"/><Relationship Id="rId5" Type="http://schemas.openxmlformats.org/officeDocument/2006/relationships/tags" Target="../tags/tag12.xml"/><Relationship Id="rId15" Type="http://schemas.openxmlformats.org/officeDocument/2006/relationships/slide" Target="slide13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7.xml"/><Relationship Id="rId1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slide" Target="slide5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slide" Target="slide4.xml"/><Relationship Id="rId2" Type="http://schemas.openxmlformats.org/officeDocument/2006/relationships/tags" Target="../tags/tag17.xml"/><Relationship Id="rId16" Type="http://schemas.openxmlformats.org/officeDocument/2006/relationships/slide" Target="slide18.xml"/><Relationship Id="rId1" Type="http://schemas.openxmlformats.org/officeDocument/2006/relationships/customXml" Target="../../customXml/item18.xml"/><Relationship Id="rId6" Type="http://schemas.openxmlformats.org/officeDocument/2006/relationships/tags" Target="../tags/tag21.xml"/><Relationship Id="rId11" Type="http://schemas.openxmlformats.org/officeDocument/2006/relationships/slide" Target="slide3.xml"/><Relationship Id="rId5" Type="http://schemas.openxmlformats.org/officeDocument/2006/relationships/tags" Target="../tags/tag20.xml"/><Relationship Id="rId15" Type="http://schemas.openxmlformats.org/officeDocument/2006/relationships/slide" Target="slide13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7.xml"/><Relationship Id="rId1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slide" Target="slide5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slide" Target="slide4.xml"/><Relationship Id="rId2" Type="http://schemas.openxmlformats.org/officeDocument/2006/relationships/tags" Target="../tags/tag24.xml"/><Relationship Id="rId16" Type="http://schemas.openxmlformats.org/officeDocument/2006/relationships/slide" Target="slide18.xml"/><Relationship Id="rId1" Type="http://schemas.openxmlformats.org/officeDocument/2006/relationships/customXml" Target="../../customXml/item19.xml"/><Relationship Id="rId6" Type="http://schemas.openxmlformats.org/officeDocument/2006/relationships/tags" Target="../tags/tag28.xml"/><Relationship Id="rId11" Type="http://schemas.openxmlformats.org/officeDocument/2006/relationships/slide" Target="slide3.xml"/><Relationship Id="rId5" Type="http://schemas.openxmlformats.org/officeDocument/2006/relationships/tags" Target="../tags/tag27.xml"/><Relationship Id="rId15" Type="http://schemas.openxmlformats.org/officeDocument/2006/relationships/slide" Target="slide13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7.xml"/><Relationship Id="rId1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OptiMOS™ P-channel MOSFETs 60 V, 100 V, 150 V</a:t>
            </a:r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>
          <a:effectLst/>
        </p:spPr>
        <p:txBody>
          <a:bodyPr/>
          <a:lstStyle/>
          <a:p>
            <a:r>
              <a:rPr lang="en-US" dirty="0"/>
              <a:t>Kevin Ream</a:t>
            </a:r>
            <a:br>
              <a:rPr lang="en-US" dirty="0"/>
            </a:br>
            <a:r>
              <a:rPr lang="en-US" dirty="0"/>
              <a:t>September 2021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1814369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dirty="0"/>
              <a:t>Product portfolio </a:t>
            </a:r>
          </a:p>
        </p:txBody>
      </p:sp>
      <p:graphicFrame>
        <p:nvGraphicFramePr>
          <p:cNvPr id="202" name="Table 2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71700"/>
              </p:ext>
            </p:extLst>
          </p:nvPr>
        </p:nvGraphicFramePr>
        <p:xfrm>
          <a:off x="533400" y="2036504"/>
          <a:ext cx="10820401" cy="16944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3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5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6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23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2308">
                  <a:extLst>
                    <a:ext uri="{9D8B030D-6E8A-4147-A177-3AD203B41FA5}">
                      <a16:colId xmlns:a16="http://schemas.microsoft.com/office/drawing/2014/main" val="2408781739"/>
                    </a:ext>
                  </a:extLst>
                </a:gridCol>
              </a:tblGrid>
              <a:tr h="644360">
                <a:tc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V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DS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 max.</a:t>
                      </a:r>
                      <a:endParaRPr lang="en-US" sz="1100" b="1" baseline="-25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kern="1200" baseline="0" dirty="0">
                          <a:solidFill>
                            <a:schemeClr val="tx1"/>
                          </a:solidFill>
                          <a:latin typeface="+mj-lt"/>
                        </a:rPr>
                        <a:t>[V]</a:t>
                      </a:r>
                      <a:endParaRPr lang="en-US" sz="1100" b="1" kern="1200" baseline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Package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Part Number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j-lt"/>
                        </a:rPr>
                        <a:t>R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DS(on)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m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j-lt"/>
                        </a:rPr>
                        <a:t>ax.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j-lt"/>
                        </a:rPr>
                        <a:t>@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 V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GS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=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10 V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baseline="0" dirty="0">
                          <a:solidFill>
                            <a:schemeClr val="tx1"/>
                          </a:solidFill>
                          <a:latin typeface="+mj-lt"/>
                        </a:rPr>
                        <a:t>[m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  <a:sym typeface="Symbol"/>
                        </a:rPr>
                        <a:t></a:t>
                      </a:r>
                      <a:r>
                        <a:rPr lang="en-US" sz="1100" b="1" kern="1200" baseline="0" dirty="0">
                          <a:solidFill>
                            <a:schemeClr val="tx1"/>
                          </a:solidFill>
                          <a:latin typeface="+mj-lt"/>
                        </a:rPr>
                        <a:t>]</a:t>
                      </a:r>
                      <a:endParaRPr lang="en-US" sz="1100" b="1" kern="1200" baseline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Released schedule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032">
                <a:tc rowSpan="3"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-60 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SOT-223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ISP13DP06NMS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Verdana" pitchFamily="34" charset="0"/>
                          <a:cs typeface="Verdana" pitchFamily="34" charset="0"/>
                        </a:rPr>
                        <a:t>released</a:t>
                      </a:r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0032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ISP25DP06LMS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Verdana" pitchFamily="34" charset="0"/>
                          <a:cs typeface="Verdana" pitchFamily="34" charset="0"/>
                        </a:rPr>
                        <a:t>released</a:t>
                      </a:r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0032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ISP26DP06NMS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Verdana" pitchFamily="34" charset="0"/>
                          <a:cs typeface="Verdana" pitchFamily="34" charset="0"/>
                        </a:rPr>
                        <a:t>released</a:t>
                      </a:r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 bwMode="auto">
          <a:xfrm>
            <a:off x="526456" y="1229207"/>
            <a:ext cx="3152911" cy="4307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chemeClr val="tx1"/>
              </a:buClr>
            </a:pPr>
            <a:r>
              <a:rPr lang="en-US" sz="1600" b="1" spc="100" dirty="0">
                <a:solidFill>
                  <a:srgbClr val="589482"/>
                </a:solidFill>
                <a:latin typeface="+mj-lt"/>
                <a:ea typeface="Verdana" pitchFamily="34" charset="0"/>
                <a:cs typeface="Verdana" pitchFamily="34" charset="0"/>
              </a:rPr>
              <a:t>Best fit for consumer applications</a:t>
            </a:r>
          </a:p>
        </p:txBody>
      </p:sp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9435" y="1164889"/>
            <a:ext cx="540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749" y="1164889"/>
            <a:ext cx="540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2241" l="8209" r="100000">
                        <a14:foregroundMark x1="77612" y1="27155" x2="77612" y2="27155"/>
                        <a14:foregroundMark x1="81716" y1="32328" x2="81716" y2="323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543792">
            <a:off x="9820998" y="1179036"/>
            <a:ext cx="627038" cy="542810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10</a:t>
            </a:fld>
            <a:endParaRPr lang="de-AT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0716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Agenda</a:t>
            </a:r>
          </a:p>
        </p:txBody>
      </p:sp>
      <p:sp>
        <p:nvSpPr>
          <p:cNvPr id="40" name="IFXSHAPE" title="AgendaShape_Product overview_459225c7-5729-42fe-9e77-2c31b6cc096f">
            <a:hlinkClick r:id="rId11" action="ppaction://hlinksldjump"/>
          </p:cNvPr>
          <p:cNvSpPr>
            <a:spLocks noGrp="1"/>
          </p:cNvSpPr>
          <p:nvPr>
            <p:ph type="body" idx="17"/>
            <p:custDataLst>
              <p:tags r:id="rId3"/>
            </p:custDataLst>
          </p:nvPr>
        </p:nvSpPr>
        <p:spPr>
          <a:xfrm>
            <a:off x="1295399" y="1143000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overview</a:t>
            </a:r>
          </a:p>
        </p:txBody>
      </p:sp>
      <p:sp>
        <p:nvSpPr>
          <p:cNvPr id="41" name="IFXSHAPE" title="AgendaShape_Packages_ff455fee-d616-4cd8-9aaa-67962d5221e2">
            <a:hlinkClick r:id="rId12" action="ppaction://hlinksldjump"/>
          </p:cNvPr>
          <p:cNvSpPr>
            <a:spLocks noGrp="1"/>
          </p:cNvSpPr>
          <p:nvPr>
            <p:ph type="body" sz="quarter" idx="18"/>
            <p:custDataLst>
              <p:tags r:id="rId4"/>
            </p:custDataLst>
          </p:nvPr>
        </p:nvSpPr>
        <p:spPr>
          <a:xfrm>
            <a:off x="1295400" y="1803781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Packages</a:t>
            </a:r>
          </a:p>
        </p:txBody>
      </p:sp>
      <p:sp>
        <p:nvSpPr>
          <p:cNvPr id="42" name="IFXSHAPE" title="AgendaShape_Product portfolio 60 V, 100 V, 150V_3a635b25-0f96-4fbd-b4f7-037062c1dab8">
            <a:hlinkClick r:id="rId13" action="ppaction://hlinksldjump"/>
          </p:cNvPr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295400" y="2464562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portfolio 60 V, 100 V, 150V</a:t>
            </a:r>
          </a:p>
        </p:txBody>
      </p:sp>
      <p:sp>
        <p:nvSpPr>
          <p:cNvPr id="43" name="IFXSHAPE" title="AgendaShape_Applications_e843338f-e574-48af-bf7b-4fcacfc6333d">
            <a:hlinkClick r:id="rId14" action="ppaction://hlinksldjump"/>
          </p:cNvPr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1295400" y="3125343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Applications</a:t>
            </a:r>
          </a:p>
        </p:txBody>
      </p:sp>
      <p:sp>
        <p:nvSpPr>
          <p:cNvPr id="44" name="IFXSHAPE" title="AgendaShape_Summary_51d668d7-a6f7-4872-a9e8-5544ca136090">
            <a:hlinkClick r:id="rId15" action="ppaction://hlinksldjump"/>
          </p:cNvPr>
          <p:cNvSpPr>
            <a:spLocks noGrp="1"/>
          </p:cNvSpPr>
          <p:nvPr>
            <p:ph type="body" sz="quarter" idx="21"/>
            <p:custDataLst>
              <p:tags r:id="rId7"/>
            </p:custDataLst>
          </p:nvPr>
        </p:nvSpPr>
        <p:spPr>
          <a:xfrm>
            <a:off x="1295400" y="378612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Summary</a:t>
            </a:r>
          </a:p>
        </p:txBody>
      </p:sp>
      <p:sp>
        <p:nvSpPr>
          <p:cNvPr id="45" name="IFXSHAPE" title="AgendaShape_Support_487cc34d-57af-4544-a814-eab10027e155">
            <a:hlinkClick r:id="rId16" action="ppaction://hlinksldjump"/>
          </p:cNvPr>
          <p:cNvSpPr>
            <a:spLocks noGrp="1"/>
          </p:cNvSpPr>
          <p:nvPr>
            <p:ph type="body" sz="quarter" idx="22"/>
            <p:custDataLst>
              <p:tags r:id="rId8"/>
            </p:custDataLst>
          </p:nvPr>
        </p:nvSpPr>
        <p:spPr>
          <a:xfrm>
            <a:off x="1295400" y="444289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Support</a:t>
            </a:r>
          </a:p>
        </p:txBody>
      </p:sp>
      <p:sp>
        <p:nvSpPr>
          <p:cNvPr id="48" name="IFXSHAPE" title="AgendaBullet_Product overview_ab3d4d34-8c63-44d1-9900-3b87ead0687f"/>
          <p:cNvSpPr>
            <a:spLocks noGrp="1"/>
          </p:cNvSpPr>
          <p:nvPr>
            <p:ph type="body" idx="28"/>
          </p:nvPr>
        </p:nvSpPr>
        <p:spPr>
          <a:xfrm>
            <a:off x="334432" y="1138489"/>
            <a:ext cx="576000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9" name="IFXSHAPE" title="AgendaBullet_Packages_6589a264-2b65-440f-898f-044132c1854d"/>
          <p:cNvSpPr>
            <a:spLocks noGrp="1"/>
          </p:cNvSpPr>
          <p:nvPr>
            <p:ph type="body" idx="29"/>
          </p:nvPr>
        </p:nvSpPr>
        <p:spPr>
          <a:xfrm>
            <a:off x="334432" y="1799370"/>
            <a:ext cx="576000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50" name="IFXSHAPE" title="AgendaBullet_Product portfolio 60 V, 100 V, 150V_8c8605f1-d58f-41df-8a5c-632c2a75506a"/>
          <p:cNvSpPr>
            <a:spLocks noGrp="1"/>
          </p:cNvSpPr>
          <p:nvPr>
            <p:ph type="body" idx="30"/>
          </p:nvPr>
        </p:nvSpPr>
        <p:spPr>
          <a:xfrm>
            <a:off x="334432" y="2460251"/>
            <a:ext cx="576000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51" name="IFXSHAPE" title="AgendaBullet_Applications_a4fb9d35-e977-45c2-86b4-347b52087917"/>
          <p:cNvSpPr>
            <a:spLocks noGrp="1"/>
          </p:cNvSpPr>
          <p:nvPr>
            <p:ph type="body" idx="31"/>
          </p:nvPr>
        </p:nvSpPr>
        <p:spPr>
          <a:xfrm>
            <a:off x="334432" y="3121132"/>
            <a:ext cx="57600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52" name="IFXSHAPE" title="AgendaBullet_Summary_81094749-eb09-474c-ab59-b28ff1d89045"/>
          <p:cNvSpPr>
            <a:spLocks noGrp="1"/>
          </p:cNvSpPr>
          <p:nvPr>
            <p:ph type="body" idx="32"/>
          </p:nvPr>
        </p:nvSpPr>
        <p:spPr>
          <a:xfrm>
            <a:off x="334432" y="3782013"/>
            <a:ext cx="576000" cy="576072"/>
          </a:xfrm>
        </p:spPr>
        <p:txBody>
          <a:bodyPr/>
          <a:lstStyle/>
          <a:p>
            <a:r>
              <a:rPr lang="de-AT"/>
              <a:t>5</a:t>
            </a:r>
          </a:p>
        </p:txBody>
      </p:sp>
      <p:sp>
        <p:nvSpPr>
          <p:cNvPr id="53" name="IFXSHAPE" title="AgendaBullet_Support_9ed1d846-7bd9-4ed9-92d8-f9892764c5ea"/>
          <p:cNvSpPr>
            <a:spLocks noGrp="1"/>
          </p:cNvSpPr>
          <p:nvPr>
            <p:ph type="body" idx="33"/>
          </p:nvPr>
        </p:nvSpPr>
        <p:spPr>
          <a:xfrm>
            <a:off x="334432" y="4442894"/>
            <a:ext cx="576000" cy="576072"/>
          </a:xfrm>
        </p:spPr>
        <p:txBody>
          <a:bodyPr/>
          <a:lstStyle/>
          <a:p>
            <a:r>
              <a:rPr lang="de-AT"/>
              <a:t>6</a:t>
            </a: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pPr marL="0" marR="0" lvl="0" indent="0" algn="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fld id="{D213FF01-53C9-4245-8752-A189F0AA026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pPr marL="0" marR="0" lvl="0" indent="0" algn="r" defTabSz="914400" rtl="0" eaLnBrk="1" fontAlgn="t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28285"/>
                </a:buClr>
                <a:buSzTx/>
                <a:buFontTx/>
                <a:buNone/>
                <a:tabLst/>
                <a:defRPr/>
              </a:pPr>
              <a:t>11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r>
              <a:rPr kumimoji="0" lang="de-AT" sz="800" b="0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2021-09-01             </a:t>
            </a:r>
            <a:r>
              <a:rPr kumimoji="0" lang="de-AT" sz="800" b="1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restricted</a:t>
            </a:r>
          </a:p>
        </p:txBody>
      </p:sp>
      <p:sp>
        <p:nvSpPr>
          <p:cNvPr id="58" name="Footer Placeholder 57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Copyright © Infineon Technologies AG 2021. All rights reserved.</a:t>
            </a:r>
            <a:endParaRPr kumimoji="0" lang="de-AT" sz="800" b="0" i="0" u="none" strike="noStrike" kern="1200" cap="none" spc="0" normalizeH="0" baseline="0" noProof="0">
              <a:ln>
                <a:noFill/>
              </a:ln>
              <a:solidFill>
                <a:srgbClr val="928285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1053337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5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altLang="en-US" dirty="0"/>
              <a:t>P-channel MOSFET application areas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00120" y="1178434"/>
            <a:ext cx="10179733" cy="4950002"/>
            <a:chOff x="-662351" y="1228291"/>
            <a:chExt cx="10179733" cy="4950002"/>
          </a:xfrm>
        </p:grpSpPr>
        <p:pic>
          <p:nvPicPr>
            <p:cNvPr id="2050" name="Picture 2" descr="https://brandportal.infineon.com/media/cache/lowres/assets/05/024/56a5e1bc2ccb8.jpg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250"/>
            <a:stretch/>
          </p:blipFill>
          <p:spPr bwMode="auto">
            <a:xfrm>
              <a:off x="-662351" y="1228291"/>
              <a:ext cx="3646639" cy="2076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632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51296" y="2574723"/>
              <a:ext cx="1080120" cy="1080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Picture 4" descr="https://brandportal.infineon.com/media/cache/lowres/assets/09/087/56bb5a6a9720f.tif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46" b="10246"/>
            <a:stretch/>
          </p:blipFill>
          <p:spPr bwMode="auto">
            <a:xfrm>
              <a:off x="5327500" y="1229409"/>
              <a:ext cx="3646639" cy="2076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634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37382" y="2567706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" name="Picture 6" descr="https://brandportal.infineon.com/media/cache/lowres/assets/03/080/563a4495365ed.tif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843"/>
            <a:stretch/>
          </p:blipFill>
          <p:spPr bwMode="auto">
            <a:xfrm>
              <a:off x="-662351" y="3732444"/>
              <a:ext cx="3656295" cy="20874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59560" y="509829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s://brandportal.infineon.com/media/cache/lowres/assets/03/120/57581b8890523.tif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3" b="5389"/>
            <a:stretch/>
          </p:blipFill>
          <p:spPr bwMode="auto">
            <a:xfrm>
              <a:off x="5306810" y="3698065"/>
              <a:ext cx="3627061" cy="2154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34139" y="509829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12</a:t>
            </a:fld>
            <a:endParaRPr lang="de-A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42143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dirty="0">
                <a:latin typeface="+mj-lt"/>
              </a:rPr>
              <a:t>Target applications 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586430" y="1527296"/>
            <a:ext cx="2335057" cy="2237536"/>
            <a:chOff x="724091" y="1341284"/>
            <a:chExt cx="2573097" cy="2537603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091" y="1341284"/>
              <a:ext cx="2573097" cy="253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Ellipse 11"/>
            <p:cNvSpPr/>
            <p:nvPr/>
          </p:nvSpPr>
          <p:spPr bwMode="auto">
            <a:xfrm>
              <a:off x="2052278" y="1843202"/>
              <a:ext cx="436369" cy="449106"/>
            </a:xfrm>
            <a:prstGeom prst="ellipse">
              <a:avLst/>
            </a:prstGeom>
            <a:solidFill>
              <a:srgbClr val="C8C8C8">
                <a:alpha val="21961"/>
              </a:srgbClr>
            </a:solidFill>
            <a:ln w="19050">
              <a:solidFill>
                <a:srgbClr val="C8C8C8"/>
              </a:solidFill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chemeClr val="tx1"/>
                </a:buClr>
              </a:pPr>
              <a:endParaRPr lang="en-US" sz="1200" dirty="0">
                <a:latin typeface="+mj-lt"/>
                <a:ea typeface="Verdan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2267898" y="1597321"/>
              <a:ext cx="894646" cy="261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00" kern="0" dirty="0">
                  <a:latin typeface="+mj-lt"/>
                  <a:ea typeface="Verdana" pitchFamily="34" charset="0"/>
                </a:rPr>
                <a:t>P-channel </a:t>
              </a:r>
              <a:r>
                <a:rPr lang="en-US" sz="700" kern="0" dirty="0">
                  <a:latin typeface="+mj-lt"/>
                  <a:ea typeface="Verdana" pitchFamily="34" charset="0"/>
                </a:rPr>
                <a:t>MOSFET</a:t>
              </a:r>
              <a:endParaRPr lang="en-US" sz="800" kern="0" dirty="0">
                <a:latin typeface="+mj-lt"/>
                <a:ea typeface="Verdan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 bwMode="auto">
            <a:xfrm>
              <a:off x="2207698" y="3237653"/>
              <a:ext cx="894646" cy="12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700" kern="0" dirty="0">
                  <a:latin typeface="+mj-lt"/>
                  <a:ea typeface="Verdana" pitchFamily="34" charset="0"/>
                </a:rPr>
                <a:t>N-channel MOSFET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914828" y="1527296"/>
            <a:ext cx="2538416" cy="2309544"/>
            <a:chOff x="4207668" y="1333500"/>
            <a:chExt cx="2826448" cy="2553171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7668" y="1333500"/>
              <a:ext cx="2826448" cy="2553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Ellipse 13"/>
            <p:cNvSpPr/>
            <p:nvPr/>
          </p:nvSpPr>
          <p:spPr bwMode="auto">
            <a:xfrm>
              <a:off x="4859462" y="1850986"/>
              <a:ext cx="440934" cy="437773"/>
            </a:xfrm>
            <a:prstGeom prst="ellipse">
              <a:avLst/>
            </a:prstGeom>
            <a:solidFill>
              <a:srgbClr val="C8C8C8">
                <a:alpha val="21961"/>
              </a:srgbClr>
            </a:solidFill>
            <a:ln w="19050">
              <a:solidFill>
                <a:srgbClr val="C8C8C8"/>
              </a:solidFill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chemeClr val="tx1"/>
                </a:buClr>
              </a:pPr>
              <a:endParaRPr lang="en-US" sz="1200" dirty="0">
                <a:latin typeface="+mj-lt"/>
                <a:ea typeface="Verdana" pitchFamily="34" charset="0"/>
              </a:endParaRPr>
            </a:p>
          </p:txBody>
        </p:sp>
        <p:sp>
          <p:nvSpPr>
            <p:cNvPr id="12" name="Ellipse 14"/>
            <p:cNvSpPr/>
            <p:nvPr/>
          </p:nvSpPr>
          <p:spPr bwMode="auto">
            <a:xfrm>
              <a:off x="5981963" y="1850986"/>
              <a:ext cx="440934" cy="437773"/>
            </a:xfrm>
            <a:prstGeom prst="ellipse">
              <a:avLst/>
            </a:prstGeom>
            <a:solidFill>
              <a:srgbClr val="C8C8C8">
                <a:alpha val="21961"/>
              </a:srgbClr>
            </a:solidFill>
            <a:ln w="19050">
              <a:solidFill>
                <a:srgbClr val="C8C8C8"/>
              </a:solidFill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chemeClr val="tx1"/>
                </a:buClr>
              </a:pPr>
              <a:endParaRPr lang="en-US" sz="1200" dirty="0">
                <a:latin typeface="+mj-lt"/>
                <a:ea typeface="Verdana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 bwMode="auto">
            <a:xfrm>
              <a:off x="5157683" y="1631041"/>
              <a:ext cx="894646" cy="272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00" kern="0" dirty="0">
                  <a:latin typeface="+mj-lt"/>
                  <a:ea typeface="Verdana" pitchFamily="34" charset="0"/>
                </a:rPr>
                <a:t>P-channel MOSFET</a:t>
              </a:r>
            </a:p>
          </p:txBody>
        </p:sp>
        <p:sp>
          <p:nvSpPr>
            <p:cNvPr id="16" name="TextBox 15"/>
            <p:cNvSpPr txBox="1"/>
            <p:nvPr/>
          </p:nvSpPr>
          <p:spPr bwMode="auto">
            <a:xfrm>
              <a:off x="5701289" y="3247285"/>
              <a:ext cx="894646" cy="119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700" kern="0" dirty="0">
                  <a:latin typeface="+mj-lt"/>
                  <a:ea typeface="Verdana" pitchFamily="34" charset="0"/>
                </a:rPr>
                <a:t>N-channel MOSFET</a:t>
              </a: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1953958" y="1139864"/>
            <a:ext cx="3600000" cy="28803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1400" dirty="0">
                <a:latin typeface="+mj-lt"/>
                <a:ea typeface="Verdana" pitchFamily="34" charset="0"/>
                <a:cs typeface="Verdana" pitchFamily="34" charset="0"/>
              </a:rPr>
              <a:t>Load switches - unidirectional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6384036" y="1148248"/>
            <a:ext cx="3600000" cy="28803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1400" dirty="0">
                <a:latin typeface="+mj-lt"/>
                <a:ea typeface="Verdana" pitchFamily="34" charset="0"/>
                <a:cs typeface="Verdana" pitchFamily="34" charset="0"/>
              </a:rPr>
              <a:t>Load switches - bidirectional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4160436" y="3977771"/>
            <a:ext cx="3600000" cy="2497072"/>
            <a:chOff x="346432" y="1124744"/>
            <a:chExt cx="3600000" cy="2497072"/>
          </a:xfrm>
        </p:grpSpPr>
        <p:grpSp>
          <p:nvGrpSpPr>
            <p:cNvPr id="22" name="Group 21"/>
            <p:cNvGrpSpPr/>
            <p:nvPr/>
          </p:nvGrpSpPr>
          <p:grpSpPr>
            <a:xfrm>
              <a:off x="732437" y="1594703"/>
              <a:ext cx="2821003" cy="2027113"/>
              <a:chOff x="2233613" y="880056"/>
              <a:chExt cx="5049689" cy="3947941"/>
            </a:xfrm>
          </p:grpSpPr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3613" y="1419231"/>
                <a:ext cx="4932000" cy="34087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Ellipse 8"/>
              <p:cNvSpPr/>
              <p:nvPr/>
            </p:nvSpPr>
            <p:spPr bwMode="auto">
              <a:xfrm>
                <a:off x="3529678" y="1410319"/>
                <a:ext cx="515530" cy="631012"/>
              </a:xfrm>
              <a:prstGeom prst="ellipse">
                <a:avLst/>
              </a:prstGeom>
              <a:solidFill>
                <a:srgbClr val="C8C8C8">
                  <a:alpha val="21961"/>
                </a:srgbClr>
              </a:solidFill>
              <a:ln w="19050">
                <a:solidFill>
                  <a:srgbClr val="C8C8C8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chemeClr val="tx1"/>
                  </a:buClr>
                </a:pPr>
                <a:endParaRPr lang="en-US" sz="1050" dirty="0">
                  <a:latin typeface="+mj-lt"/>
                  <a:ea typeface="Verdana" pitchFamily="34" charset="0"/>
                </a:endParaRPr>
              </a:p>
            </p:txBody>
          </p:sp>
          <p:sp>
            <p:nvSpPr>
              <p:cNvPr id="26" name="Ellipse 12"/>
              <p:cNvSpPr/>
              <p:nvPr/>
            </p:nvSpPr>
            <p:spPr bwMode="auto">
              <a:xfrm>
                <a:off x="4865041" y="1403699"/>
                <a:ext cx="579971" cy="631012"/>
              </a:xfrm>
              <a:prstGeom prst="ellipse">
                <a:avLst/>
              </a:prstGeom>
              <a:solidFill>
                <a:srgbClr val="C8C8C8">
                  <a:alpha val="21961"/>
                </a:srgbClr>
              </a:solidFill>
              <a:ln w="19050">
                <a:solidFill>
                  <a:srgbClr val="C8C8C8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chemeClr val="tx1"/>
                  </a:buClr>
                </a:pPr>
                <a:endParaRPr lang="en-US" sz="1050" dirty="0">
                  <a:latin typeface="+mj-lt"/>
                  <a:ea typeface="Verdana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 bwMode="auto">
              <a:xfrm>
                <a:off x="2652064" y="880056"/>
                <a:ext cx="1866920" cy="554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800" kern="0" dirty="0">
                    <a:latin typeface="+mj-lt"/>
                    <a:ea typeface="Verdana" pitchFamily="34" charset="0"/>
                  </a:rPr>
                  <a:t>Charge </a:t>
                </a:r>
              </a:p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800" kern="0" dirty="0">
                    <a:latin typeface="+mj-lt"/>
                    <a:ea typeface="Verdana" pitchFamily="34" charset="0"/>
                  </a:rPr>
                  <a:t>P-channel MOSFET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 bwMode="auto">
              <a:xfrm>
                <a:off x="4544440" y="880058"/>
                <a:ext cx="2419885" cy="554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800" kern="0" dirty="0">
                    <a:latin typeface="+mj-lt"/>
                    <a:ea typeface="Verdana" pitchFamily="34" charset="0"/>
                  </a:rPr>
                  <a:t>Discharge </a:t>
                </a:r>
              </a:p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800" kern="0" dirty="0">
                    <a:latin typeface="+mj-lt"/>
                    <a:ea typeface="Verdana" pitchFamily="34" charset="0"/>
                  </a:rPr>
                  <a:t>P-channel MOSFET</a:t>
                </a:r>
              </a:p>
            </p:txBody>
          </p:sp>
          <p:sp>
            <p:nvSpPr>
              <p:cNvPr id="29" name="Oval 28"/>
              <p:cNvSpPr/>
              <p:nvPr/>
            </p:nvSpPr>
            <p:spPr bwMode="auto">
              <a:xfrm>
                <a:off x="6645349" y="1345800"/>
                <a:ext cx="637953" cy="363749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chemeClr val="tx1"/>
                  </a:buClr>
                </a:pPr>
                <a:endParaRPr lang="en-US" sz="1050" dirty="0">
                  <a:latin typeface="+mj-lt"/>
                  <a:ea typeface="Verdana" pitchFamily="34" charset="0"/>
                </a:endParaRPr>
              </a:p>
            </p:txBody>
          </p:sp>
        </p:grpSp>
        <p:sp>
          <p:nvSpPr>
            <p:cNvPr id="23" name="Rectangle 22"/>
            <p:cNvSpPr/>
            <p:nvPr/>
          </p:nvSpPr>
          <p:spPr bwMode="auto">
            <a:xfrm>
              <a:off x="346432" y="1124744"/>
              <a:ext cx="3600000" cy="288032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/>
            <a:lstStyle/>
            <a:p>
              <a:pPr algn="ctr" eaLnBrk="0" hangingPunct="0">
                <a:buClr>
                  <a:schemeClr val="tx1"/>
                </a:buClr>
              </a:pPr>
              <a:r>
                <a:rPr lang="en-US" sz="1400" dirty="0">
                  <a:latin typeface="+mj-lt"/>
                  <a:ea typeface="Verdana" pitchFamily="34" charset="0"/>
                  <a:cs typeface="Verdana" pitchFamily="34" charset="0"/>
                </a:rPr>
                <a:t>Battery protection</a:t>
              </a: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13</a:t>
            </a:fld>
            <a:endParaRPr lang="de-A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83102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dirty="0"/>
              <a:t>Target applications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250701" y="3933056"/>
            <a:ext cx="3600000" cy="2428646"/>
            <a:chOff x="4664971" y="1268760"/>
            <a:chExt cx="3600000" cy="2428646"/>
          </a:xfrm>
        </p:grpSpPr>
        <p:sp>
          <p:nvSpPr>
            <p:cNvPr id="7" name="Rectangle 6"/>
            <p:cNvSpPr/>
            <p:nvPr/>
          </p:nvSpPr>
          <p:spPr bwMode="auto">
            <a:xfrm>
              <a:off x="4664971" y="1268760"/>
              <a:ext cx="3600000" cy="288032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/>
            <a:lstStyle/>
            <a:p>
              <a:pPr algn="ctr" eaLnBrk="0" hangingPunct="0">
                <a:buClr>
                  <a:schemeClr val="tx1"/>
                </a:buClr>
              </a:pPr>
              <a:r>
                <a:rPr lang="en-US" sz="1400" dirty="0">
                  <a:latin typeface="+mj-lt"/>
                  <a:ea typeface="Verdana" pitchFamily="34" charset="0"/>
                  <a:cs typeface="Verdana" pitchFamily="34" charset="0"/>
                </a:rPr>
                <a:t>Reverse polarity protection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4942137" y="1690607"/>
              <a:ext cx="3045668" cy="2006799"/>
              <a:chOff x="4838700" y="1783521"/>
              <a:chExt cx="3257550" cy="2312229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8700" y="2362200"/>
                <a:ext cx="3257550" cy="1733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Ellipse 10"/>
              <p:cNvSpPr/>
              <p:nvPr/>
            </p:nvSpPr>
            <p:spPr bwMode="auto">
              <a:xfrm>
                <a:off x="5822768" y="2205416"/>
                <a:ext cx="539062" cy="580708"/>
              </a:xfrm>
              <a:prstGeom prst="ellipse">
                <a:avLst/>
              </a:prstGeom>
              <a:solidFill>
                <a:srgbClr val="C8C8C8">
                  <a:alpha val="21961"/>
                </a:srgbClr>
              </a:solidFill>
              <a:ln w="19050">
                <a:solidFill>
                  <a:srgbClr val="C8C8C8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chemeClr val="tx1"/>
                  </a:buClr>
                </a:pPr>
                <a:endParaRPr lang="en-US" sz="1100" dirty="0">
                  <a:latin typeface="+mj-lt"/>
                  <a:ea typeface="Verdana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 bwMode="auto">
              <a:xfrm>
                <a:off x="5572125" y="1783521"/>
                <a:ext cx="1076325" cy="319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900" kern="0" dirty="0">
                    <a:latin typeface="+mj-lt"/>
                    <a:ea typeface="Verdana" pitchFamily="34" charset="0"/>
                  </a:rPr>
                  <a:t>P-channel MOSFET</a:t>
                </a: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1891264" y="1526696"/>
            <a:ext cx="3412648" cy="2046320"/>
            <a:chOff x="346075" y="1623238"/>
            <a:chExt cx="4354513" cy="2343925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075" y="2136775"/>
              <a:ext cx="4354513" cy="1830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Ellipse 10"/>
            <p:cNvSpPr/>
            <p:nvPr/>
          </p:nvSpPr>
          <p:spPr bwMode="auto">
            <a:xfrm>
              <a:off x="2311665" y="2400035"/>
              <a:ext cx="504000" cy="453592"/>
            </a:xfrm>
            <a:prstGeom prst="ellipse">
              <a:avLst/>
            </a:prstGeom>
            <a:solidFill>
              <a:srgbClr val="C8C8C8">
                <a:alpha val="21961"/>
              </a:srgbClr>
            </a:solidFill>
            <a:ln w="19050">
              <a:solidFill>
                <a:srgbClr val="C8C8C8"/>
              </a:solidFill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chemeClr val="tx1"/>
                </a:buClr>
              </a:pPr>
              <a:endParaRPr lang="en-US" sz="1200" dirty="0">
                <a:latin typeface="+mj-lt"/>
                <a:ea typeface="Verdana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 bwMode="auto">
            <a:xfrm>
              <a:off x="1087940" y="1623238"/>
              <a:ext cx="2879129" cy="185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1050" b="1" kern="0" dirty="0">
                  <a:latin typeface="+mj-lt"/>
                  <a:ea typeface="Verdana" pitchFamily="34" charset="0"/>
                </a:rPr>
                <a:t>Synchronous Buck</a:t>
              </a:r>
            </a:p>
          </p:txBody>
        </p:sp>
        <p:sp>
          <p:nvSpPr>
            <p:cNvPr id="19" name="TextBox 18"/>
            <p:cNvSpPr txBox="1"/>
            <p:nvPr/>
          </p:nvSpPr>
          <p:spPr bwMode="auto">
            <a:xfrm>
              <a:off x="2718399" y="2360649"/>
              <a:ext cx="1076325" cy="317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900" kern="0" dirty="0">
                  <a:latin typeface="+mj-lt"/>
                  <a:ea typeface="Verdana" pitchFamily="34" charset="0"/>
                </a:rPr>
                <a:t>P-channel MOSFET</a:t>
              </a:r>
            </a:p>
          </p:txBody>
        </p:sp>
        <p:sp>
          <p:nvSpPr>
            <p:cNvPr id="21" name="TextBox 20"/>
            <p:cNvSpPr txBox="1"/>
            <p:nvPr/>
          </p:nvSpPr>
          <p:spPr bwMode="auto">
            <a:xfrm>
              <a:off x="2498129" y="3164784"/>
              <a:ext cx="1076325" cy="290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700" kern="0" dirty="0">
                  <a:latin typeface="+mj-lt"/>
                  <a:ea typeface="Verdana" pitchFamily="34" charset="0"/>
                </a:rPr>
                <a:t>N-channel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700" kern="0" dirty="0">
                  <a:latin typeface="+mj-lt"/>
                  <a:ea typeface="Verdana" pitchFamily="34" charset="0"/>
                </a:rPr>
                <a:t>MOSFET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600057" y="1539328"/>
            <a:ext cx="3571403" cy="2033688"/>
            <a:chOff x="4537075" y="1405133"/>
            <a:chExt cx="4411663" cy="2562030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7075" y="2119313"/>
              <a:ext cx="4411663" cy="1847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Ellipse 11"/>
            <p:cNvSpPr/>
            <p:nvPr/>
          </p:nvSpPr>
          <p:spPr bwMode="auto">
            <a:xfrm>
              <a:off x="7047530" y="2062141"/>
              <a:ext cx="489169" cy="498879"/>
            </a:xfrm>
            <a:prstGeom prst="ellipse">
              <a:avLst/>
            </a:prstGeom>
            <a:solidFill>
              <a:srgbClr val="C8C8C8">
                <a:alpha val="21961"/>
              </a:srgbClr>
            </a:solidFill>
            <a:ln w="19050">
              <a:solidFill>
                <a:srgbClr val="C8C8C8"/>
              </a:solidFill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chemeClr val="tx1"/>
                </a:buClr>
              </a:pPr>
              <a:endParaRPr lang="en-US" sz="1200" dirty="0">
                <a:latin typeface="+mj-lt"/>
                <a:ea typeface="Verdana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80241" y="1405133"/>
              <a:ext cx="2646154" cy="203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1050" b="1" kern="0" dirty="0">
                  <a:latin typeface="+mj-lt"/>
                  <a:ea typeface="Verdana" pitchFamily="34" charset="0"/>
                </a:rPr>
                <a:t>Synchronous Boost</a:t>
              </a:r>
            </a:p>
          </p:txBody>
        </p:sp>
        <p:sp>
          <p:nvSpPr>
            <p:cNvPr id="20" name="TextBox 19"/>
            <p:cNvSpPr txBox="1"/>
            <p:nvPr/>
          </p:nvSpPr>
          <p:spPr bwMode="auto">
            <a:xfrm>
              <a:off x="6761367" y="1723569"/>
              <a:ext cx="1076326" cy="348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900" kern="0" dirty="0">
                  <a:latin typeface="+mj-lt"/>
                  <a:ea typeface="Verdana" pitchFamily="34" charset="0"/>
                </a:rPr>
                <a:t>P-channel MOSFET</a:t>
              </a:r>
            </a:p>
          </p:txBody>
        </p:sp>
        <p:sp>
          <p:nvSpPr>
            <p:cNvPr id="22" name="TextBox 21"/>
            <p:cNvSpPr txBox="1"/>
            <p:nvPr/>
          </p:nvSpPr>
          <p:spPr bwMode="auto">
            <a:xfrm>
              <a:off x="6674436" y="3145618"/>
              <a:ext cx="1076326" cy="319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700" kern="0" dirty="0">
                  <a:latin typeface="+mj-lt"/>
                  <a:ea typeface="Verdana" pitchFamily="34" charset="0"/>
                </a:rPr>
                <a:t>N-channel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700" kern="0" dirty="0">
                  <a:latin typeface="+mj-lt"/>
                  <a:ea typeface="Verdana" pitchFamily="34" charset="0"/>
                </a:rPr>
                <a:t>MOSFET</a:t>
              </a:r>
            </a:p>
          </p:txBody>
        </p:sp>
      </p:grpSp>
      <p:sp>
        <p:nvSpPr>
          <p:cNvPr id="25" name="Rectangle 24"/>
          <p:cNvSpPr/>
          <p:nvPr/>
        </p:nvSpPr>
        <p:spPr bwMode="auto">
          <a:xfrm>
            <a:off x="6600702" y="1139974"/>
            <a:ext cx="3600000" cy="28803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1400" dirty="0">
                <a:latin typeface="+mj-lt"/>
                <a:ea typeface="Verdana" pitchFamily="34" charset="0"/>
                <a:cs typeface="Verdana" pitchFamily="34" charset="0"/>
              </a:rPr>
              <a:t>DC-DC converters - Boost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1788210" y="1124658"/>
            <a:ext cx="3600000" cy="28803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1400" dirty="0">
                <a:latin typeface="+mj-lt"/>
                <a:ea typeface="Verdana" pitchFamily="34" charset="0"/>
                <a:cs typeface="Verdana" pitchFamily="34" charset="0"/>
              </a:rPr>
              <a:t>DC-DC converters - Buck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14</a:t>
            </a:fld>
            <a:endParaRPr lang="de-AT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54777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dirty="0"/>
              <a:t>Target applications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2432190" y="1124658"/>
            <a:ext cx="7118323" cy="28803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1400" dirty="0">
                <a:latin typeface="+mj-lt"/>
                <a:ea typeface="Verdana" pitchFamily="34" charset="0"/>
                <a:cs typeface="Verdana" pitchFamily="34" charset="0"/>
              </a:rPr>
              <a:t>Low voltage drives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3982690" y="3854400"/>
            <a:ext cx="3600000" cy="2560626"/>
            <a:chOff x="2484168" y="3854400"/>
            <a:chExt cx="3600000" cy="2560626"/>
          </a:xfrm>
        </p:grpSpPr>
        <p:grpSp>
          <p:nvGrpSpPr>
            <p:cNvPr id="28" name="Group 27"/>
            <p:cNvGrpSpPr/>
            <p:nvPr/>
          </p:nvGrpSpPr>
          <p:grpSpPr>
            <a:xfrm>
              <a:off x="3143268" y="4250584"/>
              <a:ext cx="2230844" cy="2164442"/>
              <a:chOff x="2819400" y="1052513"/>
              <a:chExt cx="3600450" cy="3762375"/>
            </a:xfrm>
          </p:grpSpPr>
          <p:pic>
            <p:nvPicPr>
              <p:cNvPr id="30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9400" y="1052513"/>
                <a:ext cx="3600450" cy="3762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Ellipse 8"/>
              <p:cNvSpPr/>
              <p:nvPr/>
            </p:nvSpPr>
            <p:spPr bwMode="auto">
              <a:xfrm>
                <a:off x="4408415" y="2085861"/>
                <a:ext cx="589096" cy="598458"/>
              </a:xfrm>
              <a:prstGeom prst="ellipse">
                <a:avLst/>
              </a:prstGeom>
              <a:solidFill>
                <a:srgbClr val="C8C8C8">
                  <a:alpha val="21961"/>
                </a:srgbClr>
              </a:solidFill>
              <a:ln w="19050">
                <a:solidFill>
                  <a:srgbClr val="C8C8C8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chemeClr val="tx1"/>
                  </a:buClr>
                </a:pPr>
                <a:endParaRPr lang="en-US" sz="900" dirty="0">
                  <a:latin typeface="+mj-lt"/>
                  <a:ea typeface="Verdana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 bwMode="auto">
              <a:xfrm>
                <a:off x="4914900" y="2201698"/>
                <a:ext cx="1076326" cy="320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600" kern="0" dirty="0">
                    <a:latin typeface="+mj-lt"/>
                    <a:ea typeface="Verdana" pitchFamily="34" charset="0"/>
                  </a:rPr>
                  <a:t>P-channel MOSFET</a:t>
                </a:r>
              </a:p>
            </p:txBody>
          </p:sp>
        </p:grpSp>
        <p:sp>
          <p:nvSpPr>
            <p:cNvPr id="29" name="Rectangle 28"/>
            <p:cNvSpPr/>
            <p:nvPr/>
          </p:nvSpPr>
          <p:spPr bwMode="auto">
            <a:xfrm>
              <a:off x="2484168" y="3854400"/>
              <a:ext cx="3600000" cy="288032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/>
            <a:lstStyle/>
            <a:p>
              <a:pPr algn="ctr" eaLnBrk="0" hangingPunct="0">
                <a:buClr>
                  <a:schemeClr val="tx1"/>
                </a:buClr>
              </a:pPr>
              <a:r>
                <a:rPr lang="en-US" sz="1400" dirty="0">
                  <a:latin typeface="+mj-lt"/>
                  <a:ea typeface="Verdana" pitchFamily="34" charset="0"/>
                  <a:cs typeface="Verdana" pitchFamily="34" charset="0"/>
                </a:rPr>
                <a:t>Linear battery charger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148576" y="1517586"/>
            <a:ext cx="7272808" cy="1964879"/>
            <a:chOff x="683568" y="1517585"/>
            <a:chExt cx="7272808" cy="196487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7051" y="1517585"/>
              <a:ext cx="2219325" cy="196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uppieren 5"/>
            <p:cNvGrpSpPr/>
            <p:nvPr/>
          </p:nvGrpSpPr>
          <p:grpSpPr>
            <a:xfrm>
              <a:off x="3250431" y="1562035"/>
              <a:ext cx="1825625" cy="1917700"/>
              <a:chOff x="1855517" y="1562035"/>
              <a:chExt cx="1825625" cy="1917700"/>
            </a:xfrm>
          </p:grpSpPr>
          <p:pic>
            <p:nvPicPr>
              <p:cNvPr id="34" name="Picture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55517" y="1562035"/>
                <a:ext cx="1825625" cy="19177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5" name="Ellipse 13"/>
              <p:cNvSpPr/>
              <p:nvPr/>
            </p:nvSpPr>
            <p:spPr bwMode="auto">
              <a:xfrm>
                <a:off x="2138709" y="1877118"/>
                <a:ext cx="504000" cy="504000"/>
              </a:xfrm>
              <a:prstGeom prst="ellipse">
                <a:avLst/>
              </a:prstGeom>
              <a:solidFill>
                <a:srgbClr val="C8C8C8">
                  <a:alpha val="21961"/>
                </a:srgbClr>
              </a:solidFill>
              <a:ln w="19050">
                <a:solidFill>
                  <a:srgbClr val="C8C8C8"/>
                </a:solidFill>
                <a:miter lim="800000"/>
                <a:headEnd/>
                <a:tailEnd/>
              </a:ln>
              <a:effectLst/>
            </p:spPr>
            <p:txBody>
              <a:bodyPr wrap="square" lIns="72000" tIns="72000" rIns="72000" bIns="72000" rtlCol="0" anchor="ctr">
                <a:noAutofit/>
              </a:bodyPr>
              <a:lstStyle/>
              <a:p>
                <a:pPr algn="ctr" eaLnBrk="0" hangingPunct="0">
                  <a:buClr>
                    <a:schemeClr val="tx1"/>
                  </a:buClr>
                </a:pPr>
                <a:endParaRPr lang="en-US" sz="1600" dirty="0">
                  <a:latin typeface="+mj-lt"/>
                  <a:ea typeface="Verdana" pitchFamily="34" charset="0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 bwMode="auto">
            <a:xfrm>
              <a:off x="5223867" y="2500738"/>
              <a:ext cx="1076325" cy="300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50" kern="0" dirty="0">
                  <a:latin typeface="+mj-lt"/>
                  <a:ea typeface="Verdana" pitchFamily="34" charset="0"/>
                </a:rPr>
                <a:t>N-channel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50" kern="0" dirty="0">
                  <a:latin typeface="+mj-lt"/>
                  <a:ea typeface="Verdana" pitchFamily="34" charset="0"/>
                </a:rPr>
                <a:t>MOSFET</a:t>
              </a:r>
            </a:p>
          </p:txBody>
        </p:sp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6085" y="1563657"/>
              <a:ext cx="1933747" cy="19188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Ellipse 12"/>
            <p:cNvSpPr/>
            <p:nvPr/>
          </p:nvSpPr>
          <p:spPr bwMode="auto">
            <a:xfrm>
              <a:off x="1403648" y="1885468"/>
              <a:ext cx="504000" cy="504291"/>
            </a:xfrm>
            <a:prstGeom prst="ellipse">
              <a:avLst/>
            </a:prstGeom>
            <a:solidFill>
              <a:srgbClr val="C8C8C8">
                <a:alpha val="21961"/>
              </a:srgbClr>
            </a:solidFill>
            <a:ln w="19050">
              <a:solidFill>
                <a:srgbClr val="C8C8C8"/>
              </a:solidFill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chemeClr val="tx1"/>
                </a:buClr>
              </a:pPr>
              <a:endParaRPr lang="en-US" sz="1400" dirty="0">
                <a:latin typeface="+mj-lt"/>
                <a:ea typeface="Verdana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 bwMode="auto">
            <a:xfrm>
              <a:off x="1723687" y="1986771"/>
              <a:ext cx="976105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00" kern="0" dirty="0">
                  <a:latin typeface="+mj-lt"/>
                  <a:ea typeface="Verdana" pitchFamily="34" charset="0"/>
                </a:rPr>
                <a:t>P-channel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00" kern="0" dirty="0">
                  <a:latin typeface="+mj-lt"/>
                  <a:ea typeface="Verdana" pitchFamily="34" charset="0"/>
                </a:rPr>
                <a:t>MOSFET</a:t>
              </a:r>
            </a:p>
          </p:txBody>
        </p:sp>
        <p:sp>
          <p:nvSpPr>
            <p:cNvPr id="47" name="TextBox 43"/>
            <p:cNvSpPr txBox="1"/>
            <p:nvPr/>
          </p:nvSpPr>
          <p:spPr bwMode="auto">
            <a:xfrm>
              <a:off x="3851920" y="1968279"/>
              <a:ext cx="976105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00" kern="0" dirty="0">
                  <a:latin typeface="+mj-lt"/>
                  <a:ea typeface="Verdana" pitchFamily="34" charset="0"/>
                </a:rPr>
                <a:t>P-channel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00" kern="0" dirty="0">
                  <a:latin typeface="+mj-lt"/>
                  <a:ea typeface="Verdana" pitchFamily="34" charset="0"/>
                </a:rPr>
                <a:t>MOSFET</a:t>
              </a:r>
            </a:p>
          </p:txBody>
        </p:sp>
        <p:sp>
          <p:nvSpPr>
            <p:cNvPr id="48" name="TextBox 43"/>
            <p:cNvSpPr txBox="1"/>
            <p:nvPr/>
          </p:nvSpPr>
          <p:spPr bwMode="auto">
            <a:xfrm>
              <a:off x="5220072" y="1992179"/>
              <a:ext cx="976105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00" kern="0" dirty="0">
                  <a:latin typeface="+mj-lt"/>
                  <a:ea typeface="Verdana" pitchFamily="34" charset="0"/>
                </a:rPr>
                <a:t>P-channel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00" kern="0" dirty="0">
                  <a:latin typeface="+mj-lt"/>
                  <a:ea typeface="Verdana" pitchFamily="34" charset="0"/>
                </a:rPr>
                <a:t>MOSFET</a:t>
              </a:r>
            </a:p>
          </p:txBody>
        </p:sp>
        <p:sp>
          <p:nvSpPr>
            <p:cNvPr id="50" name="Ellipse 12"/>
            <p:cNvSpPr/>
            <p:nvPr/>
          </p:nvSpPr>
          <p:spPr bwMode="auto">
            <a:xfrm>
              <a:off x="7164344" y="1853579"/>
              <a:ext cx="504000" cy="504291"/>
            </a:xfrm>
            <a:prstGeom prst="ellipse">
              <a:avLst/>
            </a:prstGeom>
            <a:solidFill>
              <a:srgbClr val="C8C8C8">
                <a:alpha val="21961"/>
              </a:srgbClr>
            </a:solidFill>
            <a:ln w="19050">
              <a:solidFill>
                <a:srgbClr val="C8C8C8"/>
              </a:solidFill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chemeClr val="tx1"/>
                </a:buClr>
              </a:pPr>
              <a:endParaRPr lang="en-US" sz="1400" dirty="0">
                <a:latin typeface="+mj-lt"/>
                <a:ea typeface="Verdana" pitchFamily="34" charset="0"/>
              </a:endParaRPr>
            </a:p>
          </p:txBody>
        </p:sp>
        <p:sp>
          <p:nvSpPr>
            <p:cNvPr id="51" name="Ellipse 12"/>
            <p:cNvSpPr/>
            <p:nvPr/>
          </p:nvSpPr>
          <p:spPr bwMode="auto">
            <a:xfrm>
              <a:off x="6012160" y="1844589"/>
              <a:ext cx="504000" cy="504291"/>
            </a:xfrm>
            <a:prstGeom prst="ellipse">
              <a:avLst/>
            </a:prstGeom>
            <a:solidFill>
              <a:srgbClr val="C8C8C8">
                <a:alpha val="21961"/>
              </a:srgbClr>
            </a:solidFill>
            <a:ln w="19050">
              <a:solidFill>
                <a:srgbClr val="C8C8C8"/>
              </a:solidFill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chemeClr val="tx1"/>
                </a:buClr>
              </a:pPr>
              <a:endParaRPr lang="en-US" sz="1400" dirty="0">
                <a:latin typeface="+mj-lt"/>
                <a:ea typeface="Verdana" pitchFamily="34" charset="0"/>
              </a:endParaRPr>
            </a:p>
          </p:txBody>
        </p:sp>
        <p:sp>
          <p:nvSpPr>
            <p:cNvPr id="52" name="TextBox 37"/>
            <p:cNvSpPr txBox="1"/>
            <p:nvPr/>
          </p:nvSpPr>
          <p:spPr bwMode="auto">
            <a:xfrm>
              <a:off x="683568" y="2564904"/>
              <a:ext cx="1076325" cy="300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50" kern="0" dirty="0">
                  <a:latin typeface="+mj-lt"/>
                  <a:ea typeface="Verdana" pitchFamily="34" charset="0"/>
                </a:rPr>
                <a:t>N-channel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US" sz="850" kern="0" dirty="0">
                  <a:latin typeface="+mj-lt"/>
                  <a:ea typeface="Verdana" pitchFamily="34" charset="0"/>
                </a:rPr>
                <a:t>MOSFET</a:t>
              </a:r>
            </a:p>
          </p:txBody>
        </p:sp>
      </p:grpSp>
      <p:sp>
        <p:nvSpPr>
          <p:cNvPr id="49" name="TextBox 43"/>
          <p:cNvSpPr txBox="1"/>
          <p:nvPr/>
        </p:nvSpPr>
        <p:spPr bwMode="auto">
          <a:xfrm>
            <a:off x="8976321" y="1963380"/>
            <a:ext cx="976105" cy="28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800" kern="0" dirty="0">
                <a:latin typeface="+mj-lt"/>
                <a:ea typeface="Verdana" pitchFamily="34" charset="0"/>
              </a:rPr>
              <a:t>P-channel</a:t>
            </a:r>
          </a:p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800" kern="0" dirty="0">
                <a:latin typeface="+mj-lt"/>
                <a:ea typeface="Verdana" pitchFamily="34" charset="0"/>
              </a:rPr>
              <a:t>MOSFET</a:t>
            </a:r>
          </a:p>
        </p:txBody>
      </p:sp>
      <p:sp>
        <p:nvSpPr>
          <p:cNvPr id="45" name="TextBox 44"/>
          <p:cNvSpPr txBox="1"/>
          <p:nvPr/>
        </p:nvSpPr>
        <p:spPr bwMode="auto">
          <a:xfrm>
            <a:off x="8904313" y="2492897"/>
            <a:ext cx="976105" cy="28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800" kern="0" dirty="0">
                <a:latin typeface="+mj-lt"/>
                <a:ea typeface="Verdana" pitchFamily="34" charset="0"/>
              </a:rPr>
              <a:t>N-channel</a:t>
            </a:r>
          </a:p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800" kern="0" dirty="0">
                <a:latin typeface="+mj-lt"/>
                <a:ea typeface="Verdana" pitchFamily="34" charset="0"/>
              </a:rPr>
              <a:t>MOSFET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15</a:t>
            </a:fld>
            <a:endParaRPr lang="de-AT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17343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Agenda</a:t>
            </a:r>
          </a:p>
        </p:txBody>
      </p:sp>
      <p:sp>
        <p:nvSpPr>
          <p:cNvPr id="40" name="IFXSHAPE" title="AgendaShape_Product overview_459225c7-5729-42fe-9e77-2c31b6cc096f">
            <a:hlinkClick r:id="rId11" action="ppaction://hlinksldjump"/>
          </p:cNvPr>
          <p:cNvSpPr>
            <a:spLocks noGrp="1"/>
          </p:cNvSpPr>
          <p:nvPr>
            <p:ph type="body" idx="17"/>
            <p:custDataLst>
              <p:tags r:id="rId3"/>
            </p:custDataLst>
          </p:nvPr>
        </p:nvSpPr>
        <p:spPr>
          <a:xfrm>
            <a:off x="1295399" y="1143000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overview</a:t>
            </a:r>
          </a:p>
        </p:txBody>
      </p:sp>
      <p:sp>
        <p:nvSpPr>
          <p:cNvPr id="41" name="IFXSHAPE" title="AgendaShape_Packages_ff455fee-d616-4cd8-9aaa-67962d5221e2">
            <a:hlinkClick r:id="rId12" action="ppaction://hlinksldjump"/>
          </p:cNvPr>
          <p:cNvSpPr>
            <a:spLocks noGrp="1"/>
          </p:cNvSpPr>
          <p:nvPr>
            <p:ph type="body" sz="quarter" idx="18"/>
            <p:custDataLst>
              <p:tags r:id="rId4"/>
            </p:custDataLst>
          </p:nvPr>
        </p:nvSpPr>
        <p:spPr>
          <a:xfrm>
            <a:off x="1295400" y="1803781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Packages</a:t>
            </a:r>
          </a:p>
        </p:txBody>
      </p:sp>
      <p:sp>
        <p:nvSpPr>
          <p:cNvPr id="42" name="IFXSHAPE" title="AgendaShape_Product portfolio 60 V, 100 V, 150V_3a635b25-0f96-4fbd-b4f7-037062c1dab8">
            <a:hlinkClick r:id="rId13" action="ppaction://hlinksldjump"/>
          </p:cNvPr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295400" y="2464562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portfolio 60 V, 100 V, 150V</a:t>
            </a:r>
          </a:p>
        </p:txBody>
      </p:sp>
      <p:sp>
        <p:nvSpPr>
          <p:cNvPr id="43" name="IFXSHAPE" title="AgendaShape_Applications_e843338f-e574-48af-bf7b-4fcacfc6333d">
            <a:hlinkClick r:id="rId14" action="ppaction://hlinksldjump"/>
          </p:cNvPr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1295400" y="3125343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Applications</a:t>
            </a:r>
          </a:p>
        </p:txBody>
      </p:sp>
      <p:sp>
        <p:nvSpPr>
          <p:cNvPr id="44" name="IFXSHAPE" title="AgendaShape_Summary_51d668d7-a6f7-4872-a9e8-5544ca136090">
            <a:hlinkClick r:id="rId15" action="ppaction://hlinksldjump"/>
          </p:cNvPr>
          <p:cNvSpPr>
            <a:spLocks noGrp="1"/>
          </p:cNvSpPr>
          <p:nvPr>
            <p:ph type="body" sz="quarter" idx="21"/>
            <p:custDataLst>
              <p:tags r:id="rId7"/>
            </p:custDataLst>
          </p:nvPr>
        </p:nvSpPr>
        <p:spPr>
          <a:xfrm>
            <a:off x="1295400" y="378612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Summary</a:t>
            </a:r>
          </a:p>
        </p:txBody>
      </p:sp>
      <p:sp>
        <p:nvSpPr>
          <p:cNvPr id="45" name="IFXSHAPE" title="AgendaShape_Support_487cc34d-57af-4544-a814-eab10027e155">
            <a:hlinkClick r:id="rId16" action="ppaction://hlinksldjump"/>
          </p:cNvPr>
          <p:cNvSpPr>
            <a:spLocks noGrp="1"/>
          </p:cNvSpPr>
          <p:nvPr>
            <p:ph type="body" sz="quarter" idx="22"/>
            <p:custDataLst>
              <p:tags r:id="rId8"/>
            </p:custDataLst>
          </p:nvPr>
        </p:nvSpPr>
        <p:spPr>
          <a:xfrm>
            <a:off x="1295400" y="444289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Support</a:t>
            </a:r>
          </a:p>
        </p:txBody>
      </p:sp>
      <p:sp>
        <p:nvSpPr>
          <p:cNvPr id="48" name="IFXSHAPE" title="AgendaBullet_Product overview_ab3d4d34-8c63-44d1-9900-3b87ead0687f"/>
          <p:cNvSpPr>
            <a:spLocks noGrp="1"/>
          </p:cNvSpPr>
          <p:nvPr>
            <p:ph type="body" idx="28"/>
          </p:nvPr>
        </p:nvSpPr>
        <p:spPr>
          <a:xfrm>
            <a:off x="334432" y="1138489"/>
            <a:ext cx="576000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9" name="IFXSHAPE" title="AgendaBullet_Packages_6589a264-2b65-440f-898f-044132c1854d"/>
          <p:cNvSpPr>
            <a:spLocks noGrp="1"/>
          </p:cNvSpPr>
          <p:nvPr>
            <p:ph type="body" idx="29"/>
          </p:nvPr>
        </p:nvSpPr>
        <p:spPr>
          <a:xfrm>
            <a:off x="334432" y="1799370"/>
            <a:ext cx="576000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50" name="IFXSHAPE" title="AgendaBullet_Product portfolio 60 V, 100 V, 150V_8c8605f1-d58f-41df-8a5c-632c2a75506a"/>
          <p:cNvSpPr>
            <a:spLocks noGrp="1"/>
          </p:cNvSpPr>
          <p:nvPr>
            <p:ph type="body" idx="30"/>
          </p:nvPr>
        </p:nvSpPr>
        <p:spPr>
          <a:xfrm>
            <a:off x="334432" y="2460251"/>
            <a:ext cx="576000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51" name="IFXSHAPE" title="AgendaBullet_Applications_a4fb9d35-e977-45c2-86b4-347b52087917"/>
          <p:cNvSpPr>
            <a:spLocks noGrp="1"/>
          </p:cNvSpPr>
          <p:nvPr>
            <p:ph type="body" idx="31"/>
          </p:nvPr>
        </p:nvSpPr>
        <p:spPr>
          <a:xfrm>
            <a:off x="334432" y="3121132"/>
            <a:ext cx="57600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52" name="IFXSHAPE" title="AgendaBullet_Summary_81094749-eb09-474c-ab59-b28ff1d89045"/>
          <p:cNvSpPr>
            <a:spLocks noGrp="1"/>
          </p:cNvSpPr>
          <p:nvPr>
            <p:ph type="body" idx="32"/>
          </p:nvPr>
        </p:nvSpPr>
        <p:spPr>
          <a:xfrm>
            <a:off x="334432" y="3782013"/>
            <a:ext cx="576000" cy="576072"/>
          </a:xfrm>
        </p:spPr>
        <p:txBody>
          <a:bodyPr/>
          <a:lstStyle/>
          <a:p>
            <a:r>
              <a:rPr lang="de-AT"/>
              <a:t>5</a:t>
            </a:r>
          </a:p>
        </p:txBody>
      </p:sp>
      <p:sp>
        <p:nvSpPr>
          <p:cNvPr id="53" name="IFXSHAPE" title="AgendaBullet_Support_9ed1d846-7bd9-4ed9-92d8-f9892764c5ea"/>
          <p:cNvSpPr>
            <a:spLocks noGrp="1"/>
          </p:cNvSpPr>
          <p:nvPr>
            <p:ph type="body" idx="33"/>
          </p:nvPr>
        </p:nvSpPr>
        <p:spPr>
          <a:xfrm>
            <a:off x="334432" y="4442894"/>
            <a:ext cx="576000" cy="576072"/>
          </a:xfrm>
        </p:spPr>
        <p:txBody>
          <a:bodyPr/>
          <a:lstStyle/>
          <a:p>
            <a:r>
              <a:rPr lang="de-AT"/>
              <a:t>6</a:t>
            </a: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pPr marL="0" marR="0" lvl="0" indent="0" algn="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fld id="{D213FF01-53C9-4245-8752-A189F0AA026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pPr marL="0" marR="0" lvl="0" indent="0" algn="r" defTabSz="914400" rtl="0" eaLnBrk="1" fontAlgn="t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28285"/>
                </a:buClr>
                <a:buSzTx/>
                <a:buFontTx/>
                <a:buNone/>
                <a:tabLst/>
                <a:defRPr/>
              </a:pPr>
              <a:t>16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r>
              <a:rPr kumimoji="0" lang="de-AT" sz="800" b="0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2021-09-01             </a:t>
            </a:r>
            <a:r>
              <a:rPr kumimoji="0" lang="de-AT" sz="800" b="1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restricted</a:t>
            </a:r>
          </a:p>
        </p:txBody>
      </p:sp>
      <p:sp>
        <p:nvSpPr>
          <p:cNvPr id="58" name="Footer Placeholder 57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Copyright © Infineon Technologies AG 2021. All rights reserved.</a:t>
            </a:r>
            <a:endParaRPr kumimoji="0" lang="de-AT" sz="800" b="0" i="0" u="none" strike="noStrike" kern="1200" cap="none" spc="0" normalizeH="0" baseline="0" noProof="0">
              <a:ln>
                <a:noFill/>
              </a:ln>
              <a:solidFill>
                <a:srgbClr val="928285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3886352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altLang="de-DE" dirty="0"/>
              <a:t>P-Channel MOSFETs summary</a:t>
            </a:r>
            <a:endParaRPr lang="en-US" alt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1066800" y="3654993"/>
            <a:ext cx="2922589" cy="360362"/>
          </a:xfrm>
          <a:prstGeom prst="rect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buClr>
                <a:srgbClr val="00214A"/>
              </a:buClr>
              <a:defRPr/>
            </a:pPr>
            <a:r>
              <a:rPr lang="en-US" sz="1500" b="1" dirty="0">
                <a:solidFill>
                  <a:schemeClr val="tx1"/>
                </a:solidFill>
                <a:latin typeface="+mj-lt"/>
                <a:ea typeface="Verdana" panose="020B0604030504040204" pitchFamily="34" charset="0"/>
              </a:rPr>
              <a:t>Key features</a:t>
            </a:r>
          </a:p>
        </p:txBody>
      </p:sp>
      <p:sp>
        <p:nvSpPr>
          <p:cNvPr id="5124" name="Textfeld 8"/>
          <p:cNvSpPr>
            <a:spLocks noChangeArrowheads="1"/>
          </p:cNvSpPr>
          <p:nvPr/>
        </p:nvSpPr>
        <p:spPr bwMode="auto">
          <a:xfrm>
            <a:off x="1076561" y="4071150"/>
            <a:ext cx="2903068" cy="24018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tIns="144000" bIns="144000" anchor="ctr"/>
          <a:lstStyle>
            <a:lvl1pPr marL="179388" indent="-179388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9pPr>
          </a:lstStyle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0" indent="0" eaLnBrk="1" hangingPunct="1">
              <a:lnSpc>
                <a:spcPts val="1300"/>
              </a:lnSpc>
              <a:buClr>
                <a:schemeClr val="accent1"/>
              </a:buClr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V</a:t>
            </a:r>
            <a:r>
              <a:rPr lang="en-US" altLang="de-DE" sz="1400" baseline="-25000" dirty="0">
                <a:latin typeface="+mj-lt"/>
                <a:cs typeface="Arial" charset="0"/>
              </a:rPr>
              <a:t>DS</a:t>
            </a:r>
            <a:r>
              <a:rPr lang="en-US" altLang="de-DE" sz="1400" dirty="0">
                <a:latin typeface="+mj-lt"/>
                <a:cs typeface="Arial" charset="0"/>
              </a:rPr>
              <a:t> = -60 V</a:t>
            </a:r>
          </a:p>
          <a:p>
            <a:pPr marL="0" indent="0" eaLnBrk="1" hangingPunct="1">
              <a:lnSpc>
                <a:spcPts val="1300"/>
              </a:lnSpc>
              <a:buClr>
                <a:schemeClr val="accent1"/>
              </a:buClr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0" indent="0" eaLnBrk="1" hangingPunct="1">
              <a:lnSpc>
                <a:spcPts val="1300"/>
              </a:lnSpc>
              <a:buClr>
                <a:schemeClr val="accent1"/>
              </a:buClr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Available in 4 different packages</a:t>
            </a:r>
          </a:p>
          <a:p>
            <a:pPr marL="0" indent="0" eaLnBrk="1" hangingPunct="1">
              <a:lnSpc>
                <a:spcPts val="1300"/>
              </a:lnSpc>
              <a:buClr>
                <a:schemeClr val="accent1"/>
              </a:buClr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Wide R</a:t>
            </a:r>
            <a:r>
              <a:rPr lang="en-US" altLang="de-DE" sz="1400" baseline="-25000" dirty="0">
                <a:latin typeface="+mj-lt"/>
                <a:cs typeface="Arial" charset="0"/>
              </a:rPr>
              <a:t>DS(on) </a:t>
            </a:r>
            <a:r>
              <a:rPr lang="en-US" altLang="de-DE" sz="1400" dirty="0">
                <a:latin typeface="+mj-lt"/>
                <a:cs typeface="Arial" charset="0"/>
              </a:rPr>
              <a:t>range</a:t>
            </a:r>
          </a:p>
          <a:p>
            <a:pPr marL="0" indent="0" eaLnBrk="1" hangingPunct="1">
              <a:lnSpc>
                <a:spcPts val="1300"/>
              </a:lnSpc>
              <a:buClr>
                <a:schemeClr val="accent1"/>
              </a:buClr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Normal level and logic level availability</a:t>
            </a:r>
          </a:p>
          <a:p>
            <a:pPr marL="0" indent="0" eaLnBrk="1" hangingPunct="1">
              <a:lnSpc>
                <a:spcPts val="1300"/>
              </a:lnSpc>
              <a:buClr>
                <a:srgbClr val="B70D28"/>
              </a:buClr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0" indent="0" eaLnBrk="1" hangingPunct="1">
              <a:lnSpc>
                <a:spcPts val="1300"/>
              </a:lnSpc>
              <a:buClr>
                <a:srgbClr val="E30034"/>
              </a:buClr>
              <a:defRPr/>
            </a:pPr>
            <a:endParaRPr lang="en-US" altLang="de-DE" sz="1400" dirty="0">
              <a:latin typeface="+mj-lt"/>
              <a:cs typeface="Arial" charset="0"/>
            </a:endParaRPr>
          </a:p>
        </p:txBody>
      </p:sp>
      <p:sp>
        <p:nvSpPr>
          <p:cNvPr id="16" name="Isosceles Triangle 1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5400000">
            <a:off x="4005417" y="4377128"/>
            <a:ext cx="709612" cy="184151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  <a:headEnd/>
            <a:tailEnd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noAutofit/>
          </a:bodyPr>
          <a:lstStyle/>
          <a:p>
            <a:pPr algn="ctr">
              <a:buClr>
                <a:srgbClr val="00214A"/>
              </a:buClr>
              <a:defRPr/>
            </a:pPr>
            <a:endParaRPr lang="en-US" b="1" dirty="0">
              <a:solidFill>
                <a:srgbClr val="002060"/>
              </a:solidFill>
              <a:latin typeface="+mj-lt"/>
              <a:ea typeface="Verdana" panose="020B0604030504040204" pitchFamily="34" charset="0"/>
            </a:endParaRPr>
          </a:p>
        </p:txBody>
      </p:sp>
      <p:sp>
        <p:nvSpPr>
          <p:cNvPr id="18" name="Textfeld 31"/>
          <p:cNvSpPr>
            <a:spLocks noChangeArrowheads="1"/>
          </p:cNvSpPr>
          <p:nvPr/>
        </p:nvSpPr>
        <p:spPr bwMode="auto">
          <a:xfrm>
            <a:off x="1066800" y="1065214"/>
            <a:ext cx="10020555" cy="433387"/>
          </a:xfrm>
          <a:prstGeom prst="rect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marL="0" lvl="1" algn="ctr">
              <a:buClr>
                <a:srgbClr val="00214A"/>
              </a:buClr>
              <a:defRPr/>
            </a:pPr>
            <a:r>
              <a:rPr lang="en-US" altLang="de-DE" sz="1600" b="1" dirty="0">
                <a:solidFill>
                  <a:schemeClr val="tx1"/>
                </a:solidFill>
                <a:latin typeface="+mj-lt"/>
              </a:rPr>
              <a:t>Features and benefits</a:t>
            </a:r>
          </a:p>
        </p:txBody>
      </p:sp>
      <p:sp>
        <p:nvSpPr>
          <p:cNvPr id="24" name="Isosceles Triangle 1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5400000">
            <a:off x="4004623" y="5095472"/>
            <a:ext cx="711200" cy="184151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  <a:headEnd/>
            <a:tailEnd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noAutofit/>
          </a:bodyPr>
          <a:lstStyle/>
          <a:p>
            <a:pPr algn="ctr">
              <a:buClr>
                <a:srgbClr val="00214A"/>
              </a:buClr>
              <a:defRPr/>
            </a:pPr>
            <a:endParaRPr lang="en-US" b="1" dirty="0">
              <a:solidFill>
                <a:srgbClr val="002060"/>
              </a:solidFill>
              <a:latin typeface="+mj-lt"/>
              <a:ea typeface="Verdana" panose="020B0604030504040204" pitchFamily="34" charset="0"/>
            </a:endParaRPr>
          </a:p>
        </p:txBody>
      </p:sp>
      <p:sp>
        <p:nvSpPr>
          <p:cNvPr id="27" name="Isosceles Triangle 1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5400000">
            <a:off x="4004623" y="5868584"/>
            <a:ext cx="711200" cy="184151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  <a:headEnd/>
            <a:tailEnd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noAutofit/>
          </a:bodyPr>
          <a:lstStyle/>
          <a:p>
            <a:pPr algn="ctr">
              <a:buClr>
                <a:srgbClr val="00214A"/>
              </a:buClr>
              <a:defRPr/>
            </a:pPr>
            <a:endParaRPr lang="en-US" b="1" dirty="0">
              <a:solidFill>
                <a:srgbClr val="002060"/>
              </a:solidFill>
              <a:latin typeface="+mj-lt"/>
              <a:ea typeface="Verdana" panose="020B0604030504040204" pitchFamily="34" charset="0"/>
            </a:endParaRPr>
          </a:p>
        </p:txBody>
      </p:sp>
      <p:sp>
        <p:nvSpPr>
          <p:cNvPr id="37" name="Rectangle 121"/>
          <p:cNvSpPr>
            <a:spLocks noChangeArrowheads="1"/>
          </p:cNvSpPr>
          <p:nvPr/>
        </p:nvSpPr>
        <p:spPr bwMode="auto">
          <a:xfrm>
            <a:off x="4571667" y="3654992"/>
            <a:ext cx="3033099" cy="360363"/>
          </a:xfrm>
          <a:prstGeom prst="rect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buClr>
                <a:srgbClr val="00214A"/>
              </a:buClr>
              <a:defRPr/>
            </a:pPr>
            <a:r>
              <a:rPr lang="en-US" sz="1500" b="1" dirty="0">
                <a:solidFill>
                  <a:schemeClr val="tx1"/>
                </a:solidFill>
                <a:latin typeface="+mj-lt"/>
                <a:ea typeface="Verdana" panose="020B0604030504040204" pitchFamily="34" charset="0"/>
              </a:rPr>
              <a:t>Technical benefits</a:t>
            </a:r>
          </a:p>
        </p:txBody>
      </p:sp>
      <p:sp>
        <p:nvSpPr>
          <p:cNvPr id="5133" name="Textfeld 8"/>
          <p:cNvSpPr>
            <a:spLocks noChangeArrowheads="1"/>
          </p:cNvSpPr>
          <p:nvPr/>
        </p:nvSpPr>
        <p:spPr bwMode="auto">
          <a:xfrm>
            <a:off x="4571667" y="4079880"/>
            <a:ext cx="3013409" cy="23844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tIns="144000" bIns="144000" anchor="ctr"/>
          <a:lstStyle>
            <a:lvl1pPr marL="179388" indent="-179388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9pPr>
          </a:lstStyle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Easy interface to MCU</a:t>
            </a:r>
          </a:p>
          <a:p>
            <a:pPr marL="0" indent="0" eaLnBrk="1" hangingPunct="1">
              <a:lnSpc>
                <a:spcPts val="1300"/>
              </a:lnSpc>
              <a:buClr>
                <a:schemeClr val="accent1"/>
              </a:buClr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Improved efficiency at low loads due to low </a:t>
            </a:r>
            <a:r>
              <a:rPr lang="en-US" altLang="de-DE" sz="1400" dirty="0" err="1">
                <a:latin typeface="+mj-lt"/>
                <a:cs typeface="Arial" charset="0"/>
              </a:rPr>
              <a:t>Q</a:t>
            </a:r>
            <a:r>
              <a:rPr lang="en-US" altLang="de-DE" sz="1400" baseline="-25000" dirty="0" err="1">
                <a:latin typeface="+mj-lt"/>
                <a:cs typeface="Arial" charset="0"/>
              </a:rPr>
              <a:t>g</a:t>
            </a:r>
            <a:endParaRPr lang="en-US" altLang="de-DE" sz="1400" baseline="-25000" dirty="0">
              <a:latin typeface="+mj-lt"/>
              <a:cs typeface="Arial" charset="0"/>
            </a:endParaRPr>
          </a:p>
          <a:p>
            <a:pPr marL="0" indent="0" eaLnBrk="1" hangingPunct="1">
              <a:lnSpc>
                <a:spcPts val="1300"/>
              </a:lnSpc>
              <a:buClr>
                <a:schemeClr val="accent1"/>
              </a:buClr>
              <a:defRPr/>
            </a:pPr>
            <a:endParaRPr lang="en-US" altLang="de-DE" sz="1400" baseline="-250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Fast switching</a:t>
            </a:r>
          </a:p>
          <a:p>
            <a:pPr marL="0" indent="0" eaLnBrk="1" hangingPunct="1">
              <a:lnSpc>
                <a:spcPts val="1300"/>
              </a:lnSpc>
              <a:buClr>
                <a:schemeClr val="accent1"/>
              </a:buClr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Avalanche ruggedness</a:t>
            </a:r>
          </a:p>
        </p:txBody>
      </p:sp>
      <p:sp>
        <p:nvSpPr>
          <p:cNvPr id="39" name="Rectangle 121"/>
          <p:cNvSpPr>
            <a:spLocks noChangeArrowheads="1"/>
          </p:cNvSpPr>
          <p:nvPr/>
        </p:nvSpPr>
        <p:spPr bwMode="auto">
          <a:xfrm>
            <a:off x="8212372" y="3654992"/>
            <a:ext cx="2874983" cy="360363"/>
          </a:xfrm>
          <a:prstGeom prst="rect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buClr>
                <a:srgbClr val="00214A"/>
              </a:buClr>
              <a:defRPr/>
            </a:pPr>
            <a:r>
              <a:rPr lang="en-US" sz="1500" b="1" dirty="0">
                <a:solidFill>
                  <a:schemeClr val="tx1"/>
                </a:solidFill>
                <a:latin typeface="+mj-lt"/>
                <a:ea typeface="Verdana" panose="020B0604030504040204" pitchFamily="34" charset="0"/>
              </a:rPr>
              <a:t>Customer benefits</a:t>
            </a:r>
          </a:p>
        </p:txBody>
      </p:sp>
      <p:sp>
        <p:nvSpPr>
          <p:cNvPr id="5135" name="Textfeld 8"/>
          <p:cNvSpPr>
            <a:spLocks noChangeArrowheads="1"/>
          </p:cNvSpPr>
          <p:nvPr/>
        </p:nvSpPr>
        <p:spPr bwMode="auto">
          <a:xfrm>
            <a:off x="8212372" y="4092065"/>
            <a:ext cx="2912828" cy="23844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tIns="144000" bIns="144000"/>
          <a:lstStyle>
            <a:lvl1pPr marL="179388" indent="-179388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9pPr>
          </a:lstStyle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Reduced design complexity</a:t>
            </a: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Energy efficiency</a:t>
            </a: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Industry standard packages</a:t>
            </a: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chemeClr val="accent1"/>
              </a:buClr>
              <a:buFont typeface="Arial" panose="020B0604020202020204" pitchFamily="34" charset="0"/>
              <a:buChar char="›"/>
              <a:defRPr/>
            </a:pPr>
            <a:r>
              <a:rPr lang="en-US" altLang="de-DE" sz="1400" dirty="0">
                <a:latin typeface="+mj-lt"/>
                <a:cs typeface="Arial" charset="0"/>
              </a:rPr>
              <a:t>Excellent price/performance ratio</a:t>
            </a:r>
          </a:p>
          <a:p>
            <a:pPr marL="285750" indent="-285750" eaLnBrk="1" hangingPunct="1">
              <a:lnSpc>
                <a:spcPts val="1300"/>
              </a:lnSpc>
              <a:buClr>
                <a:srgbClr val="B70D28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285750" indent="-285750" eaLnBrk="1" hangingPunct="1">
              <a:lnSpc>
                <a:spcPts val="1300"/>
              </a:lnSpc>
              <a:buClr>
                <a:srgbClr val="B70D28"/>
              </a:buClr>
              <a:buFont typeface="Arial" panose="020B0604020202020204" pitchFamily="34" charset="0"/>
              <a:buChar char="›"/>
              <a:defRPr/>
            </a:pPr>
            <a:endParaRPr lang="en-US" altLang="de-DE" sz="1400" dirty="0">
              <a:latin typeface="+mj-lt"/>
              <a:cs typeface="Arial" charset="0"/>
            </a:endParaRPr>
          </a:p>
          <a:p>
            <a:pPr marL="0" indent="0" eaLnBrk="1" hangingPunct="1">
              <a:lnSpc>
                <a:spcPts val="1300"/>
              </a:lnSpc>
              <a:buClr>
                <a:srgbClr val="B70D28"/>
              </a:buClr>
              <a:defRPr/>
            </a:pPr>
            <a:r>
              <a:rPr lang="en-US" altLang="de-DE" sz="1400" dirty="0">
                <a:latin typeface="+mj-lt"/>
                <a:cs typeface="Arial" charset="0"/>
              </a:rPr>
              <a:t> 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2"/>
          <a:stretch/>
        </p:blipFill>
        <p:spPr>
          <a:xfrm>
            <a:off x="6293792" y="1316869"/>
            <a:ext cx="3962400" cy="2542602"/>
          </a:xfrm>
          <a:prstGeom prst="rect">
            <a:avLst/>
          </a:prstGeom>
        </p:spPr>
      </p:pic>
      <p:pic>
        <p:nvPicPr>
          <p:cNvPr id="29" name="Picture 2" descr="https://brandportal.infineon.com/media/cache/lowres/assets/05/024/56a5e1bc2ccb8.jpg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50"/>
          <a:stretch/>
        </p:blipFill>
        <p:spPr bwMode="auto">
          <a:xfrm>
            <a:off x="1694995" y="1607573"/>
            <a:ext cx="3102428" cy="176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5" y="1772817"/>
            <a:ext cx="479917" cy="39993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992" y="2298948"/>
            <a:ext cx="529988" cy="399075"/>
          </a:xfrm>
          <a:prstGeom prst="rect">
            <a:avLst/>
          </a:prstGeom>
        </p:spPr>
      </p:pic>
      <p:pic>
        <p:nvPicPr>
          <p:cNvPr id="49" name="Picture 2" descr="C:\Users\Pastorel\AppData\Local\Microsoft\Windows\Temporary Internet Files\Content.Outlook\23VRDZ92\TO263-3-2-vA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587" y="1656573"/>
            <a:ext cx="354127" cy="44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 descr="\\mucsdn01\IP_Mark\Power Mgmt &amp; Supply\Niedervolt\LV_MOS\Interns\Katja Fischer\Packages\lowres-DPak.tif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076" y="2120163"/>
            <a:ext cx="587179" cy="44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17</a:t>
            </a:fld>
            <a:endParaRPr lang="de-AT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  <p:sp>
        <p:nvSpPr>
          <p:cNvPr id="25" name="Isosceles Triangle 16">
            <a:extLst>
              <a:ext uri="{FF2B5EF4-FFF2-40B4-BE49-F238E27FC236}">
                <a16:creationId xmlns:a16="http://schemas.microsoft.com/office/drawing/2014/main" id="{96AC5E92-3B23-4CF7-967C-3EA44816998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7585869" y="4421982"/>
            <a:ext cx="709612" cy="184151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  <a:headEnd/>
            <a:tailEnd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noAutofit/>
          </a:bodyPr>
          <a:lstStyle/>
          <a:p>
            <a:pPr algn="ctr">
              <a:buClr>
                <a:srgbClr val="00214A"/>
              </a:buClr>
              <a:defRPr/>
            </a:pPr>
            <a:endParaRPr lang="en-US" b="1" dirty="0">
              <a:solidFill>
                <a:srgbClr val="002060"/>
              </a:solidFill>
              <a:latin typeface="+mj-lt"/>
              <a:ea typeface="Verdana" panose="020B0604030504040204" pitchFamily="34" charset="0"/>
            </a:endParaRPr>
          </a:p>
        </p:txBody>
      </p:sp>
      <p:sp>
        <p:nvSpPr>
          <p:cNvPr id="26" name="Isosceles Triangle 16">
            <a:extLst>
              <a:ext uri="{FF2B5EF4-FFF2-40B4-BE49-F238E27FC236}">
                <a16:creationId xmlns:a16="http://schemas.microsoft.com/office/drawing/2014/main" id="{23C66101-88B2-40C7-8C68-18B63334F61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7585075" y="5140326"/>
            <a:ext cx="711200" cy="184151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  <a:headEnd/>
            <a:tailEnd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noAutofit/>
          </a:bodyPr>
          <a:lstStyle/>
          <a:p>
            <a:pPr algn="ctr">
              <a:buClr>
                <a:srgbClr val="00214A"/>
              </a:buClr>
              <a:defRPr/>
            </a:pPr>
            <a:endParaRPr lang="en-US" b="1" dirty="0">
              <a:solidFill>
                <a:srgbClr val="002060"/>
              </a:solidFill>
              <a:latin typeface="+mj-lt"/>
              <a:ea typeface="Verdana" panose="020B0604030504040204" pitchFamily="34" charset="0"/>
            </a:endParaRPr>
          </a:p>
        </p:txBody>
      </p:sp>
      <p:sp>
        <p:nvSpPr>
          <p:cNvPr id="28" name="Isosceles Triangle 16">
            <a:extLst>
              <a:ext uri="{FF2B5EF4-FFF2-40B4-BE49-F238E27FC236}">
                <a16:creationId xmlns:a16="http://schemas.microsoft.com/office/drawing/2014/main" id="{5C7AC4B0-C6E4-4908-AC21-47ED6ECCB884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7585075" y="5913438"/>
            <a:ext cx="711200" cy="184151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  <a:headEnd/>
            <a:tailEnd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>
            <a:noAutofit/>
          </a:bodyPr>
          <a:lstStyle/>
          <a:p>
            <a:pPr algn="ctr">
              <a:buClr>
                <a:srgbClr val="00214A"/>
              </a:buClr>
              <a:defRPr/>
            </a:pPr>
            <a:endParaRPr lang="en-US" b="1" dirty="0">
              <a:solidFill>
                <a:srgbClr val="002060"/>
              </a:solidFill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667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Agenda</a:t>
            </a:r>
          </a:p>
        </p:txBody>
      </p:sp>
      <p:sp>
        <p:nvSpPr>
          <p:cNvPr id="40" name="IFXSHAPE" title="AgendaShape_Product overview_459225c7-5729-42fe-9e77-2c31b6cc096f">
            <a:hlinkClick r:id="rId11" action="ppaction://hlinksldjump"/>
          </p:cNvPr>
          <p:cNvSpPr>
            <a:spLocks noGrp="1"/>
          </p:cNvSpPr>
          <p:nvPr>
            <p:ph type="body" idx="17"/>
            <p:custDataLst>
              <p:tags r:id="rId3"/>
            </p:custDataLst>
          </p:nvPr>
        </p:nvSpPr>
        <p:spPr>
          <a:xfrm>
            <a:off x="1295399" y="1143000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overview</a:t>
            </a:r>
          </a:p>
        </p:txBody>
      </p:sp>
      <p:sp>
        <p:nvSpPr>
          <p:cNvPr id="41" name="IFXSHAPE" title="AgendaShape_Packages_ff455fee-d616-4cd8-9aaa-67962d5221e2">
            <a:hlinkClick r:id="rId12" action="ppaction://hlinksldjump"/>
          </p:cNvPr>
          <p:cNvSpPr>
            <a:spLocks noGrp="1"/>
          </p:cNvSpPr>
          <p:nvPr>
            <p:ph type="body" sz="quarter" idx="18"/>
            <p:custDataLst>
              <p:tags r:id="rId4"/>
            </p:custDataLst>
          </p:nvPr>
        </p:nvSpPr>
        <p:spPr>
          <a:xfrm>
            <a:off x="1295400" y="1803781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Packages</a:t>
            </a:r>
          </a:p>
        </p:txBody>
      </p:sp>
      <p:sp>
        <p:nvSpPr>
          <p:cNvPr id="42" name="IFXSHAPE" title="AgendaShape_Product portfolio 60 V, 100 V, 150V_3a635b25-0f96-4fbd-b4f7-037062c1dab8">
            <a:hlinkClick r:id="rId13" action="ppaction://hlinksldjump"/>
          </p:cNvPr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295400" y="2464562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portfolio 60 V, 100 V, 150V</a:t>
            </a:r>
          </a:p>
        </p:txBody>
      </p:sp>
      <p:sp>
        <p:nvSpPr>
          <p:cNvPr id="43" name="IFXSHAPE" title="AgendaShape_Applications_e843338f-e574-48af-bf7b-4fcacfc6333d">
            <a:hlinkClick r:id="rId14" action="ppaction://hlinksldjump"/>
          </p:cNvPr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1295400" y="3125343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Applications</a:t>
            </a:r>
          </a:p>
        </p:txBody>
      </p:sp>
      <p:sp>
        <p:nvSpPr>
          <p:cNvPr id="44" name="IFXSHAPE" title="AgendaShape_Summary_51d668d7-a6f7-4872-a9e8-5544ca136090">
            <a:hlinkClick r:id="rId15" action="ppaction://hlinksldjump"/>
          </p:cNvPr>
          <p:cNvSpPr>
            <a:spLocks noGrp="1"/>
          </p:cNvSpPr>
          <p:nvPr>
            <p:ph type="body" sz="quarter" idx="21"/>
            <p:custDataLst>
              <p:tags r:id="rId7"/>
            </p:custDataLst>
          </p:nvPr>
        </p:nvSpPr>
        <p:spPr>
          <a:xfrm>
            <a:off x="1295400" y="378612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Summary</a:t>
            </a:r>
          </a:p>
        </p:txBody>
      </p:sp>
      <p:sp>
        <p:nvSpPr>
          <p:cNvPr id="45" name="IFXSHAPE" title="AgendaShape_Support_487cc34d-57af-4544-a814-eab10027e155">
            <a:hlinkClick r:id="rId16" action="ppaction://hlinksldjump"/>
          </p:cNvPr>
          <p:cNvSpPr>
            <a:spLocks noGrp="1"/>
          </p:cNvSpPr>
          <p:nvPr>
            <p:ph type="body" sz="quarter" idx="22"/>
            <p:custDataLst>
              <p:tags r:id="rId8"/>
            </p:custDataLst>
          </p:nvPr>
        </p:nvSpPr>
        <p:spPr>
          <a:xfrm>
            <a:off x="1295400" y="444289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Support</a:t>
            </a:r>
          </a:p>
        </p:txBody>
      </p:sp>
      <p:sp>
        <p:nvSpPr>
          <p:cNvPr id="48" name="IFXSHAPE" title="AgendaBullet_Product overview_ab3d4d34-8c63-44d1-9900-3b87ead0687f"/>
          <p:cNvSpPr>
            <a:spLocks noGrp="1"/>
          </p:cNvSpPr>
          <p:nvPr>
            <p:ph type="body" idx="28"/>
          </p:nvPr>
        </p:nvSpPr>
        <p:spPr>
          <a:xfrm>
            <a:off x="334432" y="1138489"/>
            <a:ext cx="576000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9" name="IFXSHAPE" title="AgendaBullet_Packages_6589a264-2b65-440f-898f-044132c1854d"/>
          <p:cNvSpPr>
            <a:spLocks noGrp="1"/>
          </p:cNvSpPr>
          <p:nvPr>
            <p:ph type="body" idx="29"/>
          </p:nvPr>
        </p:nvSpPr>
        <p:spPr>
          <a:xfrm>
            <a:off x="334432" y="1799370"/>
            <a:ext cx="576000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50" name="IFXSHAPE" title="AgendaBullet_Product portfolio 60 V, 100 V, 150V_8c8605f1-d58f-41df-8a5c-632c2a75506a"/>
          <p:cNvSpPr>
            <a:spLocks noGrp="1"/>
          </p:cNvSpPr>
          <p:nvPr>
            <p:ph type="body" idx="30"/>
          </p:nvPr>
        </p:nvSpPr>
        <p:spPr>
          <a:xfrm>
            <a:off x="334432" y="2460251"/>
            <a:ext cx="576000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51" name="IFXSHAPE" title="AgendaBullet_Applications_a4fb9d35-e977-45c2-86b4-347b52087917"/>
          <p:cNvSpPr>
            <a:spLocks noGrp="1"/>
          </p:cNvSpPr>
          <p:nvPr>
            <p:ph type="body" idx="31"/>
          </p:nvPr>
        </p:nvSpPr>
        <p:spPr>
          <a:xfrm>
            <a:off x="334432" y="3121132"/>
            <a:ext cx="57600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52" name="IFXSHAPE" title="AgendaBullet_Summary_81094749-eb09-474c-ab59-b28ff1d89045"/>
          <p:cNvSpPr>
            <a:spLocks noGrp="1"/>
          </p:cNvSpPr>
          <p:nvPr>
            <p:ph type="body" idx="32"/>
          </p:nvPr>
        </p:nvSpPr>
        <p:spPr>
          <a:xfrm>
            <a:off x="334432" y="3782013"/>
            <a:ext cx="576000" cy="576072"/>
          </a:xfrm>
        </p:spPr>
        <p:txBody>
          <a:bodyPr/>
          <a:lstStyle/>
          <a:p>
            <a:r>
              <a:rPr lang="de-AT"/>
              <a:t>5</a:t>
            </a:r>
          </a:p>
        </p:txBody>
      </p:sp>
      <p:sp>
        <p:nvSpPr>
          <p:cNvPr id="53" name="IFXSHAPE" title="AgendaBullet_Support_9ed1d846-7bd9-4ed9-92d8-f9892764c5ea"/>
          <p:cNvSpPr>
            <a:spLocks noGrp="1"/>
          </p:cNvSpPr>
          <p:nvPr>
            <p:ph type="body" idx="33"/>
          </p:nvPr>
        </p:nvSpPr>
        <p:spPr>
          <a:xfrm>
            <a:off x="334432" y="4442894"/>
            <a:ext cx="576000" cy="576072"/>
          </a:xfrm>
        </p:spPr>
        <p:txBody>
          <a:bodyPr/>
          <a:lstStyle/>
          <a:p>
            <a:r>
              <a:rPr lang="de-AT"/>
              <a:t>6</a:t>
            </a: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D213FF01-53C9-4245-8752-A189F0AA0260}" type="slidenum">
              <a:rPr lang="de-AT" smtClean="0"/>
              <a:pPr/>
              <a:t>18</a:t>
            </a:fld>
            <a:endParaRPr lang="de-AT"/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58" name="Footer Placeholder 57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1153606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860" y="1085851"/>
            <a:ext cx="7105996" cy="5197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altLang="en-US" dirty="0"/>
              <a:t>Support</a:t>
            </a:r>
            <a:br>
              <a:rPr lang="en-US" altLang="en-US" dirty="0"/>
            </a:br>
            <a:r>
              <a:rPr lang="en-US" altLang="en-US" dirty="0"/>
              <a:t>Online tools and services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9444689" y="2456978"/>
            <a:ext cx="1092200" cy="750887"/>
          </a:xfrm>
          <a:prstGeom prst="rect">
            <a:avLst/>
          </a:prstGeom>
          <a:noFill/>
          <a:ln w="127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noAutofit/>
          </a:bodyPr>
          <a:lstStyle/>
          <a:p>
            <a:pPr algn="ctr">
              <a:buClr>
                <a:schemeClr val="accent1"/>
              </a:buClr>
              <a:defRPr/>
            </a:pPr>
            <a:endParaRPr lang="en-US" sz="1600" dirty="0" err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491" name="TextBox 5"/>
          <p:cNvSpPr txBox="1">
            <a:spLocks noChangeArrowheads="1"/>
          </p:cNvSpPr>
          <p:nvPr/>
        </p:nvSpPr>
        <p:spPr bwMode="auto">
          <a:xfrm>
            <a:off x="9443777" y="2503014"/>
            <a:ext cx="1158321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 marL="342900" indent="-342900" eaLnBrk="0" hangingPunct="0">
              <a:spcAft>
                <a:spcPts val="1200"/>
              </a:spcAft>
              <a:buClr>
                <a:schemeClr val="accent1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indent="-273050" eaLnBrk="0" hangingPunct="0">
              <a:spcAft>
                <a:spcPts val="900"/>
              </a:spcAft>
              <a:buClr>
                <a:schemeClr val="accent1"/>
              </a:buClr>
              <a:buSzPct val="80000"/>
              <a:buFont typeface="Wingdings" pitchFamily="2" charset="2"/>
              <a:buChar char="o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spcAft>
                <a:spcPts val="600"/>
              </a:spcAft>
              <a:buClr>
                <a:schemeClr val="accent1"/>
              </a:buClr>
              <a:buSzPct val="100000"/>
              <a:buFont typeface="Verdana" pitchFamily="34" charset="0"/>
              <a:buChar char="―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6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marL="0" lvl="1" eaLnBrk="1" hangingPunct="1">
              <a:lnSpc>
                <a:spcPts val="1400"/>
              </a:lnSpc>
              <a:spcAft>
                <a:spcPct val="0"/>
              </a:spcAft>
              <a:buSzTx/>
              <a:buNone/>
            </a:pPr>
            <a:r>
              <a:rPr lang="en-US" altLang="en-US" sz="1100" b="1" dirty="0">
                <a:latin typeface="+mj-lt"/>
                <a:cs typeface="Arial" charset="0"/>
              </a:rPr>
              <a:t>Tools, finders and selectors 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9463683" y="3365267"/>
            <a:ext cx="1092200" cy="469900"/>
          </a:xfrm>
          <a:prstGeom prst="rect">
            <a:avLst/>
          </a:prstGeom>
          <a:noFill/>
          <a:ln w="127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noAutofit/>
          </a:bodyPr>
          <a:lstStyle/>
          <a:p>
            <a:pPr algn="ctr">
              <a:buClr>
                <a:schemeClr val="accent1"/>
              </a:buClr>
              <a:defRPr/>
            </a:pPr>
            <a:endParaRPr lang="en-US" sz="1600" dirty="0" err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494" name="TextBox 5"/>
          <p:cNvSpPr txBox="1">
            <a:spLocks noChangeArrowheads="1"/>
          </p:cNvSpPr>
          <p:nvPr/>
        </p:nvSpPr>
        <p:spPr bwMode="auto">
          <a:xfrm>
            <a:off x="9478491" y="3424996"/>
            <a:ext cx="12430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 marL="342900" indent="-342900" eaLnBrk="0" hangingPunct="0">
              <a:spcAft>
                <a:spcPts val="1200"/>
              </a:spcAft>
              <a:buClr>
                <a:schemeClr val="accent1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indent="-273050" eaLnBrk="0" hangingPunct="0">
              <a:spcAft>
                <a:spcPts val="900"/>
              </a:spcAft>
              <a:buClr>
                <a:schemeClr val="accent1"/>
              </a:buClr>
              <a:buSzPct val="80000"/>
              <a:buFont typeface="Wingdings" pitchFamily="2" charset="2"/>
              <a:buChar char="o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spcAft>
                <a:spcPts val="600"/>
              </a:spcAft>
              <a:buClr>
                <a:schemeClr val="accent1"/>
              </a:buClr>
              <a:buSzPct val="100000"/>
              <a:buFont typeface="Verdana" pitchFamily="34" charset="0"/>
              <a:buChar char="―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6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marL="0" lvl="1" eaLnBrk="1" hangingPunct="1">
              <a:lnSpc>
                <a:spcPts val="1400"/>
              </a:lnSpc>
              <a:spcAft>
                <a:spcPct val="0"/>
              </a:spcAft>
              <a:buSzTx/>
              <a:buNone/>
            </a:pPr>
            <a:r>
              <a:rPr lang="en-US" altLang="en-US" sz="1100" b="1" dirty="0">
                <a:latin typeface="+mj-lt"/>
                <a:cs typeface="Arial" charset="0"/>
              </a:rPr>
              <a:t>Support</a:t>
            </a:r>
          </a:p>
        </p:txBody>
      </p:sp>
      <p:sp>
        <p:nvSpPr>
          <p:cNvPr id="101" name="Rectangle 100"/>
          <p:cNvSpPr/>
          <p:nvPr/>
        </p:nvSpPr>
        <p:spPr bwMode="auto">
          <a:xfrm>
            <a:off x="9428759" y="1123281"/>
            <a:ext cx="1127125" cy="663575"/>
          </a:xfrm>
          <a:prstGeom prst="rect">
            <a:avLst/>
          </a:prstGeom>
          <a:noFill/>
          <a:ln w="127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noAutofit/>
          </a:bodyPr>
          <a:lstStyle/>
          <a:p>
            <a:pPr algn="ctr">
              <a:buClr>
                <a:schemeClr val="accent1"/>
              </a:buClr>
              <a:defRPr/>
            </a:pPr>
            <a:endParaRPr lang="en-US" sz="1600" dirty="0" err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498" name="TextBox 5"/>
          <p:cNvSpPr txBox="1">
            <a:spLocks noChangeArrowheads="1"/>
          </p:cNvSpPr>
          <p:nvPr/>
        </p:nvSpPr>
        <p:spPr bwMode="auto">
          <a:xfrm>
            <a:off x="9456738" y="1194396"/>
            <a:ext cx="12112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 marL="342900" indent="-342900" eaLnBrk="0" hangingPunct="0">
              <a:spcAft>
                <a:spcPts val="1200"/>
              </a:spcAft>
              <a:buClr>
                <a:schemeClr val="accent1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indent="-273050" eaLnBrk="0" hangingPunct="0">
              <a:spcAft>
                <a:spcPts val="900"/>
              </a:spcAft>
              <a:buClr>
                <a:schemeClr val="accent1"/>
              </a:buClr>
              <a:buSzPct val="80000"/>
              <a:buFont typeface="Wingdings" pitchFamily="2" charset="2"/>
              <a:buChar char="o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spcAft>
                <a:spcPts val="600"/>
              </a:spcAft>
              <a:buClr>
                <a:schemeClr val="accent1"/>
              </a:buClr>
              <a:buSzPct val="100000"/>
              <a:buFont typeface="Verdana" pitchFamily="34" charset="0"/>
              <a:buChar char="―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6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marL="0" lvl="1" eaLnBrk="1" hangingPunct="1">
              <a:lnSpc>
                <a:spcPts val="1400"/>
              </a:lnSpc>
              <a:spcAft>
                <a:spcPct val="0"/>
              </a:spcAft>
              <a:buSzTx/>
              <a:buNone/>
            </a:pPr>
            <a:r>
              <a:rPr lang="en-US" altLang="en-US" sz="1100" b="1" dirty="0">
                <a:latin typeface="+mj-lt"/>
                <a:cs typeface="Arial" charset="0"/>
              </a:rPr>
              <a:t>Subscribe to newsletter</a:t>
            </a:r>
            <a:endParaRPr lang="en-US" altLang="en-US" sz="1100" dirty="0">
              <a:latin typeface="+mj-lt"/>
              <a:cs typeface="Arial" charset="0"/>
            </a:endParaRPr>
          </a:p>
        </p:txBody>
      </p:sp>
      <p:pic>
        <p:nvPicPr>
          <p:cNvPr id="2050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28248" y="188913"/>
            <a:ext cx="525462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/>
          <p:cNvSpPr/>
          <p:nvPr/>
        </p:nvSpPr>
        <p:spPr bwMode="auto">
          <a:xfrm>
            <a:off x="4037648" y="1214068"/>
            <a:ext cx="261937" cy="138112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noAutofit/>
          </a:bodyPr>
          <a:lstStyle/>
          <a:p>
            <a:pPr algn="ctr">
              <a:buClr>
                <a:schemeClr val="accent1"/>
              </a:buClr>
              <a:defRPr/>
            </a:pPr>
            <a:endParaRPr lang="en-US" sz="1600" dirty="0" err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071664" y="4643611"/>
            <a:ext cx="432048" cy="142876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noAutofit/>
          </a:bodyPr>
          <a:lstStyle/>
          <a:p>
            <a:pPr algn="ctr">
              <a:buClr>
                <a:schemeClr val="accent1"/>
              </a:buClr>
              <a:defRPr/>
            </a:pPr>
            <a:endParaRPr lang="en-US" sz="1600" dirty="0" err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3989387" y="1078999"/>
            <a:ext cx="157162" cy="135543"/>
          </a:xfrm>
          <a:prstGeom prst="ellipse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30" name="Oval 29"/>
          <p:cNvSpPr/>
          <p:nvPr/>
        </p:nvSpPr>
        <p:spPr bwMode="auto">
          <a:xfrm>
            <a:off x="2933552" y="4552704"/>
            <a:ext cx="157162" cy="135543"/>
          </a:xfrm>
          <a:prstGeom prst="ellipse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4</a:t>
            </a:r>
          </a:p>
        </p:txBody>
      </p:sp>
      <p:sp>
        <p:nvSpPr>
          <p:cNvPr id="31" name="Oval 30"/>
          <p:cNvSpPr/>
          <p:nvPr/>
        </p:nvSpPr>
        <p:spPr bwMode="auto">
          <a:xfrm>
            <a:off x="6496945" y="950308"/>
            <a:ext cx="157162" cy="135543"/>
          </a:xfrm>
          <a:prstGeom prst="ellipse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6633966" y="1048345"/>
            <a:ext cx="332283" cy="127000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noAutofit/>
          </a:bodyPr>
          <a:lstStyle/>
          <a:p>
            <a:pPr algn="ctr">
              <a:buClr>
                <a:schemeClr val="accent1"/>
              </a:buClr>
              <a:defRPr/>
            </a:pPr>
            <a:endParaRPr lang="en-US" sz="1600" dirty="0" err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9372029" y="1060450"/>
            <a:ext cx="157162" cy="158400"/>
          </a:xfrm>
          <a:prstGeom prst="ellipse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37" name="Oval 36"/>
          <p:cNvSpPr/>
          <p:nvPr/>
        </p:nvSpPr>
        <p:spPr bwMode="auto">
          <a:xfrm>
            <a:off x="9372189" y="2664114"/>
            <a:ext cx="157162" cy="158400"/>
          </a:xfrm>
          <a:prstGeom prst="ellipse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41" name="Oval 40"/>
          <p:cNvSpPr/>
          <p:nvPr/>
        </p:nvSpPr>
        <p:spPr bwMode="auto">
          <a:xfrm>
            <a:off x="9367997" y="3573017"/>
            <a:ext cx="157162" cy="135543"/>
          </a:xfrm>
          <a:prstGeom prst="ellipse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9428759" y="1922041"/>
            <a:ext cx="1127125" cy="426840"/>
          </a:xfrm>
          <a:prstGeom prst="rect">
            <a:avLst/>
          </a:prstGeom>
          <a:noFill/>
          <a:ln w="127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noAutofit/>
          </a:bodyPr>
          <a:lstStyle/>
          <a:p>
            <a:pPr algn="ctr">
              <a:buClr>
                <a:schemeClr val="accent1"/>
              </a:buClr>
              <a:defRPr/>
            </a:pPr>
            <a:endParaRPr lang="en-US" sz="1600" dirty="0" err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5"/>
          <p:cNvSpPr txBox="1">
            <a:spLocks noChangeArrowheads="1"/>
          </p:cNvSpPr>
          <p:nvPr/>
        </p:nvSpPr>
        <p:spPr bwMode="auto">
          <a:xfrm>
            <a:off x="9386689" y="1993155"/>
            <a:ext cx="12112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 marL="342900" indent="-342900" eaLnBrk="0" hangingPunct="0">
              <a:spcAft>
                <a:spcPts val="1200"/>
              </a:spcAft>
              <a:buClr>
                <a:schemeClr val="accent1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indent="-273050" eaLnBrk="0" hangingPunct="0">
              <a:spcAft>
                <a:spcPts val="900"/>
              </a:spcAft>
              <a:buClr>
                <a:schemeClr val="accent1"/>
              </a:buClr>
              <a:buSzPct val="80000"/>
              <a:buFont typeface="Wingdings" pitchFamily="2" charset="2"/>
              <a:buChar char="o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spcAft>
                <a:spcPts val="600"/>
              </a:spcAft>
              <a:buClr>
                <a:schemeClr val="accent1"/>
              </a:buClr>
              <a:buSzPct val="100000"/>
              <a:buFont typeface="Verdana" pitchFamily="34" charset="0"/>
              <a:buChar char="―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6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marL="0" lvl="1" eaLnBrk="1" hangingPunct="1">
              <a:lnSpc>
                <a:spcPts val="1400"/>
              </a:lnSpc>
              <a:spcAft>
                <a:spcPct val="0"/>
              </a:spcAft>
              <a:buSzTx/>
              <a:buNone/>
            </a:pPr>
            <a:r>
              <a:rPr lang="en-US" altLang="en-US" sz="1100" b="1" dirty="0">
                <a:latin typeface="+mj-lt"/>
                <a:cs typeface="Arial" charset="0"/>
              </a:rPr>
              <a:t>Where to buy</a:t>
            </a:r>
            <a:endParaRPr lang="en-US" altLang="en-US" sz="1100" dirty="0">
              <a:latin typeface="+mj-lt"/>
              <a:cs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9372029" y="1859210"/>
            <a:ext cx="157162" cy="158400"/>
          </a:xfrm>
          <a:prstGeom prst="ellipse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7185324" y="1048345"/>
            <a:ext cx="397445" cy="127001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noAutofit/>
          </a:bodyPr>
          <a:lstStyle/>
          <a:p>
            <a:pPr algn="ctr">
              <a:buClr>
                <a:schemeClr val="accent1"/>
              </a:buClr>
              <a:defRPr/>
            </a:pPr>
            <a:endParaRPr lang="en-US" sz="1600" dirty="0" err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7082533" y="950308"/>
            <a:ext cx="157162" cy="135543"/>
          </a:xfrm>
          <a:prstGeom prst="ellipse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19</a:t>
            </a:fld>
            <a:endParaRPr lang="de-A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32663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inAgenda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Agenda</a:t>
            </a:r>
          </a:p>
        </p:txBody>
      </p:sp>
      <p:sp>
        <p:nvSpPr>
          <p:cNvPr id="40" name="IFXSHAPE" title="AgendaShape_Product overview_459225c7-5729-42fe-9e77-2c31b6cc096f">
            <a:hlinkClick r:id="rId11" action="ppaction://hlinksldjump"/>
          </p:cNvPr>
          <p:cNvSpPr>
            <a:spLocks noGrp="1"/>
          </p:cNvSpPr>
          <p:nvPr>
            <p:ph type="body" idx="17"/>
            <p:custDataLst>
              <p:tags r:id="rId3"/>
            </p:custDataLst>
          </p:nvPr>
        </p:nvSpPr>
        <p:spPr>
          <a:xfrm>
            <a:off x="1295399" y="1143000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/>
              <a:t>Product overview</a:t>
            </a:r>
          </a:p>
        </p:txBody>
      </p:sp>
      <p:sp>
        <p:nvSpPr>
          <p:cNvPr id="41" name="IFXSHAPE" title="AgendaShape_Packages_ff455fee-d616-4cd8-9aaa-67962d5221e2">
            <a:hlinkClick r:id="rId12" action="ppaction://hlinksldjump"/>
          </p:cNvPr>
          <p:cNvSpPr>
            <a:spLocks noGrp="1"/>
          </p:cNvSpPr>
          <p:nvPr>
            <p:ph type="body" sz="quarter" idx="18"/>
            <p:custDataLst>
              <p:tags r:id="rId4"/>
            </p:custDataLst>
          </p:nvPr>
        </p:nvSpPr>
        <p:spPr>
          <a:xfrm>
            <a:off x="1295400" y="1803781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/>
              <a:t>Packages</a:t>
            </a:r>
          </a:p>
        </p:txBody>
      </p:sp>
      <p:sp>
        <p:nvSpPr>
          <p:cNvPr id="42" name="IFXSHAPE" title="AgendaShape_Product portfolio 60 V, 100 V, 150V_3a635b25-0f96-4fbd-b4f7-037062c1dab8">
            <a:hlinkClick r:id="rId13" action="ppaction://hlinksldjump"/>
          </p:cNvPr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295400" y="2464562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/>
              <a:t>Product portfolio 60 V, 100 V, 150V</a:t>
            </a:r>
          </a:p>
        </p:txBody>
      </p:sp>
      <p:sp>
        <p:nvSpPr>
          <p:cNvPr id="43" name="IFXSHAPE" title="AgendaShape_Applications_e843338f-e574-48af-bf7b-4fcacfc6333d">
            <a:hlinkClick r:id="rId14" action="ppaction://hlinksldjump"/>
          </p:cNvPr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1295400" y="3125343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/>
              <a:t>Applications</a:t>
            </a:r>
          </a:p>
        </p:txBody>
      </p:sp>
      <p:sp>
        <p:nvSpPr>
          <p:cNvPr id="44" name="IFXSHAPE" title="AgendaShape_Summary_51d668d7-a6f7-4872-a9e8-5544ca136090">
            <a:hlinkClick r:id="rId15" action="ppaction://hlinksldjump"/>
          </p:cNvPr>
          <p:cNvSpPr>
            <a:spLocks noGrp="1"/>
          </p:cNvSpPr>
          <p:nvPr>
            <p:ph type="body" sz="quarter" idx="21"/>
            <p:custDataLst>
              <p:tags r:id="rId7"/>
            </p:custDataLst>
          </p:nvPr>
        </p:nvSpPr>
        <p:spPr>
          <a:xfrm>
            <a:off x="1295400" y="378612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/>
              <a:t>Summary</a:t>
            </a:r>
          </a:p>
        </p:txBody>
      </p:sp>
      <p:sp>
        <p:nvSpPr>
          <p:cNvPr id="45" name="IFXSHAPE" title="AgendaShape_Support_487cc34d-57af-4544-a814-eab10027e155">
            <a:hlinkClick r:id="rId16" action="ppaction://hlinksldjump"/>
          </p:cNvPr>
          <p:cNvSpPr>
            <a:spLocks noGrp="1"/>
          </p:cNvSpPr>
          <p:nvPr>
            <p:ph type="body" sz="quarter" idx="22"/>
            <p:custDataLst>
              <p:tags r:id="rId8"/>
            </p:custDataLst>
          </p:nvPr>
        </p:nvSpPr>
        <p:spPr>
          <a:xfrm>
            <a:off x="1295400" y="4446905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/>
              <a:t>Support</a:t>
            </a:r>
          </a:p>
        </p:txBody>
      </p:sp>
      <p:sp>
        <p:nvSpPr>
          <p:cNvPr id="48" name="IFXSHAPE" title="AgendaBullet_Product overview_ab3d4d34-8c63-44d1-9900-3b87ead0687f"/>
          <p:cNvSpPr>
            <a:spLocks noGrp="1"/>
          </p:cNvSpPr>
          <p:nvPr>
            <p:ph type="body" idx="28"/>
          </p:nvPr>
        </p:nvSpPr>
        <p:spPr>
          <a:xfrm>
            <a:off x="334432" y="1138489"/>
            <a:ext cx="576000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9" name="IFXSHAPE" title="AgendaBullet_Packages_6589a264-2b65-440f-898f-044132c1854d"/>
          <p:cNvSpPr>
            <a:spLocks noGrp="1"/>
          </p:cNvSpPr>
          <p:nvPr>
            <p:ph type="body" idx="29"/>
          </p:nvPr>
        </p:nvSpPr>
        <p:spPr>
          <a:xfrm>
            <a:off x="334432" y="1799370"/>
            <a:ext cx="576000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50" name="IFXSHAPE" title="AgendaBullet_Product portfolio 60 V, 100 V, 150V_8c8605f1-d58f-41df-8a5c-632c2a75506a"/>
          <p:cNvSpPr>
            <a:spLocks noGrp="1"/>
          </p:cNvSpPr>
          <p:nvPr>
            <p:ph type="body" idx="30"/>
          </p:nvPr>
        </p:nvSpPr>
        <p:spPr>
          <a:xfrm>
            <a:off x="334432" y="2460251"/>
            <a:ext cx="576000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51" name="IFXSHAPE" title="AgendaBullet_Applications_a4fb9d35-e977-45c2-86b4-347b52087917"/>
          <p:cNvSpPr>
            <a:spLocks noGrp="1"/>
          </p:cNvSpPr>
          <p:nvPr>
            <p:ph type="body" idx="31"/>
          </p:nvPr>
        </p:nvSpPr>
        <p:spPr>
          <a:xfrm>
            <a:off x="334432" y="3121132"/>
            <a:ext cx="57600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52" name="IFXSHAPE" title="AgendaBullet_Summary_81094749-eb09-474c-ab59-b28ff1d89045"/>
          <p:cNvSpPr>
            <a:spLocks noGrp="1"/>
          </p:cNvSpPr>
          <p:nvPr>
            <p:ph type="body" idx="32"/>
          </p:nvPr>
        </p:nvSpPr>
        <p:spPr>
          <a:xfrm>
            <a:off x="334432" y="3782013"/>
            <a:ext cx="576000" cy="576072"/>
          </a:xfrm>
        </p:spPr>
        <p:txBody>
          <a:bodyPr/>
          <a:lstStyle/>
          <a:p>
            <a:r>
              <a:rPr lang="de-AT"/>
              <a:t>5</a:t>
            </a:r>
          </a:p>
        </p:txBody>
      </p:sp>
      <p:sp>
        <p:nvSpPr>
          <p:cNvPr id="53" name="IFXSHAPE" title="AgendaBullet_Support_9ed1d846-7bd9-4ed9-92d8-f9892764c5ea"/>
          <p:cNvSpPr>
            <a:spLocks noGrp="1"/>
          </p:cNvSpPr>
          <p:nvPr>
            <p:ph type="body" idx="33"/>
          </p:nvPr>
        </p:nvSpPr>
        <p:spPr>
          <a:xfrm>
            <a:off x="334432" y="4442894"/>
            <a:ext cx="576000" cy="576072"/>
          </a:xfrm>
        </p:spPr>
        <p:txBody>
          <a:bodyPr/>
          <a:lstStyle/>
          <a:p>
            <a:r>
              <a:rPr lang="de-AT"/>
              <a:t>6</a:t>
            </a: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D213FF01-53C9-4245-8752-A189F0AA0260}" type="slidenum">
              <a:rPr lang="de-AT" smtClean="0"/>
              <a:pPr/>
              <a:t>2</a:t>
            </a:fld>
            <a:endParaRPr lang="de-AT"/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58" name="Footer Placeholder 57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30981341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dirty="0"/>
              <a:t>Tailor made information via </a:t>
            </a:r>
            <a:r>
              <a:rPr lang="en-US" dirty="0" err="1"/>
              <a:t>myInfineon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 bwMode="auto">
          <a:xfrm>
            <a:off x="4871864" y="1072805"/>
            <a:ext cx="1414800" cy="871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dirty="0">
                <a:latin typeface="+mj-lt"/>
                <a:ea typeface="Verdana" pitchFamily="34" charset="0"/>
                <a:cs typeface="Verdana" pitchFamily="34" charset="0"/>
              </a:rPr>
              <a:t>Use the form to self-register (type in necessary information)</a:t>
            </a:r>
          </a:p>
        </p:txBody>
      </p:sp>
      <p:cxnSp>
        <p:nvCxnSpPr>
          <p:cNvPr id="27" name="Straight Arrow Connector 26"/>
          <p:cNvCxnSpPr>
            <a:endCxn id="32" idx="1"/>
          </p:cNvCxnSpPr>
          <p:nvPr/>
        </p:nvCxnSpPr>
        <p:spPr>
          <a:xfrm>
            <a:off x="2353622" y="1509235"/>
            <a:ext cx="57402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 bwMode="auto">
          <a:xfrm>
            <a:off x="6843394" y="1069340"/>
            <a:ext cx="1412847" cy="869389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dirty="0">
                <a:latin typeface="+mj-lt"/>
                <a:ea typeface="Verdana" pitchFamily="34" charset="0"/>
                <a:cs typeface="Verdana" pitchFamily="34" charset="0"/>
              </a:rPr>
              <a:t>A confirmation email with the activation link is sent to you, please click on the link to activate your account</a:t>
            </a:r>
          </a:p>
        </p:txBody>
      </p:sp>
      <p:cxnSp>
        <p:nvCxnSpPr>
          <p:cNvPr id="30" name="Straight Arrow Connector 29"/>
          <p:cNvCxnSpPr>
            <a:stCxn id="26" idx="3"/>
            <a:endCxn id="28" idx="1"/>
          </p:cNvCxnSpPr>
          <p:nvPr/>
        </p:nvCxnSpPr>
        <p:spPr>
          <a:xfrm flipV="1">
            <a:off x="6286665" y="1504035"/>
            <a:ext cx="556729" cy="437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 bwMode="auto">
          <a:xfrm>
            <a:off x="8832304" y="1073635"/>
            <a:ext cx="1414800" cy="871200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dirty="0">
                <a:latin typeface="+mj-lt"/>
                <a:ea typeface="Verdana" pitchFamily="34" charset="0"/>
                <a:cs typeface="Verdana" pitchFamily="34" charset="0"/>
              </a:rPr>
              <a:t>Log in to </a:t>
            </a:r>
            <a:r>
              <a:rPr lang="en-US" sz="900" dirty="0" err="1">
                <a:latin typeface="+mj-lt"/>
                <a:ea typeface="Verdana" pitchFamily="34" charset="0"/>
                <a:cs typeface="Verdana" pitchFamily="34" charset="0"/>
              </a:rPr>
              <a:t>myInfineon</a:t>
            </a:r>
            <a:endParaRPr lang="en-US" sz="900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2927648" y="1073635"/>
            <a:ext cx="1414800" cy="871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algn="ctr" eaLnBrk="0" hangingPunct="0">
              <a:buClr>
                <a:schemeClr val="tx1"/>
              </a:buClr>
            </a:pPr>
            <a:r>
              <a:rPr lang="en-US" sz="900" kern="0" dirty="0">
                <a:latin typeface="+mj-lt"/>
                <a:ea typeface="Verdana" pitchFamily="34" charset="0"/>
                <a:cs typeface="Verdana" pitchFamily="34" charset="0"/>
              </a:rPr>
              <a:t>From the infineon.com go to the registration page</a:t>
            </a:r>
          </a:p>
        </p:txBody>
      </p:sp>
      <p:cxnSp>
        <p:nvCxnSpPr>
          <p:cNvPr id="33" name="Straight Arrow Connector 32"/>
          <p:cNvCxnSpPr>
            <a:stCxn id="32" idx="3"/>
            <a:endCxn id="26" idx="1"/>
          </p:cNvCxnSpPr>
          <p:nvPr/>
        </p:nvCxnSpPr>
        <p:spPr>
          <a:xfrm flipV="1">
            <a:off x="4342448" y="1508405"/>
            <a:ext cx="529416" cy="83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28" idx="3"/>
            <a:endCxn id="31" idx="1"/>
          </p:cNvCxnSpPr>
          <p:nvPr/>
        </p:nvCxnSpPr>
        <p:spPr>
          <a:xfrm>
            <a:off x="8256240" y="1504035"/>
            <a:ext cx="576064" cy="520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C:\Users\MoriLore\Downloads\mediapool-582051186c4f0\lowres-Woman-Transparent.pn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992" y="908721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954" y="2621906"/>
            <a:ext cx="8414092" cy="2751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Oval 41"/>
          <p:cNvSpPr/>
          <p:nvPr/>
        </p:nvSpPr>
        <p:spPr bwMode="auto">
          <a:xfrm>
            <a:off x="8400256" y="2420888"/>
            <a:ext cx="1702832" cy="1584176"/>
          </a:xfrm>
          <a:prstGeom prst="ellipse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>
              <a:buClr>
                <a:schemeClr val="tx1"/>
              </a:buClr>
            </a:pPr>
            <a:endParaRPr lang="en-US" sz="1600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2792180"/>
            <a:ext cx="4680520" cy="22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88954" y="5517233"/>
            <a:ext cx="7950562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</a:pPr>
            <a:r>
              <a:rPr lang="en-US" sz="1600" dirty="0">
                <a:latin typeface="+mj-lt"/>
              </a:rPr>
              <a:t>In case of problems with the access, the registration or all other type of issues, please get in touch with your Infineon contact person or with our official support at </a:t>
            </a:r>
            <a:r>
              <a:rPr lang="en-US" sz="1600" dirty="0">
                <a:latin typeface="+mj-lt"/>
                <a:hlinkClick r:id="rId7"/>
              </a:rPr>
              <a:t>www.infineon.com/support</a:t>
            </a:r>
            <a:r>
              <a:rPr lang="en-US" sz="1600" dirty="0">
                <a:latin typeface="+mj-lt"/>
              </a:rPr>
              <a:t> (available 24/7)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1FD9D8B-FB74-48F4-B6C1-38678B96F935}" type="slidenum">
              <a:rPr lang="de-AT" smtClean="0"/>
              <a:pPr/>
              <a:t>20</a:t>
            </a:fld>
            <a:endParaRPr lang="de-AT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5931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64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Agenda</a:t>
            </a:r>
          </a:p>
        </p:txBody>
      </p:sp>
      <p:sp>
        <p:nvSpPr>
          <p:cNvPr id="40" name="IFXSHAPE" title="AgendaShape_Product overview_459225c7-5729-42fe-9e77-2c31b6cc096f">
            <a:hlinkClick r:id="rId11" action="ppaction://hlinksldjump"/>
          </p:cNvPr>
          <p:cNvSpPr>
            <a:spLocks noGrp="1"/>
          </p:cNvSpPr>
          <p:nvPr>
            <p:ph type="body" idx="17"/>
            <p:custDataLst>
              <p:tags r:id="rId3"/>
            </p:custDataLst>
          </p:nvPr>
        </p:nvSpPr>
        <p:spPr>
          <a:xfrm>
            <a:off x="1295399" y="1143000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/>
              <a:t>Product overview</a:t>
            </a:r>
          </a:p>
        </p:txBody>
      </p:sp>
      <p:sp>
        <p:nvSpPr>
          <p:cNvPr id="41" name="IFXSHAPE" title="AgendaShape_Packages_ff455fee-d616-4cd8-9aaa-67962d5221e2">
            <a:hlinkClick r:id="rId12" action="ppaction://hlinksldjump"/>
          </p:cNvPr>
          <p:cNvSpPr>
            <a:spLocks noGrp="1"/>
          </p:cNvSpPr>
          <p:nvPr>
            <p:ph type="body" sz="quarter" idx="18"/>
            <p:custDataLst>
              <p:tags r:id="rId4"/>
            </p:custDataLst>
          </p:nvPr>
        </p:nvSpPr>
        <p:spPr>
          <a:xfrm>
            <a:off x="1295400" y="1803781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Packages</a:t>
            </a:r>
          </a:p>
        </p:txBody>
      </p:sp>
      <p:sp>
        <p:nvSpPr>
          <p:cNvPr id="42" name="IFXSHAPE" title="AgendaShape_Product portfolio 60 V, 100 V, 150V_3a635b25-0f96-4fbd-b4f7-037062c1dab8">
            <a:hlinkClick r:id="rId13" action="ppaction://hlinksldjump"/>
          </p:cNvPr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295400" y="2464562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portfolio 60 V, 100 V, 150V</a:t>
            </a:r>
          </a:p>
        </p:txBody>
      </p:sp>
      <p:sp>
        <p:nvSpPr>
          <p:cNvPr id="43" name="IFXSHAPE" title="AgendaShape_Applications_e843338f-e574-48af-bf7b-4fcacfc6333d">
            <a:hlinkClick r:id="rId14" action="ppaction://hlinksldjump"/>
          </p:cNvPr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1295400" y="3125343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Applications</a:t>
            </a:r>
          </a:p>
        </p:txBody>
      </p:sp>
      <p:sp>
        <p:nvSpPr>
          <p:cNvPr id="44" name="IFXSHAPE" title="AgendaShape_Summary_51d668d7-a6f7-4872-a9e8-5544ca136090">
            <a:hlinkClick r:id="rId15" action="ppaction://hlinksldjump"/>
          </p:cNvPr>
          <p:cNvSpPr>
            <a:spLocks noGrp="1"/>
          </p:cNvSpPr>
          <p:nvPr>
            <p:ph type="body" sz="quarter" idx="21"/>
            <p:custDataLst>
              <p:tags r:id="rId7"/>
            </p:custDataLst>
          </p:nvPr>
        </p:nvSpPr>
        <p:spPr>
          <a:xfrm>
            <a:off x="1295400" y="378612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Summary</a:t>
            </a:r>
          </a:p>
        </p:txBody>
      </p:sp>
      <p:sp>
        <p:nvSpPr>
          <p:cNvPr id="45" name="IFXSHAPE" title="AgendaShape_Support_487cc34d-57af-4544-a814-eab10027e155">
            <a:hlinkClick r:id="rId16" action="ppaction://hlinksldjump"/>
          </p:cNvPr>
          <p:cNvSpPr>
            <a:spLocks noGrp="1"/>
          </p:cNvSpPr>
          <p:nvPr>
            <p:ph type="body" sz="quarter" idx="22"/>
            <p:custDataLst>
              <p:tags r:id="rId8"/>
            </p:custDataLst>
          </p:nvPr>
        </p:nvSpPr>
        <p:spPr>
          <a:xfrm>
            <a:off x="1295400" y="444289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Support</a:t>
            </a:r>
          </a:p>
        </p:txBody>
      </p:sp>
      <p:sp>
        <p:nvSpPr>
          <p:cNvPr id="48" name="IFXSHAPE" title="AgendaBullet_Product overview_ab3d4d34-8c63-44d1-9900-3b87ead0687f"/>
          <p:cNvSpPr>
            <a:spLocks noGrp="1"/>
          </p:cNvSpPr>
          <p:nvPr>
            <p:ph type="body" idx="28"/>
          </p:nvPr>
        </p:nvSpPr>
        <p:spPr>
          <a:xfrm>
            <a:off x="334432" y="1138489"/>
            <a:ext cx="576000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9" name="IFXSHAPE" title="AgendaBullet_Packages_6589a264-2b65-440f-898f-044132c1854d"/>
          <p:cNvSpPr>
            <a:spLocks noGrp="1"/>
          </p:cNvSpPr>
          <p:nvPr>
            <p:ph type="body" idx="29"/>
          </p:nvPr>
        </p:nvSpPr>
        <p:spPr>
          <a:xfrm>
            <a:off x="334432" y="1799370"/>
            <a:ext cx="576000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50" name="IFXSHAPE" title="AgendaBullet_Product portfolio 60 V, 100 V, 150V_8c8605f1-d58f-41df-8a5c-632c2a75506a"/>
          <p:cNvSpPr>
            <a:spLocks noGrp="1"/>
          </p:cNvSpPr>
          <p:nvPr>
            <p:ph type="body" idx="30"/>
          </p:nvPr>
        </p:nvSpPr>
        <p:spPr>
          <a:xfrm>
            <a:off x="334432" y="2460251"/>
            <a:ext cx="576000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51" name="IFXSHAPE" title="AgendaBullet_Applications_a4fb9d35-e977-45c2-86b4-347b52087917"/>
          <p:cNvSpPr>
            <a:spLocks noGrp="1"/>
          </p:cNvSpPr>
          <p:nvPr>
            <p:ph type="body" idx="31"/>
          </p:nvPr>
        </p:nvSpPr>
        <p:spPr>
          <a:xfrm>
            <a:off x="334432" y="3121132"/>
            <a:ext cx="57600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52" name="IFXSHAPE" title="AgendaBullet_Summary_81094749-eb09-474c-ab59-b28ff1d89045"/>
          <p:cNvSpPr>
            <a:spLocks noGrp="1"/>
          </p:cNvSpPr>
          <p:nvPr>
            <p:ph type="body" idx="32"/>
          </p:nvPr>
        </p:nvSpPr>
        <p:spPr>
          <a:xfrm>
            <a:off x="334432" y="3782013"/>
            <a:ext cx="576000" cy="576072"/>
          </a:xfrm>
        </p:spPr>
        <p:txBody>
          <a:bodyPr/>
          <a:lstStyle/>
          <a:p>
            <a:r>
              <a:rPr lang="de-AT"/>
              <a:t>5</a:t>
            </a:r>
          </a:p>
        </p:txBody>
      </p:sp>
      <p:sp>
        <p:nvSpPr>
          <p:cNvPr id="53" name="IFXSHAPE" title="AgendaBullet_Support_9ed1d846-7bd9-4ed9-92d8-f9892764c5ea"/>
          <p:cNvSpPr>
            <a:spLocks noGrp="1"/>
          </p:cNvSpPr>
          <p:nvPr>
            <p:ph type="body" idx="33"/>
          </p:nvPr>
        </p:nvSpPr>
        <p:spPr>
          <a:xfrm>
            <a:off x="334432" y="4442894"/>
            <a:ext cx="576000" cy="576072"/>
          </a:xfrm>
        </p:spPr>
        <p:txBody>
          <a:bodyPr/>
          <a:lstStyle/>
          <a:p>
            <a:r>
              <a:rPr lang="de-AT"/>
              <a:t>6</a:t>
            </a: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D213FF01-53C9-4245-8752-A189F0AA0260}" type="slidenum">
              <a:rPr lang="de-AT" smtClean="0"/>
              <a:pPr/>
              <a:t>3</a:t>
            </a:fld>
            <a:endParaRPr lang="de-AT"/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58" name="Footer Placeholder 57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2412150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dirty="0"/>
              <a:t>Product overview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76275" y="1055521"/>
            <a:ext cx="10820400" cy="2038419"/>
            <a:chOff x="250825" y="1660183"/>
            <a:chExt cx="8641654" cy="2038419"/>
          </a:xfrm>
        </p:grpSpPr>
        <p:sp>
          <p:nvSpPr>
            <p:cNvPr id="4" name="Rounded Rectangle 3"/>
            <p:cNvSpPr>
              <a:spLocks noChangeAspect="1"/>
            </p:cNvSpPr>
            <p:nvPr/>
          </p:nvSpPr>
          <p:spPr bwMode="auto">
            <a:xfrm>
              <a:off x="474745" y="2423688"/>
              <a:ext cx="8250562" cy="1274914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72000" tIns="72000" rIns="72000" bIns="72000" rtlCol="0" anchor="ctr">
              <a:noAutofit/>
            </a:bodyPr>
            <a:lstStyle/>
            <a:p>
              <a:pPr algn="ctr" eaLnBrk="0" hangingPunct="0">
                <a:buClr>
                  <a:schemeClr val="tx1"/>
                </a:buClr>
              </a:pPr>
              <a:endParaRPr lang="en-US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" name="Content Placeholder 3"/>
            <p:cNvSpPr txBox="1">
              <a:spLocks/>
            </p:cNvSpPr>
            <p:nvPr/>
          </p:nvSpPr>
          <p:spPr>
            <a:xfrm>
              <a:off x="250825" y="1660183"/>
              <a:ext cx="8641654" cy="593725"/>
            </a:xfrm>
            <a:prstGeom prst="roundRect">
              <a:avLst>
                <a:gd name="adj" fmla="val 12128"/>
              </a:avLst>
            </a:prstGeom>
            <a:solidFill>
              <a:schemeClr val="bg1"/>
            </a:solidFill>
            <a:effectLst/>
          </p:spPr>
          <p:txBody>
            <a:bodyPr vert="horz" lIns="0" tIns="0" rIns="0" bIns="0" rtlCol="0" anchor="ctr">
              <a:noAutofit/>
            </a:bodyPr>
            <a:lstStyle>
              <a:lvl1pPr marL="288000" indent="-288000" algn="l" rtl="0" eaLnBrk="1" fontAlgn="base" hangingPunct="1">
                <a:spcBef>
                  <a:spcPts val="0"/>
                </a:spcBef>
                <a:spcAft>
                  <a:spcPts val="1200"/>
                </a:spcAft>
                <a:buClr>
                  <a:schemeClr val="accent1"/>
                </a:buClr>
                <a:buFont typeface="Wingdings" pitchFamily="2" charset="2"/>
                <a:buChar char="n"/>
                <a:defRPr sz="2000" baseline="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1pPr>
              <a:lvl2pPr marL="576000" indent="-288000" algn="l" rtl="0" eaLnBrk="1" fontAlgn="base" hangingPunct="1">
                <a:spcBef>
                  <a:spcPts val="0"/>
                </a:spcBef>
                <a:spcAft>
                  <a:spcPts val="900"/>
                </a:spcAft>
                <a:buClr>
                  <a:schemeClr val="accent1"/>
                </a:buClr>
                <a:buSzPct val="80000"/>
                <a:buFont typeface="Wingdings" pitchFamily="2" charset="2"/>
                <a:buChar char="o"/>
                <a:defRPr sz="2000">
                  <a:solidFill>
                    <a:schemeClr val="tx1"/>
                  </a:solidFill>
                  <a:latin typeface="Verdana" pitchFamily="34" charset="0"/>
                </a:defRPr>
              </a:lvl2pPr>
              <a:lvl3pPr marL="864000" indent="-288000" algn="l" rtl="0" eaLnBrk="1" fontAlgn="base" hangingPunct="1"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Verdana" pitchFamily="34" charset="0"/>
                <a:buChar char="―"/>
                <a:defRPr sz="1800" baseline="0">
                  <a:solidFill>
                    <a:schemeClr val="tx1"/>
                  </a:solidFill>
                  <a:latin typeface="Verdana" pitchFamily="34" charset="0"/>
                </a:defRPr>
              </a:lvl3pPr>
              <a:lvl4pPr marL="1080000" indent="-216000" algn="l" rtl="0" eaLnBrk="1" fontAlgn="base" hangingPunct="1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  <a:buFont typeface="Verdana" pitchFamily="34" charset="0"/>
                <a:buChar char="―"/>
                <a:defRPr sz="1600" baseline="0">
                  <a:solidFill>
                    <a:schemeClr val="tx1"/>
                  </a:solidFill>
                  <a:latin typeface="Verdana" pitchFamily="34" charset="0"/>
                </a:defRPr>
              </a:lvl4pPr>
              <a:lvl5pPr marL="1296000" indent="-216000" algn="l" rtl="0" eaLnBrk="1" fontAlgn="base" hangingPunct="1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  <a:buFont typeface="Verdana" pitchFamily="34" charset="0"/>
                <a:buChar char="―"/>
                <a:defRPr sz="1400" baseline="0">
                  <a:solidFill>
                    <a:schemeClr val="tx1"/>
                  </a:solidFill>
                  <a:latin typeface="Verdana" pitchFamily="34" charset="0"/>
                </a:defRPr>
              </a:lvl5pPr>
              <a:lvl6pPr marL="1296000" indent="-216000" algn="l" rtl="0" eaLnBrk="1" fontAlgn="base" hangingPunct="1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  <a:buFont typeface="Verdana" pitchFamily="34" charset="0"/>
                <a:buNone/>
                <a:defRPr sz="1400" baseline="0">
                  <a:solidFill>
                    <a:schemeClr val="tx1"/>
                  </a:solidFill>
                  <a:latin typeface="Verdana" pitchFamily="34" charset="0"/>
                </a:defRPr>
              </a:lvl6pPr>
              <a:lvl7pPr marL="2514600" indent="-228600" algn="l" rtl="0" eaLnBrk="1" fontAlgn="base" hangingPunct="1">
                <a:spcBef>
                  <a:spcPct val="25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rgbClr val="666666"/>
                  </a:solidFill>
                  <a:latin typeface="+mn-lt"/>
                </a:defRPr>
              </a:lvl7pPr>
              <a:lvl8pPr marL="2971800" indent="-228600" algn="l" rtl="0" eaLnBrk="1" fontAlgn="base" hangingPunct="1">
                <a:spcBef>
                  <a:spcPct val="25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rgbClr val="666666"/>
                  </a:solidFill>
                  <a:latin typeface="+mn-lt"/>
                </a:defRPr>
              </a:lvl8pPr>
              <a:lvl9pPr marL="3429000" indent="-228600" algn="l" rtl="0" eaLnBrk="1" fontAlgn="base" hangingPunct="1">
                <a:spcBef>
                  <a:spcPct val="25000"/>
                </a:spcBef>
                <a:spcAft>
                  <a:spcPct val="0"/>
                </a:spcAft>
                <a:buClr>
                  <a:schemeClr val="tx1"/>
                </a:buClr>
                <a:buChar char="–"/>
                <a:defRPr sz="2000">
                  <a:solidFill>
                    <a:srgbClr val="666666"/>
                  </a:solidFill>
                  <a:latin typeface="+mn-lt"/>
                </a:defRPr>
              </a:lvl9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en-US" sz="1800" kern="0" dirty="0">
                  <a:latin typeface="+mj-lt"/>
                </a:rPr>
                <a:t>OptiMOS™ P-channel MOSFETs 60 V, 100 V, 150 V</a:t>
              </a:r>
            </a:p>
            <a:p>
              <a:pPr marL="0" indent="0" algn="ctr">
                <a:spcAft>
                  <a:spcPts val="0"/>
                </a:spcAft>
                <a:buNone/>
              </a:pPr>
              <a:r>
                <a:rPr lang="en-US" sz="1600" b="1" kern="0" dirty="0">
                  <a:latin typeface="+mj-lt"/>
                </a:rPr>
                <a:t>P-channel MOSFETs for excellent price/performance ratio</a:t>
              </a:r>
            </a:p>
          </p:txBody>
        </p:sp>
      </p:grpSp>
      <p:sp>
        <p:nvSpPr>
          <p:cNvPr id="13" name="Richtungspfeil 1"/>
          <p:cNvSpPr/>
          <p:nvPr/>
        </p:nvSpPr>
        <p:spPr>
          <a:xfrm>
            <a:off x="2826475" y="3247904"/>
            <a:ext cx="8260880" cy="1502231"/>
          </a:xfrm>
          <a:prstGeom prst="homePlate">
            <a:avLst>
              <a:gd name="adj" fmla="val 21094"/>
            </a:avLst>
          </a:prstGeom>
          <a:solidFill>
            <a:srgbClr val="F2F2F2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108000" rIns="18000" bIns="46800" anchor="ctr" anchorCtr="0"/>
          <a:lstStyle/>
          <a:p>
            <a:pPr marL="285750" lvl="1" indent="-285750" eaLnBrk="0" hangingPunct="0"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›"/>
              <a:tabLst>
                <a:tab pos="8521700" algn="r"/>
              </a:tabLst>
            </a:pPr>
            <a:r>
              <a:rPr lang="en-US" sz="1600" kern="0" dirty="0">
                <a:latin typeface="+mj-lt"/>
              </a:rPr>
              <a:t>Achieving </a:t>
            </a:r>
            <a:r>
              <a:rPr lang="en-US" sz="1600" b="1" kern="0" dirty="0">
                <a:latin typeface="+mj-lt"/>
              </a:rPr>
              <a:t>excellent price/performance </a:t>
            </a:r>
            <a:r>
              <a:rPr lang="en-US" sz="1600" kern="0" dirty="0">
                <a:latin typeface="+mj-lt"/>
              </a:rPr>
              <a:t>ratio is the key requirement  for </a:t>
            </a:r>
            <a:r>
              <a:rPr lang="en-US" sz="1600" b="1" kern="0" dirty="0">
                <a:latin typeface="+mj-lt"/>
              </a:rPr>
              <a:t>consumer and industrial applications 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756686" y="3247484"/>
            <a:ext cx="1997783" cy="15026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46800" tIns="46800" rIns="46800" bIns="46800" anchor="ctr"/>
          <a:lstStyle/>
          <a:p>
            <a:pPr algn="ctr" eaLnBrk="0" hangingPunct="0"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</a:pPr>
            <a:r>
              <a:rPr lang="en-US" sz="1600" b="1" spc="100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Motivation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750119" y="4894150"/>
            <a:ext cx="10337236" cy="1512248"/>
            <a:chOff x="534243" y="4050101"/>
            <a:chExt cx="10337236" cy="926757"/>
          </a:xfrm>
        </p:grpSpPr>
        <p:sp>
          <p:nvSpPr>
            <p:cNvPr id="27" name="Richtungspfeil 1"/>
            <p:cNvSpPr/>
            <p:nvPr/>
          </p:nvSpPr>
          <p:spPr>
            <a:xfrm>
              <a:off x="2604033" y="4050101"/>
              <a:ext cx="8267446" cy="926757"/>
            </a:xfrm>
            <a:prstGeom prst="homePlate">
              <a:avLst>
                <a:gd name="adj" fmla="val 26607"/>
              </a:avLst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72000" tIns="108000" rIns="18000" bIns="46800" anchor="ctr" anchorCtr="0"/>
            <a:lstStyle/>
            <a:p>
              <a:pPr marL="285750" indent="-285750" eaLnBrk="0" hangingPunct="0">
                <a:spcAft>
                  <a:spcPts val="1200"/>
                </a:spcAft>
                <a:buClr>
                  <a:schemeClr val="accent1"/>
                </a:buClr>
                <a:buFont typeface="Arial" panose="020B0604020202020204" pitchFamily="34" charset="0"/>
                <a:buChar char="›"/>
                <a:tabLst>
                  <a:tab pos="8521700" algn="r"/>
                </a:tabLst>
              </a:pPr>
              <a:r>
                <a:rPr lang="en-US" sz="1600" kern="0" dirty="0">
                  <a:latin typeface="+mj-lt"/>
                </a:rPr>
                <a:t>OptiMOS™ P-channel MOSFETs 60 V, 100 V, 150 V is the new technology targeted for battery management, load switch and reverse polarity protection applications</a:t>
              </a:r>
            </a:p>
          </p:txBody>
        </p:sp>
        <p:sp>
          <p:nvSpPr>
            <p:cNvPr id="28" name="Rectangle 4"/>
            <p:cNvSpPr>
              <a:spLocks noChangeArrowheads="1"/>
            </p:cNvSpPr>
            <p:nvPr/>
          </p:nvSpPr>
          <p:spPr bwMode="auto">
            <a:xfrm>
              <a:off x="534243" y="4050101"/>
              <a:ext cx="1997783" cy="926612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6800" tIns="46800" rIns="46800" bIns="46800" anchor="ctr"/>
            <a:lstStyle/>
            <a:p>
              <a:pPr algn="ctr" eaLnBrk="0" hangingPunct="0">
                <a:spcBef>
                  <a:spcPts val="0"/>
                </a:spcBef>
                <a:spcAft>
                  <a:spcPts val="1200"/>
                </a:spcAft>
                <a:buClr>
                  <a:schemeClr val="bg1"/>
                </a:buClr>
              </a:pPr>
              <a:r>
                <a:rPr lang="en-US" sz="1600" b="1" spc="100" dirty="0">
                  <a:solidFill>
                    <a:schemeClr val="bg1"/>
                  </a:solidFill>
                  <a:latin typeface="+mj-lt"/>
                  <a:ea typeface="Verdana" pitchFamily="34" charset="0"/>
                  <a:cs typeface="Verdana" pitchFamily="34" charset="0"/>
                </a:rPr>
                <a:t>Product description</a:t>
              </a:r>
            </a:p>
          </p:txBody>
        </p:sp>
      </p:grpSp>
      <p:sp>
        <p:nvSpPr>
          <p:cNvPr id="10" name="AutoShape 2"/>
          <p:cNvSpPr>
            <a:spLocks noChangeAspect="1" noChangeArrowheads="1"/>
          </p:cNvSpPr>
          <p:nvPr/>
        </p:nvSpPr>
        <p:spPr bwMode="auto">
          <a:xfrm>
            <a:off x="1587500" y="-136525"/>
            <a:ext cx="304800" cy="3048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endParaRPr lang="en-US" dirty="0">
              <a:latin typeface="+mj-lt"/>
            </a:endParaRPr>
          </a:p>
        </p:txBody>
      </p:sp>
      <p:sp>
        <p:nvSpPr>
          <p:cNvPr id="11" name="AutoShape 4"/>
          <p:cNvSpPr>
            <a:spLocks noChangeAspect="1" noChangeArrowheads="1"/>
          </p:cNvSpPr>
          <p:nvPr/>
        </p:nvSpPr>
        <p:spPr bwMode="auto">
          <a:xfrm>
            <a:off x="1739900" y="15875"/>
            <a:ext cx="304800" cy="3048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endParaRPr lang="en-US" dirty="0">
              <a:latin typeface="+mj-lt"/>
            </a:endParaRPr>
          </a:p>
        </p:txBody>
      </p:sp>
      <p:sp>
        <p:nvSpPr>
          <p:cNvPr id="12" name="AutoShape 6"/>
          <p:cNvSpPr>
            <a:spLocks noChangeAspect="1" noChangeArrowheads="1"/>
          </p:cNvSpPr>
          <p:nvPr/>
        </p:nvSpPr>
        <p:spPr bwMode="auto">
          <a:xfrm>
            <a:off x="1892300" y="168275"/>
            <a:ext cx="304800" cy="3048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endParaRPr lang="en-US" dirty="0"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407696" y="1998365"/>
            <a:ext cx="4608512" cy="900000"/>
            <a:chOff x="1907704" y="1909484"/>
            <a:chExt cx="4608512" cy="900000"/>
          </a:xfrm>
        </p:grpSpPr>
        <p:pic>
          <p:nvPicPr>
            <p:cNvPr id="24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07704" y="1909484"/>
              <a:ext cx="900000" cy="9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131840" y="1909484"/>
              <a:ext cx="900000" cy="9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92080" y="1909484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16216" y="1909484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4</a:t>
            </a:fld>
            <a:endParaRPr lang="de-AT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343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Agenda</a:t>
            </a:r>
          </a:p>
        </p:txBody>
      </p:sp>
      <p:sp>
        <p:nvSpPr>
          <p:cNvPr id="40" name="IFXSHAPE" title="AgendaShape_Product overview_459225c7-5729-42fe-9e77-2c31b6cc096f">
            <a:hlinkClick r:id="rId11" action="ppaction://hlinksldjump"/>
          </p:cNvPr>
          <p:cNvSpPr>
            <a:spLocks noGrp="1"/>
          </p:cNvSpPr>
          <p:nvPr>
            <p:ph type="body" idx="17"/>
            <p:custDataLst>
              <p:tags r:id="rId3"/>
            </p:custDataLst>
          </p:nvPr>
        </p:nvSpPr>
        <p:spPr>
          <a:xfrm>
            <a:off x="1295399" y="1143000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overview</a:t>
            </a:r>
          </a:p>
        </p:txBody>
      </p:sp>
      <p:sp>
        <p:nvSpPr>
          <p:cNvPr id="41" name="IFXSHAPE" title="AgendaShape_Packages_ff455fee-d616-4cd8-9aaa-67962d5221e2">
            <a:hlinkClick r:id="rId12" action="ppaction://hlinksldjump"/>
          </p:cNvPr>
          <p:cNvSpPr>
            <a:spLocks noGrp="1"/>
          </p:cNvSpPr>
          <p:nvPr>
            <p:ph type="body" sz="quarter" idx="18"/>
            <p:custDataLst>
              <p:tags r:id="rId4"/>
            </p:custDataLst>
          </p:nvPr>
        </p:nvSpPr>
        <p:spPr>
          <a:xfrm>
            <a:off x="1295400" y="1803781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Packages</a:t>
            </a:r>
          </a:p>
        </p:txBody>
      </p:sp>
      <p:sp>
        <p:nvSpPr>
          <p:cNvPr id="42" name="IFXSHAPE" title="AgendaShape_Product portfolio 60 V, 100 V, 150V_3a635b25-0f96-4fbd-b4f7-037062c1dab8">
            <a:hlinkClick r:id="rId13" action="ppaction://hlinksldjump"/>
          </p:cNvPr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295400" y="2464562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portfolio 60 V, 100 V, 150V</a:t>
            </a:r>
          </a:p>
        </p:txBody>
      </p:sp>
      <p:sp>
        <p:nvSpPr>
          <p:cNvPr id="43" name="IFXSHAPE" title="AgendaShape_Applications_e843338f-e574-48af-bf7b-4fcacfc6333d">
            <a:hlinkClick r:id="rId14" action="ppaction://hlinksldjump"/>
          </p:cNvPr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1295400" y="3125343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Applications</a:t>
            </a:r>
          </a:p>
        </p:txBody>
      </p:sp>
      <p:sp>
        <p:nvSpPr>
          <p:cNvPr id="44" name="IFXSHAPE" title="AgendaShape_Summary_51d668d7-a6f7-4872-a9e8-5544ca136090">
            <a:hlinkClick r:id="rId15" action="ppaction://hlinksldjump"/>
          </p:cNvPr>
          <p:cNvSpPr>
            <a:spLocks noGrp="1"/>
          </p:cNvSpPr>
          <p:nvPr>
            <p:ph type="body" sz="quarter" idx="21"/>
            <p:custDataLst>
              <p:tags r:id="rId7"/>
            </p:custDataLst>
          </p:nvPr>
        </p:nvSpPr>
        <p:spPr>
          <a:xfrm>
            <a:off x="1295400" y="378612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Summary</a:t>
            </a:r>
          </a:p>
        </p:txBody>
      </p:sp>
      <p:sp>
        <p:nvSpPr>
          <p:cNvPr id="45" name="IFXSHAPE" title="AgendaShape_Support_487cc34d-57af-4544-a814-eab10027e155">
            <a:hlinkClick r:id="rId16" action="ppaction://hlinksldjump"/>
          </p:cNvPr>
          <p:cNvSpPr>
            <a:spLocks noGrp="1"/>
          </p:cNvSpPr>
          <p:nvPr>
            <p:ph type="body" sz="quarter" idx="22"/>
            <p:custDataLst>
              <p:tags r:id="rId8"/>
            </p:custDataLst>
          </p:nvPr>
        </p:nvSpPr>
        <p:spPr>
          <a:xfrm>
            <a:off x="1295400" y="444289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Support</a:t>
            </a:r>
          </a:p>
        </p:txBody>
      </p:sp>
      <p:sp>
        <p:nvSpPr>
          <p:cNvPr id="48" name="IFXSHAPE" title="AgendaBullet_Product overview_ab3d4d34-8c63-44d1-9900-3b87ead0687f"/>
          <p:cNvSpPr>
            <a:spLocks noGrp="1"/>
          </p:cNvSpPr>
          <p:nvPr>
            <p:ph type="body" idx="28"/>
          </p:nvPr>
        </p:nvSpPr>
        <p:spPr>
          <a:xfrm>
            <a:off x="334432" y="1138489"/>
            <a:ext cx="576000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9" name="IFXSHAPE" title="AgendaBullet_Packages_6589a264-2b65-440f-898f-044132c1854d"/>
          <p:cNvSpPr>
            <a:spLocks noGrp="1"/>
          </p:cNvSpPr>
          <p:nvPr>
            <p:ph type="body" idx="29"/>
          </p:nvPr>
        </p:nvSpPr>
        <p:spPr>
          <a:xfrm>
            <a:off x="334432" y="1799370"/>
            <a:ext cx="576000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50" name="IFXSHAPE" title="AgendaBullet_Product portfolio 60 V, 100 V, 150V_8c8605f1-d58f-41df-8a5c-632c2a75506a"/>
          <p:cNvSpPr>
            <a:spLocks noGrp="1"/>
          </p:cNvSpPr>
          <p:nvPr>
            <p:ph type="body" idx="30"/>
          </p:nvPr>
        </p:nvSpPr>
        <p:spPr>
          <a:xfrm>
            <a:off x="334432" y="2460251"/>
            <a:ext cx="576000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51" name="IFXSHAPE" title="AgendaBullet_Applications_a4fb9d35-e977-45c2-86b4-347b52087917"/>
          <p:cNvSpPr>
            <a:spLocks noGrp="1"/>
          </p:cNvSpPr>
          <p:nvPr>
            <p:ph type="body" idx="31"/>
          </p:nvPr>
        </p:nvSpPr>
        <p:spPr>
          <a:xfrm>
            <a:off x="334432" y="3121132"/>
            <a:ext cx="57600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52" name="IFXSHAPE" title="AgendaBullet_Summary_81094749-eb09-474c-ab59-b28ff1d89045"/>
          <p:cNvSpPr>
            <a:spLocks noGrp="1"/>
          </p:cNvSpPr>
          <p:nvPr>
            <p:ph type="body" idx="32"/>
          </p:nvPr>
        </p:nvSpPr>
        <p:spPr>
          <a:xfrm>
            <a:off x="334432" y="3782013"/>
            <a:ext cx="576000" cy="576072"/>
          </a:xfrm>
        </p:spPr>
        <p:txBody>
          <a:bodyPr/>
          <a:lstStyle/>
          <a:p>
            <a:r>
              <a:rPr lang="de-AT"/>
              <a:t>5</a:t>
            </a:r>
          </a:p>
        </p:txBody>
      </p:sp>
      <p:sp>
        <p:nvSpPr>
          <p:cNvPr id="53" name="IFXSHAPE" title="AgendaBullet_Support_9ed1d846-7bd9-4ed9-92d8-f9892764c5ea"/>
          <p:cNvSpPr>
            <a:spLocks noGrp="1"/>
          </p:cNvSpPr>
          <p:nvPr>
            <p:ph type="body" idx="33"/>
          </p:nvPr>
        </p:nvSpPr>
        <p:spPr>
          <a:xfrm>
            <a:off x="334432" y="4442894"/>
            <a:ext cx="576000" cy="576072"/>
          </a:xfrm>
        </p:spPr>
        <p:txBody>
          <a:bodyPr/>
          <a:lstStyle/>
          <a:p>
            <a:r>
              <a:rPr lang="de-AT"/>
              <a:t>6</a:t>
            </a: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pPr marL="0" marR="0" lvl="0" indent="0" algn="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fld id="{D213FF01-53C9-4245-8752-A189F0AA026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pPr marL="0" marR="0" lvl="0" indent="0" algn="r" defTabSz="914400" rtl="0" eaLnBrk="1" fontAlgn="t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28285"/>
                </a:buClr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r>
              <a:rPr kumimoji="0" lang="de-AT" sz="800" b="0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2021-09-01             </a:t>
            </a:r>
            <a:r>
              <a:rPr kumimoji="0" lang="de-AT" sz="800" b="1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restricted</a:t>
            </a:r>
          </a:p>
        </p:txBody>
      </p:sp>
      <p:sp>
        <p:nvSpPr>
          <p:cNvPr id="58" name="Footer Placeholder 57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Copyright © Infineon Technologies AG 2021. All rights reserved.</a:t>
            </a:r>
            <a:endParaRPr kumimoji="0" lang="de-AT" sz="800" b="0" i="0" u="none" strike="noStrike" kern="1200" cap="none" spc="0" normalizeH="0" baseline="0" noProof="0">
              <a:ln>
                <a:noFill/>
              </a:ln>
              <a:solidFill>
                <a:srgbClr val="928285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1260637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dirty="0"/>
              <a:t>Packages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150010" y="2378247"/>
            <a:ext cx="6213191" cy="3712256"/>
            <a:chOff x="399384" y="1379097"/>
            <a:chExt cx="8246457" cy="4861557"/>
          </a:xfrm>
        </p:grpSpPr>
        <p:grpSp>
          <p:nvGrpSpPr>
            <p:cNvPr id="6" name="Group 5"/>
            <p:cNvGrpSpPr/>
            <p:nvPr/>
          </p:nvGrpSpPr>
          <p:grpSpPr>
            <a:xfrm>
              <a:off x="4978207" y="3641336"/>
              <a:ext cx="1528754" cy="1819002"/>
              <a:chOff x="2435103" y="2592145"/>
              <a:chExt cx="1528754" cy="1819002"/>
            </a:xfrm>
          </p:grpSpPr>
          <p:pic>
            <p:nvPicPr>
              <p:cNvPr id="7" name="Picture 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5103" y="2592145"/>
                <a:ext cx="1528754" cy="127396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 bwMode="auto">
              <a:xfrm>
                <a:off x="2515384" y="3715862"/>
                <a:ext cx="1368190" cy="6952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1200" b="1" kern="0" dirty="0">
                    <a:solidFill>
                      <a:srgbClr val="589482"/>
                    </a:solidFill>
                    <a:latin typeface="+mj-lt"/>
                    <a:ea typeface="Verdana" pitchFamily="34" charset="0"/>
                    <a:cs typeface="Verdana" pitchFamily="34" charset="0"/>
                  </a:rPr>
                  <a:t>SOT223</a:t>
                </a:r>
                <a:endParaRPr lang="en-US" sz="1000" b="1" kern="0" dirty="0">
                  <a:solidFill>
                    <a:srgbClr val="589482"/>
                  </a:solidFill>
                  <a:latin typeface="+mj-lt"/>
                  <a:ea typeface="Verdana" pitchFamily="34" charset="0"/>
                  <a:cs typeface="Verdana" pitchFamily="34" charset="0"/>
                </a:endParaRPr>
              </a:p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1000" b="1" kern="0" dirty="0">
                    <a:latin typeface="+mj-lt"/>
                    <a:ea typeface="Verdana" pitchFamily="34" charset="0"/>
                    <a:cs typeface="Verdana" pitchFamily="34" charset="0"/>
                  </a:rPr>
                  <a:t>6.5 x 7.0 x 1.6 mm</a:t>
                </a: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6991922" y="4868888"/>
              <a:ext cx="1653919" cy="1371766"/>
              <a:chOff x="6933961" y="4661232"/>
              <a:chExt cx="1653919" cy="1371766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72629" y="4661232"/>
                <a:ext cx="1290857" cy="972000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 bwMode="auto">
              <a:xfrm>
                <a:off x="6933961" y="5539246"/>
                <a:ext cx="1653919" cy="493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1200" b="1" kern="0" dirty="0">
                    <a:solidFill>
                      <a:srgbClr val="589482"/>
                    </a:solidFill>
                    <a:latin typeface="+mj-lt"/>
                    <a:ea typeface="Verdana" pitchFamily="34" charset="0"/>
                    <a:cs typeface="Verdana" pitchFamily="34" charset="0"/>
                  </a:rPr>
                  <a:t>SOT-23</a:t>
                </a:r>
              </a:p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1000" b="1" kern="0" dirty="0">
                    <a:latin typeface="+mj-lt"/>
                    <a:ea typeface="Verdana" pitchFamily="34" charset="0"/>
                    <a:cs typeface="Verdana" pitchFamily="34" charset="0"/>
                  </a:rPr>
                  <a:t>2.9 x 2.4 x 1.0 mm</a:t>
                </a: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99384" y="1379097"/>
              <a:ext cx="1608586" cy="2411688"/>
              <a:chOff x="6194386" y="1484783"/>
              <a:chExt cx="1934391" cy="2778336"/>
            </a:xfrm>
          </p:grpSpPr>
          <p:pic>
            <p:nvPicPr>
              <p:cNvPr id="1026" name="Picture 2" descr="C:\Users\Pastorel\AppData\Local\Microsoft\Windows\Temporary Internet Files\Content.Outlook\23VRDZ92\TO263-3-2-vA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72201" y="1484783"/>
                <a:ext cx="1756576" cy="21237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TextBox 12"/>
              <p:cNvSpPr txBox="1"/>
              <p:nvPr/>
            </p:nvSpPr>
            <p:spPr bwMode="auto">
              <a:xfrm>
                <a:off x="6194386" y="3694302"/>
                <a:ext cx="1934389" cy="5688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1200" b="1" kern="0" dirty="0">
                    <a:solidFill>
                      <a:schemeClr val="accent4">
                        <a:lumMod val="75000"/>
                      </a:schemeClr>
                    </a:solidFill>
                    <a:latin typeface="+mj-lt"/>
                    <a:ea typeface="Verdana" pitchFamily="34" charset="0"/>
                    <a:cs typeface="Verdana" pitchFamily="34" charset="0"/>
                  </a:rPr>
                  <a:t>D</a:t>
                </a:r>
                <a:r>
                  <a:rPr lang="en-US" sz="1200" b="1" kern="0" baseline="30000" dirty="0">
                    <a:solidFill>
                      <a:schemeClr val="accent4">
                        <a:lumMod val="75000"/>
                      </a:schemeClr>
                    </a:solidFill>
                    <a:latin typeface="+mj-lt"/>
                    <a:ea typeface="Verdana" pitchFamily="34" charset="0"/>
                    <a:cs typeface="Verdana" pitchFamily="34" charset="0"/>
                  </a:rPr>
                  <a:t>2</a:t>
                </a:r>
                <a:r>
                  <a:rPr lang="en-US" sz="1200" b="1" kern="0" dirty="0">
                    <a:solidFill>
                      <a:schemeClr val="accent4">
                        <a:lumMod val="75000"/>
                      </a:schemeClr>
                    </a:solidFill>
                    <a:latin typeface="+mj-lt"/>
                    <a:ea typeface="Verdana" pitchFamily="34" charset="0"/>
                    <a:cs typeface="Verdana" pitchFamily="34" charset="0"/>
                  </a:rPr>
                  <a:t>PAK</a:t>
                </a:r>
              </a:p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1000" b="1" kern="0" dirty="0">
                    <a:latin typeface="+mj-lt"/>
                    <a:ea typeface="Verdana" pitchFamily="34" charset="0"/>
                    <a:cs typeface="Verdana" pitchFamily="34" charset="0"/>
                  </a:rPr>
                  <a:t>15.0 x 10.0 x 4.4 mm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2244162" y="2300852"/>
              <a:ext cx="2519165" cy="2262874"/>
              <a:chOff x="2780098" y="2090177"/>
              <a:chExt cx="2519165" cy="2262874"/>
            </a:xfrm>
          </p:grpSpPr>
          <p:pic>
            <p:nvPicPr>
              <p:cNvPr id="1027" name="Picture 3" descr="\\mucsdn01\IP_Mark\Power Mgmt &amp; Supply\Niedervolt\LV_MOS\Interns\Katja Fischer\Packages\lowres-DPak.tif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80098" y="2090177"/>
                <a:ext cx="2519165" cy="18910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TextBox 15"/>
              <p:cNvSpPr txBox="1"/>
              <p:nvPr/>
            </p:nvSpPr>
            <p:spPr bwMode="auto">
              <a:xfrm>
                <a:off x="3321787" y="3859299"/>
                <a:ext cx="1435786" cy="493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1200" b="1" kern="0" dirty="0">
                    <a:solidFill>
                      <a:schemeClr val="accent4">
                        <a:lumMod val="75000"/>
                      </a:schemeClr>
                    </a:solidFill>
                    <a:latin typeface="+mj-lt"/>
                    <a:ea typeface="Verdana" pitchFamily="34" charset="0"/>
                    <a:cs typeface="Verdana" pitchFamily="34" charset="0"/>
                  </a:rPr>
                  <a:t>DPAK</a:t>
                </a:r>
              </a:p>
              <a:p>
                <a:pPr algn="ctr" eaLnBrk="0" fontAlgn="auto" hangingPunct="0">
                  <a:spcBef>
                    <a:spcPts val="0"/>
                  </a:spcBef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sz="1000" b="1" kern="0" dirty="0">
                    <a:latin typeface="+mj-lt"/>
                    <a:ea typeface="Verdana" pitchFamily="34" charset="0"/>
                    <a:cs typeface="Verdana" pitchFamily="34" charset="0"/>
                  </a:rPr>
                  <a:t>9.9 x 6.5 x 2.3 mm</a:t>
                </a:r>
              </a:p>
            </p:txBody>
          </p:sp>
        </p:grp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294" y="1143000"/>
            <a:ext cx="1795723" cy="23622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 bwMode="auto">
          <a:xfrm>
            <a:off x="2236550" y="3615579"/>
            <a:ext cx="1211968" cy="3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1200" b="1" kern="0" dirty="0">
                <a:solidFill>
                  <a:schemeClr val="accent4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TO-220</a:t>
            </a:r>
          </a:p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1000" b="1" kern="0" dirty="0">
                <a:latin typeface="+mj-lt"/>
                <a:ea typeface="Verdana" pitchFamily="34" charset="0"/>
                <a:cs typeface="Verdana" pitchFamily="34" charset="0"/>
              </a:rPr>
              <a:t>15.0 x 10.0 x 4.4 mm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5638800" y="908720"/>
            <a:ext cx="5029200" cy="2139280"/>
          </a:xfrm>
          <a:custGeom>
            <a:avLst/>
            <a:gdLst>
              <a:gd name="connsiteX0" fmla="*/ 0 w 4724400"/>
              <a:gd name="connsiteY0" fmla="*/ 0 h 1986880"/>
              <a:gd name="connsiteX1" fmla="*/ 4724400 w 4724400"/>
              <a:gd name="connsiteY1" fmla="*/ 0 h 1986880"/>
              <a:gd name="connsiteX2" fmla="*/ 4724400 w 4724400"/>
              <a:gd name="connsiteY2" fmla="*/ 1986880 h 1986880"/>
              <a:gd name="connsiteX3" fmla="*/ 0 w 4724400"/>
              <a:gd name="connsiteY3" fmla="*/ 1986880 h 1986880"/>
              <a:gd name="connsiteX4" fmla="*/ 0 w 4724400"/>
              <a:gd name="connsiteY4" fmla="*/ 0 h 1986880"/>
              <a:gd name="connsiteX0" fmla="*/ 0 w 4724400"/>
              <a:gd name="connsiteY0" fmla="*/ 0 h 1986880"/>
              <a:gd name="connsiteX1" fmla="*/ 4724400 w 4724400"/>
              <a:gd name="connsiteY1" fmla="*/ 0 h 1986880"/>
              <a:gd name="connsiteX2" fmla="*/ 4724400 w 4724400"/>
              <a:gd name="connsiteY2" fmla="*/ 1986880 h 1986880"/>
              <a:gd name="connsiteX3" fmla="*/ 1219200 w 4724400"/>
              <a:gd name="connsiteY3" fmla="*/ 1492299 h 1986880"/>
              <a:gd name="connsiteX4" fmla="*/ 0 w 4724400"/>
              <a:gd name="connsiteY4" fmla="*/ 0 h 1986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400" h="1986880">
                <a:moveTo>
                  <a:pt x="0" y="0"/>
                </a:moveTo>
                <a:lnTo>
                  <a:pt x="4724400" y="0"/>
                </a:lnTo>
                <a:lnTo>
                  <a:pt x="4724400" y="1986880"/>
                </a:lnTo>
                <a:lnTo>
                  <a:pt x="1219200" y="1492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t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  <a:p>
            <a:pPr algn="ctr" eaLnBrk="0" hangingPunct="0"/>
            <a:r>
              <a:rPr lang="de-DE" sz="2000" b="1" dirty="0">
                <a:latin typeface="+mn-lt"/>
                <a:ea typeface="Verdana" pitchFamily="34" charset="0"/>
                <a:cs typeface="Verdana" pitchFamily="34" charset="0"/>
              </a:rPr>
              <a:t>	</a:t>
            </a:r>
            <a:r>
              <a:rPr lang="de-DE" sz="2000" b="1" spc="1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Small signal packages</a:t>
            </a:r>
            <a:endParaRPr lang="de-AT" sz="2000" b="1" spc="1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510841" y="4876800"/>
            <a:ext cx="4724400" cy="1676400"/>
          </a:xfrm>
          <a:custGeom>
            <a:avLst/>
            <a:gdLst>
              <a:gd name="connsiteX0" fmla="*/ 0 w 4724400"/>
              <a:gd name="connsiteY0" fmla="*/ 0 h 1676400"/>
              <a:gd name="connsiteX1" fmla="*/ 4724400 w 4724400"/>
              <a:gd name="connsiteY1" fmla="*/ 0 h 1676400"/>
              <a:gd name="connsiteX2" fmla="*/ 4724400 w 4724400"/>
              <a:gd name="connsiteY2" fmla="*/ 1676400 h 1676400"/>
              <a:gd name="connsiteX3" fmla="*/ 0 w 4724400"/>
              <a:gd name="connsiteY3" fmla="*/ 1676400 h 1676400"/>
              <a:gd name="connsiteX4" fmla="*/ 0 w 4724400"/>
              <a:gd name="connsiteY4" fmla="*/ 0 h 1676400"/>
              <a:gd name="connsiteX0" fmla="*/ 0 w 4724400"/>
              <a:gd name="connsiteY0" fmla="*/ 0 h 1676400"/>
              <a:gd name="connsiteX1" fmla="*/ 3317631 w 4724400"/>
              <a:gd name="connsiteY1" fmla="*/ 169985 h 1676400"/>
              <a:gd name="connsiteX2" fmla="*/ 4724400 w 4724400"/>
              <a:gd name="connsiteY2" fmla="*/ 1676400 h 1676400"/>
              <a:gd name="connsiteX3" fmla="*/ 0 w 4724400"/>
              <a:gd name="connsiteY3" fmla="*/ 1676400 h 1676400"/>
              <a:gd name="connsiteX4" fmla="*/ 0 w 4724400"/>
              <a:gd name="connsiteY4" fmla="*/ 0 h 1676400"/>
              <a:gd name="connsiteX0" fmla="*/ 0 w 4724400"/>
              <a:gd name="connsiteY0" fmla="*/ 0 h 1676400"/>
              <a:gd name="connsiteX1" fmla="*/ 3810000 w 4724400"/>
              <a:gd name="connsiteY1" fmla="*/ 199292 h 1676400"/>
              <a:gd name="connsiteX2" fmla="*/ 4724400 w 4724400"/>
              <a:gd name="connsiteY2" fmla="*/ 1676400 h 1676400"/>
              <a:gd name="connsiteX3" fmla="*/ 0 w 4724400"/>
              <a:gd name="connsiteY3" fmla="*/ 1676400 h 1676400"/>
              <a:gd name="connsiteX4" fmla="*/ 0 w 4724400"/>
              <a:gd name="connsiteY4" fmla="*/ 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400" h="1676400">
                <a:moveTo>
                  <a:pt x="0" y="0"/>
                </a:moveTo>
                <a:lnTo>
                  <a:pt x="3810000" y="199292"/>
                </a:lnTo>
                <a:lnTo>
                  <a:pt x="4724400" y="1676400"/>
                </a:lnTo>
                <a:lnTo>
                  <a:pt x="0" y="1676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eaLnBrk="0" hangingPunct="0"/>
            <a:r>
              <a:rPr lang="de-DE" sz="1600" b="1" dirty="0">
                <a:latin typeface="+mn-lt"/>
                <a:ea typeface="Verdana" pitchFamily="34" charset="0"/>
                <a:cs typeface="Verdana" pitchFamily="34" charset="0"/>
              </a:rPr>
              <a:t>            </a:t>
            </a:r>
            <a:r>
              <a:rPr lang="de-DE" sz="1600" b="1" spc="100" dirty="0">
                <a:latin typeface="+mn-lt"/>
                <a:ea typeface="Verdana" pitchFamily="34" charset="0"/>
                <a:cs typeface="Verdana" pitchFamily="34" charset="0"/>
              </a:rPr>
              <a:t>Power MOSFET packages</a:t>
            </a:r>
            <a:endParaRPr lang="de-AT" sz="1600" b="1" spc="1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6</a:t>
            </a:fld>
            <a:endParaRPr lang="de-AT"/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04316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Agenda</a:t>
            </a:r>
          </a:p>
        </p:txBody>
      </p:sp>
      <p:sp>
        <p:nvSpPr>
          <p:cNvPr id="40" name="IFXSHAPE" title="AgendaShape_Product overview_459225c7-5729-42fe-9e77-2c31b6cc096f">
            <a:hlinkClick r:id="rId11" action="ppaction://hlinksldjump"/>
          </p:cNvPr>
          <p:cNvSpPr>
            <a:spLocks noGrp="1"/>
          </p:cNvSpPr>
          <p:nvPr>
            <p:ph type="body" idx="17"/>
            <p:custDataLst>
              <p:tags r:id="rId3"/>
            </p:custDataLst>
          </p:nvPr>
        </p:nvSpPr>
        <p:spPr>
          <a:xfrm>
            <a:off x="1295399" y="1143000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Product overview</a:t>
            </a:r>
          </a:p>
        </p:txBody>
      </p:sp>
      <p:sp>
        <p:nvSpPr>
          <p:cNvPr id="41" name="IFXSHAPE" title="AgendaShape_Packages_ff455fee-d616-4cd8-9aaa-67962d5221e2">
            <a:hlinkClick r:id="rId12" action="ppaction://hlinksldjump"/>
          </p:cNvPr>
          <p:cNvSpPr>
            <a:spLocks noGrp="1"/>
          </p:cNvSpPr>
          <p:nvPr>
            <p:ph type="body" sz="quarter" idx="18"/>
            <p:custDataLst>
              <p:tags r:id="rId4"/>
            </p:custDataLst>
          </p:nvPr>
        </p:nvSpPr>
        <p:spPr>
          <a:xfrm>
            <a:off x="1295400" y="1803781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Packages</a:t>
            </a:r>
          </a:p>
        </p:txBody>
      </p:sp>
      <p:sp>
        <p:nvSpPr>
          <p:cNvPr id="42" name="IFXSHAPE" title="AgendaShape_Product portfolio 60 V, 100 V, 150V_3a635b25-0f96-4fbd-b4f7-037062c1dab8">
            <a:hlinkClick r:id="rId13" action="ppaction://hlinksldjump"/>
          </p:cNvPr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295400" y="2464562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Product portfolio 60 V, 100 V, 150V</a:t>
            </a:r>
          </a:p>
        </p:txBody>
      </p:sp>
      <p:sp>
        <p:nvSpPr>
          <p:cNvPr id="43" name="IFXSHAPE" title="AgendaShape_Applications_e843338f-e574-48af-bf7b-4fcacfc6333d">
            <a:hlinkClick r:id="rId14" action="ppaction://hlinksldjump"/>
          </p:cNvPr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1295400" y="3125343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Applications</a:t>
            </a:r>
          </a:p>
        </p:txBody>
      </p:sp>
      <p:sp>
        <p:nvSpPr>
          <p:cNvPr id="44" name="IFXSHAPE" title="AgendaShape_Summary_51d668d7-a6f7-4872-a9e8-5544ca136090">
            <a:hlinkClick r:id="rId15" action="ppaction://hlinksldjump"/>
          </p:cNvPr>
          <p:cNvSpPr>
            <a:spLocks noGrp="1"/>
          </p:cNvSpPr>
          <p:nvPr>
            <p:ph type="body" sz="quarter" idx="21"/>
            <p:custDataLst>
              <p:tags r:id="rId7"/>
            </p:custDataLst>
          </p:nvPr>
        </p:nvSpPr>
        <p:spPr>
          <a:xfrm>
            <a:off x="1295400" y="378612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Summary</a:t>
            </a:r>
          </a:p>
        </p:txBody>
      </p:sp>
      <p:sp>
        <p:nvSpPr>
          <p:cNvPr id="45" name="IFXSHAPE" title="AgendaShape_Support_487cc34d-57af-4544-a814-eab10027e155">
            <a:hlinkClick r:id="rId16" action="ppaction://hlinksldjump"/>
          </p:cNvPr>
          <p:cNvSpPr>
            <a:spLocks noGrp="1"/>
          </p:cNvSpPr>
          <p:nvPr>
            <p:ph type="body" sz="quarter" idx="22"/>
            <p:custDataLst>
              <p:tags r:id="rId8"/>
            </p:custDataLst>
          </p:nvPr>
        </p:nvSpPr>
        <p:spPr>
          <a:xfrm>
            <a:off x="1295400" y="4442894"/>
            <a:ext cx="9524999" cy="576072"/>
          </a:xfrm>
          <a:solidFill>
            <a:schemeClr val="bg2"/>
          </a:solidFill>
        </p:spPr>
        <p:txBody>
          <a:bodyPr vert="horz" wrap="square" lIns="250824" tIns="0" rIns="0" bIns="0" rtlCol="0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>
                <a:solidFill>
                  <a:schemeClr val="accent2"/>
                </a:solidFill>
              </a:rPr>
              <a:t>Support</a:t>
            </a:r>
          </a:p>
        </p:txBody>
      </p:sp>
      <p:sp>
        <p:nvSpPr>
          <p:cNvPr id="48" name="IFXSHAPE" title="AgendaBullet_Product overview_ab3d4d34-8c63-44d1-9900-3b87ead0687f"/>
          <p:cNvSpPr>
            <a:spLocks noGrp="1"/>
          </p:cNvSpPr>
          <p:nvPr>
            <p:ph type="body" idx="28"/>
          </p:nvPr>
        </p:nvSpPr>
        <p:spPr>
          <a:xfrm>
            <a:off x="334432" y="1138489"/>
            <a:ext cx="576000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9" name="IFXSHAPE" title="AgendaBullet_Packages_6589a264-2b65-440f-898f-044132c1854d"/>
          <p:cNvSpPr>
            <a:spLocks noGrp="1"/>
          </p:cNvSpPr>
          <p:nvPr>
            <p:ph type="body" idx="29"/>
          </p:nvPr>
        </p:nvSpPr>
        <p:spPr>
          <a:xfrm>
            <a:off x="334432" y="1799370"/>
            <a:ext cx="576000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50" name="IFXSHAPE" title="AgendaBullet_Product portfolio 60 V, 100 V, 150V_8c8605f1-d58f-41df-8a5c-632c2a75506a"/>
          <p:cNvSpPr>
            <a:spLocks noGrp="1"/>
          </p:cNvSpPr>
          <p:nvPr>
            <p:ph type="body" idx="30"/>
          </p:nvPr>
        </p:nvSpPr>
        <p:spPr>
          <a:xfrm>
            <a:off x="334432" y="2460251"/>
            <a:ext cx="576000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51" name="IFXSHAPE" title="AgendaBullet_Applications_a4fb9d35-e977-45c2-86b4-347b52087917"/>
          <p:cNvSpPr>
            <a:spLocks noGrp="1"/>
          </p:cNvSpPr>
          <p:nvPr>
            <p:ph type="body" idx="31"/>
          </p:nvPr>
        </p:nvSpPr>
        <p:spPr>
          <a:xfrm>
            <a:off x="334432" y="3121132"/>
            <a:ext cx="57600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52" name="IFXSHAPE" title="AgendaBullet_Summary_81094749-eb09-474c-ab59-b28ff1d89045"/>
          <p:cNvSpPr>
            <a:spLocks noGrp="1"/>
          </p:cNvSpPr>
          <p:nvPr>
            <p:ph type="body" idx="32"/>
          </p:nvPr>
        </p:nvSpPr>
        <p:spPr>
          <a:xfrm>
            <a:off x="334432" y="3782013"/>
            <a:ext cx="576000" cy="576072"/>
          </a:xfrm>
        </p:spPr>
        <p:txBody>
          <a:bodyPr/>
          <a:lstStyle/>
          <a:p>
            <a:r>
              <a:rPr lang="de-AT"/>
              <a:t>5</a:t>
            </a:r>
          </a:p>
        </p:txBody>
      </p:sp>
      <p:sp>
        <p:nvSpPr>
          <p:cNvPr id="53" name="IFXSHAPE" title="AgendaBullet_Support_9ed1d846-7bd9-4ed9-92d8-f9892764c5ea"/>
          <p:cNvSpPr>
            <a:spLocks noGrp="1"/>
          </p:cNvSpPr>
          <p:nvPr>
            <p:ph type="body" idx="33"/>
          </p:nvPr>
        </p:nvSpPr>
        <p:spPr>
          <a:xfrm>
            <a:off x="334432" y="4442894"/>
            <a:ext cx="576000" cy="576072"/>
          </a:xfrm>
        </p:spPr>
        <p:txBody>
          <a:bodyPr/>
          <a:lstStyle/>
          <a:p>
            <a:r>
              <a:rPr lang="de-AT"/>
              <a:t>6</a:t>
            </a: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pPr marL="0" marR="0" lvl="0" indent="0" algn="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fld id="{D213FF01-53C9-4245-8752-A189F0AA026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pPr marL="0" marR="0" lvl="0" indent="0" algn="r" defTabSz="914400" rtl="0" eaLnBrk="1" fontAlgn="t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28285"/>
                </a:buClr>
                <a:buSzTx/>
                <a:buFontTx/>
                <a:buNone/>
                <a:tabLst/>
                <a:defRPr/>
              </a:pPr>
              <a:t>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r>
              <a:rPr kumimoji="0" lang="de-AT" sz="800" b="0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2021-09-01             </a:t>
            </a:r>
            <a:r>
              <a:rPr kumimoji="0" lang="de-AT" sz="800" b="1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restricted</a:t>
            </a:r>
          </a:p>
        </p:txBody>
      </p:sp>
      <p:sp>
        <p:nvSpPr>
          <p:cNvPr id="58" name="Footer Placeholder 57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8285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92828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Copyright © Infineon Technologies AG 2021. All rights reserved.</a:t>
            </a:r>
            <a:endParaRPr kumimoji="0" lang="de-AT" sz="800" b="0" i="0" u="none" strike="noStrike" kern="1200" cap="none" spc="0" normalizeH="0" baseline="0" noProof="0">
              <a:ln>
                <a:noFill/>
              </a:ln>
              <a:solidFill>
                <a:srgbClr val="928285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17150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dirty="0"/>
              <a:t>Product portfolio -60V</a:t>
            </a:r>
          </a:p>
        </p:txBody>
      </p:sp>
      <p:graphicFrame>
        <p:nvGraphicFramePr>
          <p:cNvPr id="202" name="Table 2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490548"/>
              </p:ext>
            </p:extLst>
          </p:nvPr>
        </p:nvGraphicFramePr>
        <p:xfrm>
          <a:off x="622060" y="1973301"/>
          <a:ext cx="10731740" cy="42743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12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9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5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2214">
                  <a:extLst>
                    <a:ext uri="{9D8B030D-6E8A-4147-A177-3AD203B41FA5}">
                      <a16:colId xmlns:a16="http://schemas.microsoft.com/office/drawing/2014/main" val="2408781739"/>
                    </a:ext>
                  </a:extLst>
                </a:gridCol>
              </a:tblGrid>
              <a:tr h="653452">
                <a:tc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V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DS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 max.</a:t>
                      </a:r>
                      <a:endParaRPr lang="en-US" sz="1100" b="1" baseline="-25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kern="1200" baseline="0" dirty="0">
                          <a:solidFill>
                            <a:schemeClr val="tx1"/>
                          </a:solidFill>
                          <a:latin typeface="+mj-lt"/>
                        </a:rPr>
                        <a:t>[V]</a:t>
                      </a:r>
                      <a:endParaRPr lang="en-US" sz="1100" b="1" kern="1200" baseline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Package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Part number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j-lt"/>
                        </a:rPr>
                        <a:t>R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DS(on)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m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j-lt"/>
                        </a:rPr>
                        <a:t>ax.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j-lt"/>
                        </a:rPr>
                        <a:t>@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 V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GS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=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10 V</a:t>
                      </a:r>
                      <a:r>
                        <a:rPr lang="en-US" sz="1100" b="1" baseline="-250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baseline="0" dirty="0">
                          <a:solidFill>
                            <a:schemeClr val="tx1"/>
                          </a:solidFill>
                          <a:latin typeface="+mj-lt"/>
                        </a:rPr>
                        <a:t>[m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+mj-lt"/>
                          <a:sym typeface="Symbol"/>
                        </a:rPr>
                        <a:t></a:t>
                      </a:r>
                      <a:r>
                        <a:rPr lang="en-US" sz="1100" b="1" kern="1200" baseline="0" dirty="0">
                          <a:solidFill>
                            <a:schemeClr val="tx1"/>
                          </a:solidFill>
                          <a:latin typeface="+mj-lt"/>
                        </a:rPr>
                        <a:t>]</a:t>
                      </a:r>
                      <a:endParaRPr lang="en-US" sz="1100" b="1" kern="1200" baseline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Logic level or Normal level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624">
                <a:tc rowSpan="14"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-60 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chemeClr val="tx1"/>
                        </a:buClr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D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  <a:latin typeface="+mj-lt"/>
                        </a:rPr>
                        <a:t>2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PAK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IPB110P06LM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DPAK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IPD380P06NM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Verdana"/>
                        </a:rPr>
                        <a:t>NL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IPD650P06NM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Verdana"/>
                        </a:rPr>
                        <a:t>NL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IPD900P06NM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Verdana"/>
                        </a:rPr>
                        <a:t>NL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IPD25DP06LM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Verdana"/>
                        </a:rPr>
                        <a:t>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IPD25DP06NM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Verdana"/>
                        </a:rPr>
                        <a:t>NL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IPD40DP06NM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Verdana"/>
                        </a:rPr>
                        <a:t>NL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row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SOT-223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ISP650P06NM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ISP12DP06NM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ISP25DP06LM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ISP25DP06NM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ISP75DP06LM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SOT-23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ISS17EP06LM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709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ISS55EP06LM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chemeClr val="tx1"/>
                        </a:buClr>
                      </a:pPr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 bwMode="auto">
          <a:xfrm>
            <a:off x="622060" y="1145314"/>
            <a:ext cx="3348863" cy="4307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chemeClr val="tx1"/>
              </a:buClr>
            </a:pPr>
            <a:r>
              <a:rPr lang="en-US" sz="1600" b="1" spc="100" dirty="0">
                <a:solidFill>
                  <a:srgbClr val="589482"/>
                </a:solidFill>
                <a:latin typeface="+mj-lt"/>
                <a:ea typeface="Verdana" pitchFamily="34" charset="0"/>
                <a:cs typeface="Verdana" pitchFamily="34" charset="0"/>
              </a:rPr>
              <a:t>Best fit for industrial applications</a:t>
            </a:r>
          </a:p>
        </p:txBody>
      </p:sp>
      <p:pic>
        <p:nvPicPr>
          <p:cNvPr id="23" name="Picture 2" descr="C:\Users\Pastorel\AppData\Local\Microsoft\Windows\Temporary Internet Files\Content.Outlook\23VRDZ92\TO263-3-2-v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2620" y="951058"/>
            <a:ext cx="733780" cy="92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\\mucsdn01\IP_Mark\Power Mgmt &amp; Supply\Niedervolt\LV_MOS\Interns\Katja Fischer\Packages\lowres-DPak.ti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1849" y="942051"/>
            <a:ext cx="1290382" cy="96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317" y="1263915"/>
            <a:ext cx="492223" cy="41018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540" y="1218433"/>
            <a:ext cx="508169" cy="382645"/>
          </a:xfrm>
          <a:prstGeom prst="rect">
            <a:avLst/>
          </a:prstGeom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9434" y="1072288"/>
            <a:ext cx="654161" cy="65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6238" y="1069998"/>
            <a:ext cx="654161" cy="65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9036" y="1069593"/>
            <a:ext cx="654161" cy="65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8</a:t>
            </a:fld>
            <a:endParaRPr lang="de-AT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807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0" tIns="0" rIns="0" bIns="10800" rtlCol="0" anchor="b" anchorCtr="0">
            <a:noAutofit/>
          </a:bodyPr>
          <a:lstStyle/>
          <a:p>
            <a:r>
              <a:rPr lang="en-US" dirty="0"/>
              <a:t>Product portfolio -100V and -150V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535664" y="1293650"/>
            <a:ext cx="3152911" cy="4307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72000" tIns="72000" rIns="72000" bIns="72000" rtlCol="0" anchor="ctr"/>
          <a:lstStyle/>
          <a:p>
            <a:pPr eaLnBrk="0" hangingPunct="0">
              <a:buClr>
                <a:schemeClr val="tx1"/>
              </a:buClr>
            </a:pPr>
            <a:r>
              <a:rPr lang="en-US" sz="1600" b="1" spc="100" dirty="0">
                <a:solidFill>
                  <a:srgbClr val="589482"/>
                </a:solidFill>
                <a:latin typeface="+mj-lt"/>
                <a:ea typeface="Verdana" pitchFamily="34" charset="0"/>
                <a:cs typeface="Verdana" pitchFamily="34" charset="0"/>
              </a:rPr>
              <a:t>Best fit for industrial applications</a:t>
            </a:r>
          </a:p>
        </p:txBody>
      </p:sp>
      <p:pic>
        <p:nvPicPr>
          <p:cNvPr id="23" name="Picture 2" descr="C:\Users\Pastorel\AppData\Local\Microsoft\Windows\Temporary Internet Files\Content.Outlook\23VRDZ92\TO263-3-2-v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831" y="1182494"/>
            <a:ext cx="733780" cy="92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\\mucsdn01\IP_Mark\Power Mgmt &amp; Supply\Niedervolt\LV_MOS\Interns\Katja Fischer\Packages\lowres-DPak.ti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5060" y="1173487"/>
            <a:ext cx="1290382" cy="96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3733" y="1348284"/>
            <a:ext cx="492223" cy="410186"/>
          </a:xfrm>
          <a:prstGeom prst="rect">
            <a:avLst/>
          </a:prstGeom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9434" y="1164888"/>
            <a:ext cx="654161" cy="65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6238" y="1162598"/>
            <a:ext cx="654161" cy="65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9036" y="1162193"/>
            <a:ext cx="654161" cy="65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16" y="733551"/>
            <a:ext cx="1146667" cy="1508394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795584"/>
              </p:ext>
            </p:extLst>
          </p:nvPr>
        </p:nvGraphicFramePr>
        <p:xfrm>
          <a:off x="457660" y="2279995"/>
          <a:ext cx="11013745" cy="404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4471">
                  <a:extLst>
                    <a:ext uri="{9D8B030D-6E8A-4147-A177-3AD203B41FA5}">
                      <a16:colId xmlns:a16="http://schemas.microsoft.com/office/drawing/2014/main" val="175198156"/>
                    </a:ext>
                  </a:extLst>
                </a:gridCol>
                <a:gridCol w="2264471">
                  <a:extLst>
                    <a:ext uri="{9D8B030D-6E8A-4147-A177-3AD203B41FA5}">
                      <a16:colId xmlns:a16="http://schemas.microsoft.com/office/drawing/2014/main" val="3875825152"/>
                    </a:ext>
                  </a:extLst>
                </a:gridCol>
                <a:gridCol w="2264471">
                  <a:extLst>
                    <a:ext uri="{9D8B030D-6E8A-4147-A177-3AD203B41FA5}">
                      <a16:colId xmlns:a16="http://schemas.microsoft.com/office/drawing/2014/main" val="1707456320"/>
                    </a:ext>
                  </a:extLst>
                </a:gridCol>
                <a:gridCol w="2110166">
                  <a:extLst>
                    <a:ext uri="{9D8B030D-6E8A-4147-A177-3AD203B41FA5}">
                      <a16:colId xmlns:a16="http://schemas.microsoft.com/office/drawing/2014/main" val="2307147076"/>
                    </a:ext>
                  </a:extLst>
                </a:gridCol>
                <a:gridCol w="2110166">
                  <a:extLst>
                    <a:ext uri="{9D8B030D-6E8A-4147-A177-3AD203B41FA5}">
                      <a16:colId xmlns:a16="http://schemas.microsoft.com/office/drawing/2014/main" val="4162776063"/>
                    </a:ext>
                  </a:extLst>
                </a:gridCol>
              </a:tblGrid>
              <a:tr h="539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Voltage class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Package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Part number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R</a:t>
                      </a:r>
                      <a:r>
                        <a:rPr lang="en-US" sz="1100" baseline="-25000" dirty="0">
                          <a:solidFill>
                            <a:schemeClr val="tx1"/>
                          </a:solidFill>
                          <a:effectLst/>
                        </a:rPr>
                        <a:t>DS(on)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@10V in m</a:t>
                      </a:r>
                      <a:r>
                        <a:rPr lang="el-GR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Ω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Normal level /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Logic level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8563426"/>
                  </a:ext>
                </a:extLst>
              </a:tr>
              <a:tr h="269640">
                <a:tc row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-100V</a:t>
                      </a:r>
                      <a:endParaRPr lang="de-AT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D2PAK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 dirty="0">
                          <a:effectLst/>
                        </a:rPr>
                        <a:t>IPB320P10LM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LL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352513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 dirty="0">
                          <a:effectLst/>
                        </a:rPr>
                        <a:t>IPB330P10NM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33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NL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852848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 dirty="0">
                          <a:effectLst/>
                        </a:rPr>
                        <a:t>IPB19DP10NM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185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NL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16580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SOT-223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 dirty="0">
                          <a:effectLst/>
                        </a:rPr>
                        <a:t>ISP16DP10LM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160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LL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091466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 dirty="0">
                          <a:effectLst/>
                        </a:rPr>
                        <a:t>ISP98DP10LM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980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LL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706737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>
                          <a:effectLst/>
                        </a:rPr>
                        <a:t>ISP20EP10LM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2000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LL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899592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DPAK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>
                          <a:effectLst/>
                        </a:rPr>
                        <a:t>IPD11DP10NM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111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NL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974001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>
                          <a:effectLst/>
                        </a:rPr>
                        <a:t>IPD18DP10LM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178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LL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943616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>
                          <a:effectLst/>
                        </a:rPr>
                        <a:t>IPD19DP10NM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186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NL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4086849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TO-220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>
                          <a:effectLst/>
                        </a:rPr>
                        <a:t>IPP330P10NM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33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NL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916731"/>
                  </a:ext>
                </a:extLst>
              </a:tr>
              <a:tr h="26964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-150V</a:t>
                      </a:r>
                      <a:endParaRPr lang="de-AT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D2PAK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>
                          <a:effectLst/>
                        </a:rPr>
                        <a:t>IPB720P15LM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72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LL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742159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SOT-223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>
                          <a:effectLst/>
                        </a:rPr>
                        <a:t>ISP14EP15LM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1380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LL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6193905"/>
                  </a:ext>
                </a:extLst>
              </a:tr>
              <a:tr h="26964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DPAK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AT" sz="1100">
                          <a:effectLst/>
                        </a:rPr>
                        <a:t>IPD42DP15LM</a:t>
                      </a:r>
                      <a:endParaRPr lang="de-A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420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LL</a:t>
                      </a:r>
                      <a:endParaRPr lang="de-A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963042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4B883-7371-47CE-A7CA-FA26AB904B25}" type="slidenum">
              <a:rPr lang="de-AT" smtClean="0"/>
              <a:pPr/>
              <a:t>9</a:t>
            </a:fld>
            <a:endParaRPr lang="de-AT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AT"/>
              <a:t>2021-09-01             </a:t>
            </a:r>
            <a:r>
              <a:rPr lang="de-AT" b="1"/>
              <a:t>restricted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  <a:endParaRPr lang="de-A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57385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CLMASTER" val="0"/>
  <p:tag name="SLIDESPERROW" val="4"/>
  <p:tag name="THUMBWIDTH" val="220"/>
  <p:tag name="INFINEON_CATEGORY" val="{&quot;CategoryList&quot;:[],&quot;CategoryDictionary&quot;:{}}"/>
  <p:tag name="AGENDAID" val="216bb7d6-f973-4714-b1ff-ae3590f9857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5c461947-c7eb-46f6-b9ba-53536edf9e9f"/>
  <p:tag name="INDENTLEVEL" val="1"/>
  <p:tag name="TITLE" val="Product overvie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03a6fe9-38a4-4fc0-a7e4-8b0ab54bee22"/>
  <p:tag name="INDENTLEVEL" val="1"/>
  <p:tag name="TITLE" val="Packag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edbbea4-0a2b-45d4-903a-780214f86166"/>
  <p:tag name="INDENTLEVEL" val="1"/>
  <p:tag name="TITLE" val="Product portfolio 60 V, 100 V, 150V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bea11328-b54b-4319-9070-0a8096fa9b61"/>
  <p:tag name="INDENTLEVEL" val="1"/>
  <p:tag name="TITLE" val="Application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f9ef2b71-e3c8-4157-b60f-2a87be79b13c"/>
  <p:tag name="INDENTLEVEL" val="1"/>
  <p:tag name="TITLE" val="Summary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79dc0056-1409-4679-8e99-a9db950020c4"/>
  <p:tag name="INDENTLEVEL" val="1"/>
  <p:tag name="TITLE" val="Support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B-SLIDENAME" val="Process 1"/>
  <p:tag name="FB-CATEGORY" val="Proces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MAINSLIDE" val="True"/>
  <p:tag name="AGENDAID" val="216bb7d6-f973-4714-b1ff-ae3590f9857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5c461947-c7eb-46f6-b9ba-53536edf9e9f"/>
  <p:tag name="INDENTLEVEL" val="1"/>
  <p:tag name="TITLE" val="Product overvie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03a6fe9-38a4-4fc0-a7e4-8b0ab54bee22"/>
  <p:tag name="INDENTLEVEL" val="1"/>
  <p:tag name="TITLE" val="Packag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MAINSLIDE" val="True"/>
  <p:tag name="AGENDAID" val="216bb7d6-f973-4714-b1ff-ae3590f9857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edbbea4-0a2b-45d4-903a-780214f86166"/>
  <p:tag name="INDENTLEVEL" val="1"/>
  <p:tag name="TITLE" val="Product portfolio 60 V, 100 V, 150V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bea11328-b54b-4319-9070-0a8096fa9b61"/>
  <p:tag name="INDENTLEVEL" val="1"/>
  <p:tag name="TITLE" val="Applications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f9ef2b71-e3c8-4157-b60f-2a87be79b13c"/>
  <p:tag name="INDENTLEVEL" val="1"/>
  <p:tag name="TITLE" val="Summary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79dc0056-1409-4679-8e99-a9db950020c4"/>
  <p:tag name="INDENTLEVEL" val="1"/>
  <p:tag name="TITLE" val="Suppor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MAINSLIDE" val="True"/>
  <p:tag name="AGENDAID" val="216bb7d6-f973-4714-b1ff-ae3590f9857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5c461947-c7eb-46f6-b9ba-53536edf9e9f"/>
  <p:tag name="INDENTLEVEL" val="1"/>
  <p:tag name="TITLE" val="Product overvie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03a6fe9-38a4-4fc0-a7e4-8b0ab54bee22"/>
  <p:tag name="INDENTLEVEL" val="1"/>
  <p:tag name="TITLE" val="Packages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edbbea4-0a2b-45d4-903a-780214f86166"/>
  <p:tag name="INDENTLEVEL" val="1"/>
  <p:tag name="TITLE" val="Product portfolio 60 V, 100 V, 150V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bea11328-b54b-4319-9070-0a8096fa9b61"/>
  <p:tag name="INDENTLEVEL" val="1"/>
  <p:tag name="TITLE" val="Applications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f9ef2b71-e3c8-4157-b60f-2a87be79b13c"/>
  <p:tag name="INDENTLEVEL" val="1"/>
  <p:tag name="TITLE" val="Summar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5c461947-c7eb-46f6-b9ba-53536edf9e9f"/>
  <p:tag name="INDENTLEVEL" val="1"/>
  <p:tag name="TITLE" val="Product overvie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79dc0056-1409-4679-8e99-a9db950020c4"/>
  <p:tag name="INDENTLEVEL" val="1"/>
  <p:tag name="TITLE" val="Suppor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B-SLIDENAME" val="Process 4"/>
  <p:tag name="FB-CATEGORY" val="Process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B-SLIDENAME" val="Process 4"/>
  <p:tag name="FB-CATEGORY" val="Process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B-SLIDENAME" val="Process 4"/>
  <p:tag name="FB-CATEGORY" val="Process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MAINSLIDE" val="True"/>
  <p:tag name="AGENDAID" val="216bb7d6-f973-4714-b1ff-ae3590f9857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5c461947-c7eb-46f6-b9ba-53536edf9e9f"/>
  <p:tag name="INDENTLEVEL" val="1"/>
  <p:tag name="TITLE" val="Product overvie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03a6fe9-38a4-4fc0-a7e4-8b0ab54bee22"/>
  <p:tag name="INDENTLEVEL" val="1"/>
  <p:tag name="TITLE" val="Packages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edbbea4-0a2b-45d4-903a-780214f86166"/>
  <p:tag name="INDENTLEVEL" val="1"/>
  <p:tag name="TITLE" val="Product portfolio 60 V, 100 V, 150V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bea11328-b54b-4319-9070-0a8096fa9b61"/>
  <p:tag name="INDENTLEVEL" val="1"/>
  <p:tag name="TITLE" val="Applications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f9ef2b71-e3c8-4157-b60f-2a87be79b13c"/>
  <p:tag name="INDENTLEVEL" val="1"/>
  <p:tag name="TITLE" val="Summar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03a6fe9-38a4-4fc0-a7e4-8b0ab54bee22"/>
  <p:tag name="INDENTLEVEL" val="1"/>
  <p:tag name="TITLE" val="Packages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79dc0056-1409-4679-8e99-a9db950020c4"/>
  <p:tag name="INDENTLEVEL" val="1"/>
  <p:tag name="TITLE" val="Support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MAINSLIDE" val="True"/>
  <p:tag name="AGENDAID" val="216bb7d6-f973-4714-b1ff-ae3590f9857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5c461947-c7eb-46f6-b9ba-53536edf9e9f"/>
  <p:tag name="INDENTLEVEL" val="1"/>
  <p:tag name="TITLE" val="Product overview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03a6fe9-38a4-4fc0-a7e4-8b0ab54bee22"/>
  <p:tag name="INDENTLEVEL" val="1"/>
  <p:tag name="TITLE" val="Packages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edbbea4-0a2b-45d4-903a-780214f86166"/>
  <p:tag name="INDENTLEVEL" val="1"/>
  <p:tag name="TITLE" val="Product portfolio 60 V, 100 V, 150V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bea11328-b54b-4319-9070-0a8096fa9b61"/>
  <p:tag name="INDENTLEVEL" val="1"/>
  <p:tag name="TITLE" val="Applications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f9ef2b71-e3c8-4157-b60f-2a87be79b13c"/>
  <p:tag name="INDENTLEVEL" val="1"/>
  <p:tag name="TITLE" val="Summary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79dc0056-1409-4679-8e99-a9db950020c4"/>
  <p:tag name="INDENTLEVEL" val="1"/>
  <p:tag name="TITLE" val="Support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irArrow"/>
  <p:tag name="TYPE" val="McK DirArro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irArrow"/>
  <p:tag name="TYPE" val="McK DirArro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edbbea4-0a2b-45d4-903a-780214f86166"/>
  <p:tag name="INDENTLEVEL" val="1"/>
  <p:tag name="TITLE" val="Product portfolio 60 V, 100 V, 150V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irArrow"/>
  <p:tag name="TYPE" val="McK DirArro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irArrow"/>
  <p:tag name="TYPE" val="McK DirArro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irArrow"/>
  <p:tag name="TYPE" val="McK DirArro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irArrow"/>
  <p:tag name="TYPE" val="McK DirArrow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MAINSLIDE" val="True"/>
  <p:tag name="AGENDAID" val="216bb7d6-f973-4714-b1ff-ae3590f9857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5c461947-c7eb-46f6-b9ba-53536edf9e9f"/>
  <p:tag name="INDENTLEVEL" val="1"/>
  <p:tag name="TITLE" val="Product overvie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03a6fe9-38a4-4fc0-a7e4-8b0ab54bee22"/>
  <p:tag name="INDENTLEVEL" val="1"/>
  <p:tag name="TITLE" val="Packages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1edbbea4-0a2b-45d4-903a-780214f86166"/>
  <p:tag name="INDENTLEVEL" val="1"/>
  <p:tag name="TITLE" val="Product portfolio 60 V, 100 V, 150V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bea11328-b54b-4319-9070-0a8096fa9b61"/>
  <p:tag name="INDENTLEVEL" val="1"/>
  <p:tag name="TITLE" val="Applications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f9ef2b71-e3c8-4157-b60f-2a87be79b13c"/>
  <p:tag name="INDENTLEVEL" val="1"/>
  <p:tag name="TITLE" val="Summary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bea11328-b54b-4319-9070-0a8096fa9b61"/>
  <p:tag name="INDENTLEVEL" val="1"/>
  <p:tag name="TITLE" val="Applications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79dc0056-1409-4679-8e99-a9db950020c4"/>
  <p:tag name="INDENTLEVEL" val="1"/>
  <p:tag name="TITLE" val="Support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B-SLIDENAME" val="4 boxes with title"/>
  <p:tag name="FB-CATEGORY" val="Title slide, text and agend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f9ef2b71-e3c8-4157-b60f-2a87be79b13c"/>
  <p:tag name="INDENTLEVEL" val="1"/>
  <p:tag name="TITLE" val="Summary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79dc0056-1409-4679-8e99-a9db950020c4"/>
  <p:tag name="INDENTLEVEL" val="1"/>
  <p:tag name="TITLE" val="Suppor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MAINSLIDE" val="True"/>
  <p:tag name="AGENDAID" val="216bb7d6-f973-4714-b1ff-ae3590f98570"/>
</p:tagLst>
</file>

<file path=ppt/theme/theme1.xml><?xml version="1.0" encoding="utf-8"?>
<a:theme xmlns:a="http://schemas.openxmlformats.org/drawingml/2006/main" name="blank">
  <a:themeElements>
    <a:clrScheme name="InfineonColors">
      <a:dk1>
        <a:srgbClr val="000000"/>
      </a:dk1>
      <a:lt1>
        <a:srgbClr val="FFFFFF"/>
      </a:lt1>
      <a:dk2>
        <a:srgbClr val="FFE054"/>
      </a:dk2>
      <a:lt2>
        <a:srgbClr val="E9E6E6"/>
      </a:lt2>
      <a:accent1>
        <a:srgbClr val="E30034"/>
      </a:accent1>
      <a:accent2>
        <a:srgbClr val="928285"/>
      </a:accent2>
      <a:accent3>
        <a:srgbClr val="84B6A7"/>
      </a:accent3>
      <a:accent4>
        <a:srgbClr val="AEC067"/>
      </a:accent4>
      <a:accent5>
        <a:srgbClr val="EE813C"/>
      </a:accent5>
      <a:accent6>
        <a:srgbClr val="AB377A"/>
      </a:accent6>
      <a:hlink>
        <a:srgbClr val="1122CC"/>
      </a:hlink>
      <a:folHlink>
        <a:srgbClr val="1122CC"/>
      </a:folHlink>
    </a:clrScheme>
    <a:fontScheme name="InfineonFonts">
      <a:majorFont>
        <a:latin typeface="Arial"/>
        <a:ea typeface=""/>
        <a:cs typeface="Verdana"/>
      </a:majorFont>
      <a:minorFont>
        <a:latin typeface="Arial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4"/>
        </a:solidFill>
        <a:ln w="9525">
          <a:noFill/>
          <a:miter lim="800000"/>
          <a:headEnd/>
          <a:tailEnd/>
        </a:ln>
      </a:spPr>
      <a:bodyPr wrap="square" lIns="72000" tIns="72000" rIns="72000" bIns="72000" rtlCol="0" anchor="ctr"/>
      <a:lstStyle>
        <a:defPPr algn="ctr" eaLnBrk="0" hangingPunct="0">
          <a:defRPr sz="1600" dirty="0" smtClean="0">
            <a:latin typeface="+mn-lt"/>
            <a:ea typeface="Verdana" pitchFamily="34" charset="0"/>
            <a:cs typeface="Verdana" pitchFamily="34" charset="0"/>
          </a:defRPr>
        </a:defPPr>
      </a:lst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  <a:effectLst/>
      </a:spPr>
      <a:bodyPr wrap="none" lIns="0" tIns="0" rIns="0" bIns="0" rtlCol="0" anchor="ctr" anchorCtr="0">
        <a:spAutoFit/>
      </a:bodyPr>
      <a:lstStyle>
        <a:defPPr marL="285750" marR="0" indent="-285750" defTabSz="914400" eaLnBrk="0" fontAlgn="auto" latinLnBrk="0" hangingPunct="0">
          <a:spcBef>
            <a:spcPts val="0"/>
          </a:spcBef>
          <a:spcAft>
            <a:spcPts val="300"/>
          </a:spcAft>
          <a:buClr>
            <a:schemeClr val="accent1"/>
          </a:buClr>
          <a:buSzTx/>
          <a:buFont typeface="Arial" panose="020B0604020202020204" pitchFamily="34" charset="0"/>
          <a:buChar char="›"/>
          <a:tabLst/>
          <a:defRPr sz="1400" kern="0" dirty="0" smtClean="0">
            <a:latin typeface="Arial" panose="020B0604020202020204" pitchFamily="34" charset="0"/>
            <a:ea typeface="Verdana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59AB8615-4AE0-4A7E-9E50-67989DA3062E}" vid="{C5E31B79-7730-4EF8-90F4-DCC28A1230F4}"/>
    </a:ext>
  </a:extLst>
</a:theme>
</file>

<file path=ppt/theme/theme2.xml><?xml version="1.0" encoding="utf-8"?>
<a:theme xmlns:a="http://schemas.openxmlformats.org/drawingml/2006/main" name="Larissa-Design">
  <a:themeElements>
    <a:clrScheme name="Infineon">
      <a:dk1>
        <a:srgbClr val="000000"/>
      </a:dk1>
      <a:lt1>
        <a:srgbClr val="FFFFFF"/>
      </a:lt1>
      <a:dk2>
        <a:srgbClr val="FFE054"/>
      </a:dk2>
      <a:lt2>
        <a:srgbClr val="E9E6E6"/>
      </a:lt2>
      <a:accent1>
        <a:srgbClr val="E30034"/>
      </a:accent1>
      <a:accent2>
        <a:srgbClr val="928285"/>
      </a:accent2>
      <a:accent3>
        <a:srgbClr val="84B6A7"/>
      </a:accent3>
      <a:accent4>
        <a:srgbClr val="AEC067"/>
      </a:accent4>
      <a:accent5>
        <a:srgbClr val="EE813C"/>
      </a:accent5>
      <a:accent6>
        <a:srgbClr val="AB377A"/>
      </a:accent6>
      <a:hlink>
        <a:srgbClr val="1122CC"/>
      </a:hlink>
      <a:folHlink>
        <a:srgbClr val="1122CC"/>
      </a:folHlink>
    </a:clrScheme>
    <a:fontScheme name="Infineon Fonts">
      <a:majorFont>
        <a:latin typeface="Verdana"/>
        <a:ea typeface=""/>
        <a:cs typeface="Verdana"/>
      </a:majorFont>
      <a:minorFont>
        <a:latin typeface="Verdana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Infineon_ColorTheme_2012">
      <a:dk1>
        <a:srgbClr val="00214A"/>
      </a:dk1>
      <a:lt1>
        <a:srgbClr val="FFFFFF"/>
      </a:lt1>
      <a:dk2>
        <a:srgbClr val="00214A"/>
      </a:dk2>
      <a:lt2>
        <a:srgbClr val="C8D8E6"/>
      </a:lt2>
      <a:accent1>
        <a:srgbClr val="B70D28"/>
      </a:accent1>
      <a:accent2>
        <a:srgbClr val="E3EBF2"/>
      </a:accent2>
      <a:accent3>
        <a:srgbClr val="005DA9"/>
      </a:accent3>
      <a:accent4>
        <a:srgbClr val="969696"/>
      </a:accent4>
      <a:accent5>
        <a:srgbClr val="FDC400"/>
      </a:accent5>
      <a:accent6>
        <a:srgbClr val="009651"/>
      </a:accent6>
      <a:hlink>
        <a:srgbClr val="1122CC"/>
      </a:hlink>
      <a:folHlink>
        <a:srgbClr val="1122CC"/>
      </a:folHlink>
    </a:clrScheme>
    <a:fontScheme name="Infineon Fonts">
      <a:majorFont>
        <a:latin typeface="Verdana"/>
        <a:ea typeface=""/>
        <a:cs typeface="Verdana"/>
      </a:majorFont>
      <a:minorFont>
        <a:latin typeface="Verdana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��< ? x m l   v e r s i o n = " 1 . 0 "   e n c o d i n g = " u t f - 1 6 " ? > < A g e n d a S l i d e   x m l n s : a g e n d a = " u r n : i f x - p o w e r p o i n t - a g e n d a " > < S e c t i o n > 4 < / S e c t i o n > < A g e n d a G U I D > 8 4 9 7 5 3 3 9 - e 1 a f - 4 b 8 b - b 6 7 b - 6 c 7 9 d b 6 e a 5 2 d < / A g e n d a G U I D > < S l i d e G U I D > e 2 a d 7 e a 5 - 2 0 5 4 - 4 b a a - a f d 7 - f 2 1 3 f 9 a 0 d 7 9 0 < / S l i d e G U I D > < S e c t i o n I D > { A B 6 1 2 B C A - 6 6 A D - 4 3 F B - A 7 E D - 7 0 D D F 7 B A 2 E 5 3 } < / S e c t i o n I D > < h a s D a t a > f a l s e < / h a s D a t a > < P o s i t i o n > 3 < / P o s i t i o n > < I n d e n t L e v e l > 1 < / I n d e n t L e v e l > < T i t l e > P r o d u c t   p o r t f o l i o   6 0   V < / T i t l e > < S e c t i o n I n d e x > 0 < / S e c t i o n I n d e x > < S l i d e I n d e x > 6 < / S l i d e I n d e x > < C h i l d A g e n d a / > < c o n t e n t S l i d e s > < i n t > 2 6 3 < / i n t > < i n t > 2 6 4 < / i n t > < / c o n t e n t S l i d e s > < / A g e n d a S l i d e > 
</file>

<file path=customXml/item10.xml>��< ? x m l   v e r s i o n = " 1 . 0 "   e n c o d i n g = " u t f - 1 6 " ? > < A g e n d a S l i d e   x m l n s : a g e n d a = " u r n : i f x - p o w e r p o i n t - a g e n d a " > < S e c t i o n > 7 < / S e c t i o n > < A g e n d a G U I D > 8 4 9 7 5 3 3 9 - e 1 a f - 4 b 8 b - b 6 7 b - 6 c 7 9 d b 6 e a 5 2 d < / A g e n d a G U I D > < S l i d e G U I D > 7 7 5 a e b b 1 - 4 a 1 9 - 4 0 2 6 - 9 7 9 8 - 5 0 1 f c 8 9 c 6 5 b f < / S l i d e G U I D > < S e c t i o n I D > { 3 6 7 1 7 0 A 8 - C 9 7 3 - 4 1 6 7 - A 6 E 3 - 8 1 C 9 C F 9 F 1 F A F } < / S e c t i o n I D > < h a s D a t a > f a l s e < / h a s D a t a > < P o s i t i o n > 6 < / P o s i t i o n > < I n d e n t L e v e l > 1 < / I n d e n t L e v e l > < T i t l e > S u p p o r t < / T i t l e > < S e c t i o n I n d e x > 0 < / S e c t i o n I n d e x > < S l i d e I n d e x > 9 < / S l i d e I n d e x > < C h i l d A g e n d a / > < c o n t e n t S l i d e s / > < / A g e n d a S l i d e > 
</file>

<file path=customXml/item11.xml>��< ? x m l   v e r s i o n = " 1 . 0 "   e n c o d i n g = " u t f - 1 6 " ? > < A g e n d a S l i d e   x m l n s : a g e n d a = " u r n : i f x - p o w e r p o i n t - a g e n d a " > < S e c t i o n > 3 < / S e c t i o n > < A g e n d a G U I D > 8 4 9 7 5 3 3 9 - e 1 a f - 4 b 8 b - b 6 7 b - 6 c 7 9 d b 6 e a 5 2 d < / A g e n d a G U I D > < S l i d e G U I D > 5 a e e 0 d e d - 1 d 3 9 - 4 e 8 a - b f c 6 - 0 a a a 0 0 0 1 2 1 f 5 < / S l i d e G U I D > < S e c t i o n I D > { C 0 A 3 D 0 1 F - 5 E 9 0 - 4 A 4 1 - B 1 1 D - 7 6 F D 3 0 0 7 2 9 7 5 } < / S e c t i o n I D > < h a s D a t a > f a l s e < / h a s D a t a > < P o s i t i o n > 2 < / P o s i t i o n > < I n d e n t L e v e l > 1 < / I n d e n t L e v e l > < T i t l e > P a c k a g e s < / T i t l e > < S e c t i o n I n d e x > 0 < / S e c t i o n I n d e x > < S l i d e I n d e x > 5 < / S l i d e I n d e x > < C h i l d A g e n d a / > < c o n t e n t S l i d e s > < i n t > 2 7 3 < / i n t > < i n t > 2 7 4 < / i n t > < i n t > 2 5 9 < / i n t > < / c o n t e n t S l i d e s > < / A g e n d a S l i d e > 
</file>

<file path=customXml/item1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066_au0 xmlns="046d44a0-8ef3-47ca-ad0d-686121a173e3">DCDC</_x0066_au0>
    <o1bc xmlns="046d44a0-8ef3-47ca-ad0d-686121a173e3">June 2020</o1bc>
    <_x0066_gg5 xmlns="046d44a0-8ef3-47ca-ad0d-686121a173e3">Kevin Ream</_x0066_gg5>
    <_x0062_sj7 xmlns="046d44a0-8ef3-47ca-ad0d-686121a173e3">PL15,18</_x0062_sj7>
    <Content_x0020_Type xmlns="1f74435b-e742-4ddb-a9f1-80dd09efa419">Product Presentation</Content_x0020_Type>
  </documentManagement>
</p:properties>
</file>

<file path=customXml/item1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55AAE9148B404486CBFDD74AD2AA0B" ma:contentTypeVersion="2" ma:contentTypeDescription="Create a new document." ma:contentTypeScope="" ma:versionID="a24cc1775e4f53b56bd6bf310015a115">
  <xsd:schema xmlns:xsd="http://www.w3.org/2001/XMLSchema" xmlns:xs="http://www.w3.org/2001/XMLSchema" xmlns:p="http://schemas.microsoft.com/office/2006/metadata/properties" xmlns:ns2="a709603d-609a-478b-a91d-3c5e984c0e79" xmlns:ns3="6ef45842-284e-44e4-b2db-1749e7948b44" targetNamespace="http://schemas.microsoft.com/office/2006/metadata/properties" ma:root="true" ma:fieldsID="f8923fe8aa0ace7ab58ef4ccc8b43a85" ns2:_="" ns3:_="">
    <xsd:import namespace="a709603d-609a-478b-a91d-3c5e984c0e79"/>
    <xsd:import namespace="6ef45842-284e-44e4-b2db-1749e7948b44"/>
    <xsd:element name="properties">
      <xsd:complexType>
        <xsd:sequence>
          <xsd:element name="documentManagement">
            <xsd:complexType>
              <xsd:all>
                <xsd:element ref="ns2:Ver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603d-609a-478b-a91d-3c5e984c0e79" elementFormDefault="qualified">
    <xsd:import namespace="http://schemas.microsoft.com/office/2006/documentManagement/types"/>
    <xsd:import namespace="http://schemas.microsoft.com/office/infopath/2007/PartnerControls"/>
    <xsd:element name="Ver" ma:index="8" nillable="true" ma:displayName="Ver" ma:default="0" ma:internalName="V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f45842-284e-44e4-b2db-1749e7948b44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4.xml>��< ? x m l   v e r s i o n = " 1 . 0 "   e n c o d i n g = " u t f - 1 6 " ? > < A g e n d a S l i d e   x m l n s : a g e n d a = " u r n : i f x - p o w e r p o i n t - a g e n d a " > < S e c t i o n > 6 < / S e c t i o n > < A g e n d a G U I D > 8 4 9 7 5 3 3 9 - e 1 a f - 4 b 8 b - b 6 7 b - 6 c 7 9 d b 6 e a 5 2 d < / A g e n d a G U I D > < S l i d e G U I D > 4 f 8 c 6 a 9 0 - 9 8 9 f - 4 3 c b - 9 b 5 2 - a b b 0 6 d c 9 9 e c c < / S l i d e G U I D > < S e c t i o n I D > { 7 3 8 4 B 3 0 3 - 5 A 8 3 - 4 8 5 D - A C F B - B 4 8 8 E 8 8 E C 4 2 1 } < / S e c t i o n I D > < h a s D a t a > f a l s e < / h a s D a t a > < P o s i t i o n > 5 < / P o s i t i o n > < I n d e n t L e v e l > 1 < / I n d e n t L e v e l > < T i t l e > S u m m a r y < / T i t l e > < S e c t i o n I n d e x > 0 < / S e c t i o n I n d e x > < S l i d e I n d e x > 8 < / S l i d e I n d e x > < C h i l d A g e n d a / > < c o n t e n t S l i d e s > < i n t > 2 7 1 < / i n t > < / c o n t e n t S l i d e s > < / A g e n d a S l i d e > 
</file>

<file path=customXml/item15.xml>��< ? x m l   v e r s i o n = " 1 . 0 "   e n c o d i n g = " u t f - 1 6 " ? > < A g e n d a S l i d e   x m l n s : a g e n d a = " u r n : i f x - p o w e r p o i n t - a g e n d a " > < S e c t i o n > 5 < / S e c t i o n > < A g e n d a G U I D > b f 1 9 2 6 5 b - b 1 d 5 - 4 c 8 7 - 9 d 6 5 - e c 4 2 1 8 2 f 1 a d e < / A g e n d a G U I D > < S l i d e G U I D > 4 3 d 6 6 f 3 e - 3 9 8 8 - 4 e 1 e - b d d 1 - d f 0 b 6 f 2 3 e c 6 8 < / S l i d e G U I D > < S e c t i o n I D > { 6 1 0 8 1 8 A C - 5 0 8 2 - 4 8 1 5 - B 8 0 3 - E 6 B 4 C 9 8 0 9 8 2 7 } < / S e c t i o n I D > < h a s D a t a > f a l s e < / h a s D a t a > < P o s i t i o n > 4 < / P o s i t i o n > < I n d e n t L e v e l > 1 < / I n d e n t L e v e l > < T i t l e > A p p l i c a t i o n s < / T i t l e > < S e c t i o n I n d e x > 0 < / S e c t i o n I n d e x > < S l i d e I n d e x > 7 < / S l i d e I n d e x > < C h i l d A g e n d a / > < c o n t e n t S l i d e s > < i n t > 2 6 6 < / i n t > < i n t > 2 6 7 < / i n t > < i n t > 2 6 8 < / i n t > < i n t > 2 6 9 < / i n t > < / c o n t e n t S l i d e s > < / A g e n d a S l i d e > 
</file>

<file path=customXml/item16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17.xml>��< ? x m l   v e r s i o n = " 1 . 0 "   e n c o d i n g = " u t f - 1 6 " ? > < A g e n d a S l i d e   x m l n s : a g e n d a = " u r n : i f x - p o w e r p o i n t - a g e n d a " > < S e c t i o n > 0 < / S e c t i o n > < A g e n d a G U I D > 2 1 6 b b 7 d 6 - f 9 7 3 - 4 7 1 4 - b 1 f f - a e 3 5 9 0 f 9 8 5 7 0 < / A g e n d a G U I D > < S l i d e G U I D > 6 1 1 e d a e 9 - f 1 4 c - 4 3 d 9 - 9 b f e - e b b d 4 f b 9 1 c e 2 < / S l i d e G U I D > < h a s D a t a > f a l s e < / h a s D a t a > < P o s i t i o n > 0 < / P o s i t i o n > < I n d e n t L e v e l > 0 < / I n d e n t L e v e l > < S e c t i o n I n d e x > 0 < / S e c t i o n I n d e x > < S l i d e I n d e x > 2 < / S l i d e I n d e x > < C h i l d A g e n d a / > < c o n t e n t S l i d e s / > < / A g e n d a S l i d e > 
</file>

<file path=customXml/item18.xml>��< ? x m l   v e r s i o n = " 1 . 0 "   e n c o d i n g = " u t f - 1 6 " ? > < A g e n d a S l i d e   x m l n s : a g e n d a = " u r n : i f x - p o w e r p o i n t - a g e n d a " > < S e c t i o n > 0 < / S e c t i o n > < A g e n d a G U I D > 2 1 6 b b 7 d 6 - f 9 7 3 - 4 7 1 4 - b 1 f f - a e 3 5 9 0 f 9 8 5 7 0 < / A g e n d a G U I D > < S l i d e G U I D > 6 1 1 e d a e 9 - f 1 4 c - 4 3 d 9 - 9 b f e - e b b d 4 f b 9 1 c e 2 < / S l i d e G U I D > < h a s D a t a > f a l s e < / h a s D a t a > < P o s i t i o n > 0 < / P o s i t i o n > < I n d e n t L e v e l > 0 < / I n d e n t L e v e l > < S e c t i o n I n d e x > 0 < / S e c t i o n I n d e x > < S l i d e I n d e x > 2 < / S l i d e I n d e x > < C h i l d A g e n d a / > < c o n t e n t S l i d e s / > < / A g e n d a S l i d e > 
</file>

<file path=customXml/item19.xml>��< ? x m l   v e r s i o n = " 1 . 0 "   e n c o d i n g = " u t f - 1 6 " ? > < A g e n d a S l i d e   x m l n s : a g e n d a = " u r n : i f x - p o w e r p o i n t - a g e n d a " > < S e c t i o n > 0 < / S e c t i o n > < A g e n d a G U I D > 2 1 6 b b 7 d 6 - f 9 7 3 - 4 7 1 4 - b 1 f f - a e 3 5 9 0 f 9 8 5 7 0 < / A g e n d a G U I D > < S l i d e G U I D > 6 1 1 e d a e 9 - f 1 4 c - 4 3 d 9 - 9 b f e - e b b d 4 f b 9 1 c e 2 < / S l i d e G U I D > < h a s D a t a > f a l s e < / h a s D a t a > < P o s i t i o n > 0 < / P o s i t i o n > < I n d e n t L e v e l > 0 < / I n d e n t L e v e l > < S e c t i o n I n d e x > 0 < / S e c t i o n I n d e x > < S l i d e I n d e x > 2 < / S l i d e I n d e x > < C h i l d A g e n d a / > < c o n t e n t S l i d e s / > < / A g e n d a S l i d e > 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0.xml>��< ? x m l   v e r s i o n = " 1 . 0 "   e n c o d i n g = " u t f - 1 6 " ? > < A g e n d a S l i d e   x m l n s : a g e n d a = " u r n : i f x - p o w e r p o i n t - a g e n d a " > < S e c t i o n > 0 < / S e c t i o n > < A g e n d a G U I D > 2 1 6 b b 7 d 6 - f 9 7 3 - 4 7 1 4 - b 1 f f - a e 3 5 9 0 f 9 8 5 7 0 < / A g e n d a G U I D > < S l i d e G U I D > 6 1 1 e d a e 9 - f 1 4 c - 4 3 d 9 - 9 b f e - e b b d 4 f b 9 1 c e 2 < / S l i d e G U I D > < h a s D a t a > f a l s e < / h a s D a t a > < P o s i t i o n > 0 < / P o s i t i o n > < I n d e n t L e v e l > 0 < / I n d e n t L e v e l > < S e c t i o n I n d e x > 0 < / S e c t i o n I n d e x > < S l i d e I n d e x > 2 < / S l i d e I n d e x > < C h i l d A g e n d a / > < c o n t e n t S l i d e s / > < / A g e n d a S l i d e > 
</file>

<file path=customXml/item21.xml>��< ? x m l   v e r s i o n = " 1 . 0 "   e n c o d i n g = " u t f - 1 6 " ? > < A g e n d a S l i d e   x m l n s : a g e n d a = " u r n : i f x - p o w e r p o i n t - a g e n d a " > < S e c t i o n > 0 < / S e c t i o n > < A g e n d a G U I D > 2 1 6 b b 7 d 6 - f 9 7 3 - 4 7 1 4 - b 1 f f - a e 3 5 9 0 f 9 8 5 7 0 < / A g e n d a G U I D > < S l i d e G U I D > 6 1 1 e d a e 9 - f 1 4 c - 4 3 d 9 - 9 b f e - e b b d 4 f b 9 1 c e 2 < / S l i d e G U I D > < h a s D a t a > f a l s e < / h a s D a t a > < P o s i t i o n > 0 < / P o s i t i o n > < I n d e n t L e v e l > 0 < / I n d e n t L e v e l > < S e c t i o n I n d e x > 0 < / S e c t i o n I n d e x > < S l i d e I n d e x > 2 < / S l i d e I n d e x > < C h i l d A g e n d a / > < c o n t e n t S l i d e s / > < / A g e n d a S l i d e > 
</file>

<file path=customXml/item22.xml>��< ? x m l   v e r s i o n = " 1 . 0 "   e n c o d i n g = " u t f - 1 6 " ? > < A g e n d a S l i d e   x m l n s : a g e n d a = " u r n : i f x - p o w e r p o i n t - a g e n d a " > < S e c t i o n > 0 < / S e c t i o n > < A g e n d a G U I D > 2 1 6 b b 7 d 6 - f 9 7 3 - 4 7 1 4 - b 1 f f - a e 3 5 9 0 f 9 8 5 7 0 < / A g e n d a G U I D > < S l i d e G U I D > 6 1 1 e d a e 9 - f 1 4 c - 4 3 d 9 - 9 b f e - e b b d 4 f b 9 1 c e 2 < / S l i d e G U I D > < h a s D a t a > f a l s e < / h a s D a t a > < P o s i t i o n > 0 < / P o s i t i o n > < I n d e n t L e v e l > 0 < / I n d e n t L e v e l > < S e c t i o n I n d e x > 0 < / S e c t i o n I n d e x > < S l i d e I n d e x > 2 < / S l i d e I n d e x > < C h i l d A g e n d a / > < c o n t e n t S l i d e s / > < / A g e n d a S l i d e > 
</file>

<file path=customXml/item3.xml><?xml version="1.0" encoding="utf-8"?>
<agenda xmlns="http://schemas.microsoft.com/vsto">
  <data><![CDATA[[{"path":null,"Section":0,"AgendaGUID":null,"SlideGUID":"5c461947-c7eb-46f6-b9ba-53536edf9e9f","ParentGUID":null,"SectionID":null,"hasData":false,"Position":1,"IndentLevel":1,"Title":"Product overview","SectionIndex":0,"SlideIndex":3,"ChildAgenda":[],"contentSlides":[261,273,274,259]},{"path":null,"Section":0,"AgendaGUID":null,"SlideGUID":"103a6fe9-38a4-4fc0-a7e4-8b0ab54bee22","ParentGUID":null,"SectionID":null,"hasData":false,"Position":2,"IndentLevel":1,"Title":"Packages","SectionIndex":0,"SlideIndex":5,"ChildAgenda":[],"contentSlides":[273,274,259,261]},{"path":null,"Section":0,"AgendaGUID":null,"SlideGUID":"1edbbea4-0a2b-45d4-903a-780214f86166","ParentGUID":null,"SectionID":null,"hasData":false,"Position":3,"IndentLevel":1,"Title":"Product portfolio 60 V, 100 V, 150V","SectionIndex":0,"SlideIndex":7,"ChildAgenda":[],"contentSlides":[]},{"path":null,"Section":0,"AgendaGUID":null,"SlideGUID":"bea11328-b54b-4319-9070-0a8096fa9b61","ParentGUID":null,"SectionID":null,"hasData":false,"Position":4,"IndentLevel":1,"Title":"Applications","SectionIndex":0,"SlideIndex":11,"ChildAgenda":[],"contentSlides":[266,267,268,269,261,263,264]},{"path":null,"Section":0,"AgendaGUID":null,"SlideGUID":"f9ef2b71-e3c8-4157-b60f-2a87be79b13c","ParentGUID":null,"SectionID":null,"hasData":false,"Position":5,"IndentLevel":1,"Title":"Summary","SectionIndex":0,"SlideIndex":16,"ChildAgenda":[],"contentSlides":[271]},{"path":null,"Section":0,"AgendaGUID":null,"SlideGUID":"79dc0056-1409-4679-8e99-a9db950020c4","ParentGUID":null,"SectionID":null,"hasData":false,"Position":6,"IndentLevel":1,"Title":"Support","SectionIndex":0,"SlideIndex":18,"ChildAgenda":[],"contentSlides":[273,274]}]]]></data>
</agenda>
</file>

<file path=customXml/item4.xml><?xml version="1.0" encoding="utf-8"?>
<agenda xmlns="http://schemas.microsoft.com/vsto">
  <data><![CDATA[[{"path":null,"Section":0,"AgendaGUID":null,"SlideGUID":"719c6e72-8fd2-4744-b178-b021f8c7be5d","ParentGUID":null,"SectionID":null,"hasData":false,"Position":1,"IndentLevel":1,"Title":"Product overview","SectionIndex":0,"SlideIndex":3,"ChildAgenda":[],"contentSlides":[261]},{"path":null,"Section":0,"AgendaGUID":null,"SlideGUID":"bed56969-eaf8-4112-ae93-b82719f85317","ParentGUID":null,"SectionID":null,"hasData":false,"Position":2,"IndentLevel":1,"Title":"Packages","SectionIndex":0,"SlideIndex":5,"ChildAgenda":[],"contentSlides":[273,274]},{"path":null,"Section":0,"AgendaGUID":null,"SlideGUID":"4fbc17ba-e7a3-4cc2-81f3-84e75559d03f","ParentGUID":null,"SectionID":null,"hasData":false,"Position":3,"IndentLevel":1,"Title":"Product portfolio 60 V","SectionIndex":0,"SlideIndex":7,"ChildAgenda":[],"contentSlides":[263,264]},{"path":null,"Section":0,"AgendaGUID":null,"SlideGUID":"43d66f3e-3988-4e1e-bdd1-df0b6f23ec68","ParentGUID":null,"SectionID":null,"hasData":false,"Position":4,"IndentLevel":1,"Title":"Applications","SectionIndex":0,"SlideIndex":10,"ChildAgenda":[],"contentSlides":[266,267,268,269]},{"path":null,"Section":0,"AgendaGUID":null,"SlideGUID":"abf0bf10-604a-4e85-bfd3-2adf9c32a87a","ParentGUID":null,"SectionID":null,"hasData":false,"Position":5,"IndentLevel":1,"Title":"Summary","SectionIndex":0,"SlideIndex":15,"ChildAgenda":[],"contentSlides":[271]},{"path":null,"Section":0,"AgendaGUID":null,"SlideGUID":"db9e5c0b-a31d-4330-89a5-59afc0300e2d","ParentGUID":null,"SectionID":null,"hasData":false,"Position":6,"IndentLevel":1,"Title":"Support","SectionIndex":0,"SlideIndex":17,"ChildAgenda":[],"contentSlides":[]}]]]></data>
</agenda>
</file>

<file path=customXml/item5.xml>��< ? x m l   v e r s i o n = " 1 . 0 "   e n c o d i n g = " u t f - 1 6 " ? > < A g e n d a S l i d e   x m l n s : a g e n d a = " u r n : i f x - p o w e r p o i n t - a g e n d a " > < S e c t i o n > 2 < / S e c t i o n > < A g e n d a G U I D > 8 4 9 7 5 3 3 9 - e 1 a f - 4 b 8 b - b 6 7 b - 6 c 7 9 d b 6 e a 5 2 d < / A g e n d a G U I D > < S l i d e G U I D > 5 2 4 8 e d 8 3 - f 8 c 4 - 4 a d 8 - a 1 e 6 - e e 8 8 c 6 d 3 b 1 1 1 < / S l i d e G U I D > < S e c t i o n I D > { 7 8 C 4 0 D 2 5 - 9 E 2 2 - 4 6 B 2 - 9 8 9 9 - C A B 0 8 6 A A E 1 6 D } < / S e c t i o n I D > < h a s D a t a > f a l s e < / h a s D a t a > < P o s i t i o n > 1 < / P o s i t i o n > < I n d e n t L e v e l > 1 < / I n d e n t L e v e l > < T i t l e > P r o d u c t   o v e r v i e w < / T i t l e > < S e c t i o n I n d e x > 0 < / S e c t i o n I n d e x > < S l i d e I n d e x > 4 < / S l i d e I n d e x > < C h i l d A g e n d a / > < c o n t e n t S l i d e s > < i n t > 2 6 1 < / i n t > < i n t > 2 7 3 < / i n t > < i n t > 2 7 4 < / i n t > < / c o n t e n t S l i d e s > < / A g e n d a S l i d e > 
</file>

<file path=customXml/item6.xml>��< ? x m l   v e r s i o n = " 1 . 0 "   e n c o d i n g = " u t f - 1 6 " ? > < A g e n d a S l i d e   x m l n s : a g e n d a = " u r n : i f x - p o w e r p o i n t - a g e n d a " > < S e c t i o n > 0 < / S e c t i o n > < A g e n d a G U I D > 2 1 6 b b 7 d 6 - f 9 7 3 - 4 7 1 4 - b 1 f f - a e 3 5 9 0 f 9 8 5 7 0 < / A g e n d a G U I D > < S l i d e G U I D > 6 1 1 e d a e 9 - f 1 4 c - 4 3 d 9 - 9 b f e - e b b d 4 f b 9 1 c e 2 < / S l i d e G U I D > < h a s D a t a > f a l s e < / h a s D a t a > < P o s i t i o n > 0 < / P o s i t i o n > < I n d e n t L e v e l > 0 < / I n d e n t L e v e l > < S e c t i o n I n d e x > 0 < / S e c t i o n I n d e x > < S l i d e I n d e x > 2 < / S l i d e I n d e x > < C h i l d A g e n d a / > < c o n t e n t S l i d e s / > < / A g e n d a S l i d e > 
</file>

<file path=customXml/item7.xml>��< ? x m l   v e r s i o n = " 1 . 0 "   e n c o d i n g = " u t f - 1 6 " ? > < A g e n d a S l i d e   x m l n s : a g e n d a = " u r n : i f x - p o w e r p o i n t - a g e n d a " > < S e c t i o n > 5 < / S e c t i o n > < A g e n d a G U I D > 8 4 9 7 5 3 3 9 - e 1 a f - 4 b 8 b - b 6 7 b - 6 c 7 9 d b 6 e a 5 2 d < / A g e n d a G U I D > < S l i d e G U I D > 5 a 5 9 e d 1 7 - a 2 f 0 - 4 1 d 8 - b 0 c 2 - 0 4 9 7 f e a e b 3 a e < / S l i d e G U I D > < S e c t i o n I D > { 0 1 7 5 3 D 6 9 - 1 A F E - 4 4 F 5 - A 7 8 5 - E 2 3 8 8 D 3 8 1 1 C 4 } < / S e c t i o n I D > < h a s D a t a > f a l s e < / h a s D a t a > < P o s i t i o n > 4 < / P o s i t i o n > < I n d e n t L e v e l > 1 < / I n d e n t L e v e l > < T i t l e > A p p l i c a t i o n s < / T i t l e > < S e c t i o n I n d e x > 0 < / S e c t i o n I n d e x > < S l i d e I n d e x > 7 < / S l i d e I n d e x > < C h i l d A g e n d a / > < c o n t e n t S l i d e s > < i n t > 2 6 6 < / i n t > < i n t > 2 6 7 < / i n t > < i n t > 2 6 8 < / i n t > < i n t > 2 6 9 < / i n t > < i n t > 2 6 1 < / i n t > < i n t > 2 6 3 < / i n t > < i n t > 2 6 4 < / i n t > < / c o n t e n t S l i d e s > < / A g e n d a S l i d e > 
</file>

<file path=customXml/item8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126ADCA5E75A4B9F39A83EDAD3947F" ma:contentTypeVersion="8" ma:contentTypeDescription="Create a new document." ma:contentTypeScope="" ma:versionID="71b15e1216c74673b680687506732b4e">
  <xsd:schema xmlns:xsd="http://www.w3.org/2001/XMLSchema" xmlns:xs="http://www.w3.org/2001/XMLSchema" xmlns:p="http://schemas.microsoft.com/office/2006/metadata/properties" xmlns:ns2="046d44a0-8ef3-47ca-ad0d-686121a173e3" xmlns:ns3="1f74435b-e742-4ddb-a9f1-80dd09efa419" targetNamespace="http://schemas.microsoft.com/office/2006/metadata/properties" ma:root="true" ma:fieldsID="1e231259e20e09379a79fecc81544d82" ns2:_="" ns3:_="">
    <xsd:import namespace="046d44a0-8ef3-47ca-ad0d-686121a173e3"/>
    <xsd:import namespace="1f74435b-e742-4ddb-a9f1-80dd09efa419"/>
    <xsd:element name="properties">
      <xsd:complexType>
        <xsd:sequence>
          <xsd:element name="documentManagement">
            <xsd:complexType>
              <xsd:all>
                <xsd:element ref="ns2:o1bc" minOccurs="0"/>
                <xsd:element ref="ns2:_x0066_gg5" minOccurs="0"/>
                <xsd:element ref="ns2:_x0066_au0" minOccurs="0"/>
                <xsd:element ref="ns2:_x0062_sj7" minOccurs="0"/>
                <xsd:element ref="ns3:Content_x0020_Type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d44a0-8ef3-47ca-ad0d-686121a173e3" elementFormDefault="qualified">
    <xsd:import namespace="http://schemas.microsoft.com/office/2006/documentManagement/types"/>
    <xsd:import namespace="http://schemas.microsoft.com/office/infopath/2007/PartnerControls"/>
    <xsd:element name="o1bc" ma:index="8" nillable="true" ma:displayName="Last content update" ma:internalName="o1bc">
      <xsd:simpleType>
        <xsd:restriction base="dms:Text"/>
      </xsd:simpleType>
    </xsd:element>
    <xsd:element name="_x0066_gg5" ma:index="9" nillable="true" ma:displayName="Content owner" ma:internalName="_x0066_gg5">
      <xsd:simpleType>
        <xsd:restriction base="dms:Text"/>
      </xsd:simpleType>
    </xsd:element>
    <xsd:element name="_x0066_au0" ma:index="10" nillable="true" ma:displayName="BL" ma:internalName="_x0066_au0">
      <xsd:simpleType>
        <xsd:restriction base="dms:Text"/>
      </xsd:simpleType>
    </xsd:element>
    <xsd:element name="_x0062_sj7" ma:index="11" nillable="true" ma:displayName="PL" ma:internalName="_x0062_sj7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74435b-e742-4ddb-a9f1-80dd09efa419" elementFormDefault="qualified">
    <xsd:import namespace="http://schemas.microsoft.com/office/2006/documentManagement/types"/>
    <xsd:import namespace="http://schemas.microsoft.com/office/infopath/2007/PartnerControls"/>
    <xsd:element name="Content_x0020_Type" ma:index="12" nillable="true" ma:displayName="Content Type" ma:default="Customer Presentation" ma:format="Dropdown" ma:internalName="Content_x0020_Type">
      <xsd:simpleType>
        <xsd:restriction base="dms:Choice">
          <xsd:enumeration value="Customer Presentation"/>
          <xsd:enumeration value="Support Material"/>
          <xsd:enumeration value="Product Presentation"/>
        </xsd:restriction>
      </xsd:simpleType>
    </xsd:element>
    <xsd:element name="SharedWithUsers" ma:index="13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9.xml>��< ? x m l   v e r s i o n = " 1 . 0 "   e n c o d i n g = " u t f - 1 6 " ? > < A g e n d a S l i d e   x m l n s : a g e n d a = " u r n : i f x - p o w e r p o i n t - a g e n d a " > < S e c t i o n > 3 < / S e c t i o n > < A g e n d a G U I D > b f 1 9 2 6 5 b - b 1 d 5 - 4 c 8 7 - 9 d 6 5 - e c 4 2 1 8 2 f 1 a d e < / A g e n d a G U I D > < S l i d e G U I D > b e d 5 6 9 6 9 - e a f 8 - 4 1 1 2 - a e 9 3 - b 8 2 7 1 9 f 8 5 3 1 7 < / S l i d e G U I D > < S e c t i o n I D > { 5 A C F 1 4 C 5 - A A E 5 - 4 3 B 0 - 8 F B D - C 2 5 C 2 1 6 4 3 3 3 F } < / S e c t i o n I D > < h a s D a t a > f a l s e < / h a s D a t a > < P o s i t i o n > 2 < / P o s i t i o n > < I n d e n t L e v e l > 1 < / I n d e n t L e v e l > < T i t l e > P a c k a g e s < / T i t l e > < S e c t i o n I n d e x > 0 < / S e c t i o n I n d e x > < S l i d e I n d e x > 5 < / S l i d e I n d e x > < C h i l d A g e n d a / > < c o n t e n t S l i d e s > < i n t > 2 7 3 < / i n t > < i n t > 2 7 4 < / i n t > < / c o n t e n t S l i d e s > < / A g e n d a S l i d e > 
</file>

<file path=customXml/itemProps1.xml><?xml version="1.0" encoding="utf-8"?>
<ds:datastoreItem xmlns:ds="http://schemas.openxmlformats.org/officeDocument/2006/customXml" ds:itemID="{D37B2041-D359-4D7B-8025-6CF20EDB59B5}">
  <ds:schemaRefs>
    <ds:schemaRef ds:uri="urn:ifx-powerpoint-agenda"/>
  </ds:schemaRefs>
</ds:datastoreItem>
</file>

<file path=customXml/itemProps10.xml><?xml version="1.0" encoding="utf-8"?>
<ds:datastoreItem xmlns:ds="http://schemas.openxmlformats.org/officeDocument/2006/customXml" ds:itemID="{8603B425-6404-4BD2-823B-E30B34AF25C6}">
  <ds:schemaRefs>
    <ds:schemaRef ds:uri="urn:ifx-powerpoint-agenda"/>
  </ds:schemaRefs>
</ds:datastoreItem>
</file>

<file path=customXml/itemProps11.xml><?xml version="1.0" encoding="utf-8"?>
<ds:datastoreItem xmlns:ds="http://schemas.openxmlformats.org/officeDocument/2006/customXml" ds:itemID="{F5CA3B05-0CA0-4447-B931-EAC652854483}">
  <ds:schemaRefs>
    <ds:schemaRef ds:uri="urn:ifx-powerpoint-agenda"/>
  </ds:schemaRefs>
</ds:datastoreItem>
</file>

<file path=customXml/itemProps12.xml><?xml version="1.0" encoding="utf-8"?>
<ds:datastoreItem xmlns:ds="http://schemas.openxmlformats.org/officeDocument/2006/customXml" ds:itemID="{7BF5F9EF-BF04-400B-80E2-C3F54555D94E}">
  <ds:schemaRefs>
    <ds:schemaRef ds:uri="046d44a0-8ef3-47ca-ad0d-686121a173e3"/>
    <ds:schemaRef ds:uri="1f74435b-e742-4ddb-a9f1-80dd09efa419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customXml/itemProps13.xml><?xml version="1.0" encoding="utf-8"?>
<ds:datastoreItem xmlns:ds="http://schemas.openxmlformats.org/officeDocument/2006/customXml" ds:itemID="{5F931CDF-BDCC-468C-84F4-7D8E1215CB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09603d-609a-478b-a91d-3c5e984c0e79"/>
    <ds:schemaRef ds:uri="6ef45842-284e-44e4-b2db-1749e7948b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4.xml><?xml version="1.0" encoding="utf-8"?>
<ds:datastoreItem xmlns:ds="http://schemas.openxmlformats.org/officeDocument/2006/customXml" ds:itemID="{8D7A2EB1-4DA4-4B2B-B637-EFE9DBBD7508}">
  <ds:schemaRefs>
    <ds:schemaRef ds:uri="urn:ifx-powerpoint-agenda"/>
  </ds:schemaRefs>
</ds:datastoreItem>
</file>

<file path=customXml/itemProps15.xml><?xml version="1.0" encoding="utf-8"?>
<ds:datastoreItem xmlns:ds="http://schemas.openxmlformats.org/officeDocument/2006/customXml" ds:itemID="{12DE1EA3-CF8D-4FB9-B5BB-8211C7B371C3}">
  <ds:schemaRefs>
    <ds:schemaRef ds:uri="urn:ifx-powerpoint-agenda"/>
  </ds:schemaRefs>
</ds:datastoreItem>
</file>

<file path=customXml/itemProps16.xml><?xml version="1.0" encoding="utf-8"?>
<ds:datastoreItem xmlns:ds="http://schemas.openxmlformats.org/officeDocument/2006/customXml" ds:itemID="{42931CA0-ADA0-422F-95DD-3CEB1C4304AE}">
  <ds:schemaRefs>
    <ds:schemaRef ds:uri="http://schemas.microsoft.com/office/2006/metadata/customXsn"/>
  </ds:schemaRefs>
</ds:datastoreItem>
</file>

<file path=customXml/itemProps17.xml><?xml version="1.0" encoding="utf-8"?>
<ds:datastoreItem xmlns:ds="http://schemas.openxmlformats.org/officeDocument/2006/customXml" ds:itemID="{3F9AC249-8660-4B63-BE58-B279B8262BB7}">
  <ds:schemaRefs>
    <ds:schemaRef ds:uri="urn:ifx-powerpoint-agenda"/>
  </ds:schemaRefs>
</ds:datastoreItem>
</file>

<file path=customXml/itemProps18.xml><?xml version="1.0" encoding="utf-8"?>
<ds:datastoreItem xmlns:ds="http://schemas.openxmlformats.org/officeDocument/2006/customXml" ds:itemID="{24B6FEF4-FDE6-46E8-B0CF-7A59B400C26B}">
  <ds:schemaRefs>
    <ds:schemaRef ds:uri="urn:ifx-powerpoint-agenda"/>
  </ds:schemaRefs>
</ds:datastoreItem>
</file>

<file path=customXml/itemProps19.xml><?xml version="1.0" encoding="utf-8"?>
<ds:datastoreItem xmlns:ds="http://schemas.openxmlformats.org/officeDocument/2006/customXml" ds:itemID="{5138D6C0-91C0-4418-863B-00D64D0CD1C8}">
  <ds:schemaRefs>
    <ds:schemaRef ds:uri="urn:ifx-powerpoint-agenda"/>
  </ds:schemaRefs>
</ds:datastoreItem>
</file>

<file path=customXml/itemProps2.xml><?xml version="1.0" encoding="utf-8"?>
<ds:datastoreItem xmlns:ds="http://schemas.openxmlformats.org/officeDocument/2006/customXml" ds:itemID="{E19D554A-3A13-4E39-9B94-AB61644E2C9C}">
  <ds:schemaRefs>
    <ds:schemaRef ds:uri="http://schemas.microsoft.com/sharepoint/v3/contenttype/forms"/>
  </ds:schemaRefs>
</ds:datastoreItem>
</file>

<file path=customXml/itemProps20.xml><?xml version="1.0" encoding="utf-8"?>
<ds:datastoreItem xmlns:ds="http://schemas.openxmlformats.org/officeDocument/2006/customXml" ds:itemID="{987F64E7-1457-401D-ABD6-5785CA732F43}">
  <ds:schemaRefs>
    <ds:schemaRef ds:uri="urn:ifx-powerpoint-agenda"/>
  </ds:schemaRefs>
</ds:datastoreItem>
</file>

<file path=customXml/itemProps21.xml><?xml version="1.0" encoding="utf-8"?>
<ds:datastoreItem xmlns:ds="http://schemas.openxmlformats.org/officeDocument/2006/customXml" ds:itemID="{2318231C-D1A3-44B2-8A39-5FB27886ACC4}">
  <ds:schemaRefs>
    <ds:schemaRef ds:uri="urn:ifx-powerpoint-agenda"/>
  </ds:schemaRefs>
</ds:datastoreItem>
</file>

<file path=customXml/itemProps22.xml><?xml version="1.0" encoding="utf-8"?>
<ds:datastoreItem xmlns:ds="http://schemas.openxmlformats.org/officeDocument/2006/customXml" ds:itemID="{3206D746-C790-4AE1-A8AD-2D767F5D63DF}">
  <ds:schemaRefs>
    <ds:schemaRef ds:uri="urn:ifx-powerpoint-agenda"/>
  </ds:schemaRefs>
</ds:datastoreItem>
</file>

<file path=customXml/itemProps3.xml><?xml version="1.0" encoding="utf-8"?>
<ds:datastoreItem xmlns:ds="http://schemas.openxmlformats.org/officeDocument/2006/customXml" ds:itemID="{952BC119-A3C9-47D2-B583-0079DCAD4120}">
  <ds:schemaRefs>
    <ds:schemaRef ds:uri="http://schemas.microsoft.com/vsto"/>
  </ds:schemaRefs>
</ds:datastoreItem>
</file>

<file path=customXml/itemProps4.xml><?xml version="1.0" encoding="utf-8"?>
<ds:datastoreItem xmlns:ds="http://schemas.openxmlformats.org/officeDocument/2006/customXml" ds:itemID="{1B3600EA-8386-49DB-B4A1-E72106FE7AA7}">
  <ds:schemaRefs>
    <ds:schemaRef ds:uri="http://schemas.microsoft.com/vsto"/>
  </ds:schemaRefs>
</ds:datastoreItem>
</file>

<file path=customXml/itemProps5.xml><?xml version="1.0" encoding="utf-8"?>
<ds:datastoreItem xmlns:ds="http://schemas.openxmlformats.org/officeDocument/2006/customXml" ds:itemID="{5B5F7D12-E626-467C-BE65-96E383829791}">
  <ds:schemaRefs>
    <ds:schemaRef ds:uri="urn:ifx-powerpoint-agenda"/>
  </ds:schemaRefs>
</ds:datastoreItem>
</file>

<file path=customXml/itemProps6.xml><?xml version="1.0" encoding="utf-8"?>
<ds:datastoreItem xmlns:ds="http://schemas.openxmlformats.org/officeDocument/2006/customXml" ds:itemID="{27A5B38C-8A07-428F-A771-689F3AE8D8E1}">
  <ds:schemaRefs>
    <ds:schemaRef ds:uri="urn:ifx-powerpoint-agenda"/>
  </ds:schemaRefs>
</ds:datastoreItem>
</file>

<file path=customXml/itemProps7.xml><?xml version="1.0" encoding="utf-8"?>
<ds:datastoreItem xmlns:ds="http://schemas.openxmlformats.org/officeDocument/2006/customXml" ds:itemID="{E12BFF7E-FB14-4041-8CDA-7D3B75AA1728}">
  <ds:schemaRefs>
    <ds:schemaRef ds:uri="urn:ifx-powerpoint-agenda"/>
  </ds:schemaRefs>
</ds:datastoreItem>
</file>

<file path=customXml/itemProps8.xml><?xml version="1.0" encoding="utf-8"?>
<ds:datastoreItem xmlns:ds="http://schemas.openxmlformats.org/officeDocument/2006/customXml" ds:itemID="{8C776DDA-288D-48AA-AD49-936F5CF3CF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6d44a0-8ef3-47ca-ad0d-686121a173e3"/>
    <ds:schemaRef ds:uri="1f74435b-e742-4ddb-a9f1-80dd09ef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9.xml><?xml version="1.0" encoding="utf-8"?>
<ds:datastoreItem xmlns:ds="http://schemas.openxmlformats.org/officeDocument/2006/customXml" ds:itemID="{A585ABBF-180C-4124-BEA3-6AAB663B88EF}">
  <ds:schemaRefs>
    <ds:schemaRef ds:uri="urn:ifx-powerpoint-agend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InfineonTemplate_4_3</Template>
  <TotalTime>0</TotalTime>
  <Words>1398</Words>
  <Application>Microsoft Office PowerPoint</Application>
  <PresentationFormat>Widescreen</PresentationFormat>
  <Paragraphs>512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Symbol</vt:lpstr>
      <vt:lpstr>Times New Roman</vt:lpstr>
      <vt:lpstr>Verdana</vt:lpstr>
      <vt:lpstr>Wingdings</vt:lpstr>
      <vt:lpstr>blank</vt:lpstr>
      <vt:lpstr>PowerPoint Presentation</vt:lpstr>
      <vt:lpstr>Agenda</vt:lpstr>
      <vt:lpstr>Agenda</vt:lpstr>
      <vt:lpstr>Product overview</vt:lpstr>
      <vt:lpstr>Agenda</vt:lpstr>
      <vt:lpstr>Packages</vt:lpstr>
      <vt:lpstr>Agenda</vt:lpstr>
      <vt:lpstr>Product portfolio -60V</vt:lpstr>
      <vt:lpstr>Product portfolio -100V and -150V</vt:lpstr>
      <vt:lpstr>Product portfolio </vt:lpstr>
      <vt:lpstr>Agenda</vt:lpstr>
      <vt:lpstr>P-channel MOSFET application areas</vt:lpstr>
      <vt:lpstr>Target applications </vt:lpstr>
      <vt:lpstr>Target applications</vt:lpstr>
      <vt:lpstr>Target applications</vt:lpstr>
      <vt:lpstr>Agenda</vt:lpstr>
      <vt:lpstr>P-Channel MOSFETs summary</vt:lpstr>
      <vt:lpstr>Agenda</vt:lpstr>
      <vt:lpstr>Support Online tools and services</vt:lpstr>
      <vt:lpstr>Tailor made information via myInfineon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2020-05-29T22:50:16Z</dcterms:created>
  <dcterms:modified xsi:type="dcterms:W3CDTF">2021-09-15T11:32:33Z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ID">
    <vt:lpwstr/>
  </property>
  <property fmtid="{D5CDD505-2E9C-101B-9397-08002B2CF9AE}" pid="3" name="DocumentVersion">
    <vt:lpwstr/>
  </property>
  <property fmtid="{D5CDD505-2E9C-101B-9397-08002B2CF9AE}" pid="4" name="Proprietary">
    <vt:lpwstr/>
  </property>
  <property fmtid="{D5CDD505-2E9C-101B-9397-08002B2CF9AE}" pid="5" name="ConfidentialityMarking">
    <vt:lpwstr>restricted</vt:lpwstr>
  </property>
  <property fmtid="{D5CDD505-2E9C-101B-9397-08002B2CF9AE}" pid="6" name="AdditionalMarking">
    <vt:lpwstr/>
  </property>
  <property fmtid="{D5CDD505-2E9C-101B-9397-08002B2CF9AE}" pid="7" name="TemplateCompany">
    <vt:lpwstr>IFX</vt:lpwstr>
  </property>
  <property fmtid="{D5CDD505-2E9C-101B-9397-08002B2CF9AE}" pid="8" name="ContentTypeId">
    <vt:lpwstr>0x01010094126ADCA5E75A4B9F39A83EDAD3947F</vt:lpwstr>
  </property>
  <property fmtid="{D5CDD505-2E9C-101B-9397-08002B2CF9AE}" pid="9" name="AgendaXMLId">
    <vt:lpwstr>{952BC119-A3C9-47D2-B583-0079DCAD4120}</vt:lpwstr>
  </property>
</Properties>
</file>