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15" r:id="rId5"/>
  </p:sldMasterIdLst>
  <p:notesMasterIdLst>
    <p:notesMasterId r:id="rId13"/>
  </p:notesMasterIdLst>
  <p:handoutMasterIdLst>
    <p:handoutMasterId r:id="rId14"/>
  </p:handoutMasterIdLst>
  <p:sldIdLst>
    <p:sldId id="318" r:id="rId6"/>
    <p:sldId id="323" r:id="rId7"/>
    <p:sldId id="325" r:id="rId8"/>
    <p:sldId id="327" r:id="rId9"/>
    <p:sldId id="328" r:id="rId10"/>
    <p:sldId id="329" r:id="rId11"/>
    <p:sldId id="324" r:id="rId12"/>
  </p:sldIdLst>
  <p:sldSz cx="9144000" cy="5143500" type="screen16x9"/>
  <p:notesSz cx="7099300" cy="10234613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orient="horz" pos="4020">
          <p15:clr>
            <a:srgbClr val="A4A3A4"/>
          </p15:clr>
        </p15:guide>
        <p15:guide id="3" pos="158">
          <p15:clr>
            <a:srgbClr val="A4A3A4"/>
          </p15:clr>
        </p15:guide>
        <p15:guide id="4" pos="5602">
          <p15:clr>
            <a:srgbClr val="A4A3A4"/>
          </p15:clr>
        </p15:guide>
        <p15:guide id="5" orient="horz" pos="577">
          <p15:clr>
            <a:srgbClr val="A4A3A4"/>
          </p15:clr>
        </p15:guide>
        <p15:guide id="6" orient="horz" pos="301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7">
          <p15:clr>
            <a:srgbClr val="A4A3A4"/>
          </p15:clr>
        </p15:guide>
        <p15:guide id="2" orient="horz" pos="638">
          <p15:clr>
            <a:srgbClr val="A4A3A4"/>
          </p15:clr>
        </p15:guide>
        <p15:guide id="3" orient="horz" pos="453">
          <p15:clr>
            <a:srgbClr val="A4A3A4"/>
          </p15:clr>
        </p15:guide>
        <p15:guide id="4" orient="horz" pos="6262">
          <p15:clr>
            <a:srgbClr val="A4A3A4"/>
          </p15:clr>
        </p15:guide>
        <p15:guide id="5" pos="4186">
          <p15:clr>
            <a:srgbClr val="A4A3A4"/>
          </p15:clr>
        </p15:guide>
        <p15:guide id="6" pos="286">
          <p15:clr>
            <a:srgbClr val="A4A3A4"/>
          </p15:clr>
        </p15:guide>
        <p15:guide id="7" pos="830">
          <p15:clr>
            <a:srgbClr val="A4A3A4"/>
          </p15:clr>
        </p15:guide>
        <p15:guide id="8" pos="38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AB377A"/>
    <a:srgbClr val="E9E6E6"/>
    <a:srgbClr val="FF0066"/>
    <a:srgbClr val="DEE6ED"/>
    <a:srgbClr val="C8D8E6"/>
    <a:srgbClr val="23476E"/>
    <a:srgbClr val="23214A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96" autoAdjust="0"/>
  </p:normalViewPr>
  <p:slideViewPr>
    <p:cSldViewPr snapToObjects="1" showGuides="1">
      <p:cViewPr varScale="1">
        <p:scale>
          <a:sx n="53" d="100"/>
          <a:sy n="53" d="100"/>
        </p:scale>
        <p:origin x="1482" y="72"/>
      </p:cViewPr>
      <p:guideLst>
        <p:guide orient="horz" pos="799"/>
        <p:guide orient="horz" pos="4020"/>
        <p:guide pos="158"/>
        <p:guide pos="5602"/>
        <p:guide orient="horz" pos="577"/>
        <p:guide orient="horz" pos="301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4" d="100"/>
          <a:sy n="84" d="100"/>
        </p:scale>
        <p:origin x="-4138" y="-72"/>
      </p:cViewPr>
      <p:guideLst>
        <p:guide orient="horz" pos="187"/>
        <p:guide orient="horz" pos="638"/>
        <p:guide orient="horz" pos="453"/>
        <p:guide orient="horz" pos="6262"/>
        <p:guide pos="4186"/>
        <p:guide pos="286"/>
        <p:guide pos="830"/>
        <p:guide pos="38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3306" y="296863"/>
            <a:ext cx="4422857" cy="41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latin typeface="Tahoma" pitchFamily="34" charset="0"/>
              </a:defRPr>
            </a:lvl1pPr>
          </a:lstStyle>
          <a:p>
            <a:endParaRPr lang="en-US" dirty="0">
              <a:solidFill>
                <a:srgbClr val="0021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IFXSHAPE"/>
          <p:cNvSpPr>
            <a:spLocks noGrp="1"/>
          </p:cNvSpPr>
          <p:nvPr>
            <p:ph type="ftr" sz="quarter" idx="2"/>
          </p:nvPr>
        </p:nvSpPr>
        <p:spPr>
          <a:xfrm>
            <a:off x="1317625" y="9941842"/>
            <a:ext cx="4824413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 algn="ctr"/>
            <a:r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sz="800" b="1" dirty="0">
              <a:solidFill>
                <a:srgbClr val="E30034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9" name="IFXSHAPE"/>
          <p:cNvSpPr>
            <a:spLocks noGrp="1"/>
          </p:cNvSpPr>
          <p:nvPr>
            <p:ph type="dt" sz="quarter" idx="1"/>
          </p:nvPr>
        </p:nvSpPr>
        <p:spPr>
          <a:xfrm>
            <a:off x="453306" y="9941842"/>
            <a:ext cx="864319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 algn="l"/>
            <a:r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2020-10-30</a:t>
            </a:r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0" name="IFXSHAPE"/>
          <p:cNvSpPr>
            <a:spLocks noGrp="1"/>
          </p:cNvSpPr>
          <p:nvPr>
            <p:ph type="sldNum" sz="quarter" idx="3"/>
          </p:nvPr>
        </p:nvSpPr>
        <p:spPr>
          <a:xfrm>
            <a:off x="6142038" y="9941842"/>
            <a:ext cx="448737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79140228-2C62-43C6-B6EF-1A328F970E84}" type="slidenum"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‹#›</a:t>
            </a:fld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8692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IFXSHAPE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3306" y="1012825"/>
            <a:ext cx="6191968" cy="34829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IFXSHAPE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3306" y="4757266"/>
            <a:ext cx="6191968" cy="4783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Enter Notes</a:t>
            </a:r>
          </a:p>
        </p:txBody>
      </p:sp>
      <p:sp>
        <p:nvSpPr>
          <p:cNvPr id="28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4025" y="295163"/>
            <a:ext cx="4422857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32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IFXSHAPE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IFXSHAPE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864320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2020-10-30</a:t>
            </a:r>
            <a:endParaRPr lang="en-US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3DF89E33-F8CA-4356-9E06-C05C88571F2B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041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2020-10-30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BCE993-766D-4BF9-8D10-5CF37A305DA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35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2020-10-30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C847638-235B-4441-81F0-78C1CA71A6A0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064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2020-10-30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8C09B7E-5226-4EA0-A424-2E0573141DC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070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2020-10-30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E27615A-0E00-4943-A812-FDB8F7638407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586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2020-10-30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07BE4D6-DE63-49DF-88C5-902B6DB61849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634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2020-10-30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E8840C0-3548-4E22-8007-2567E55B2B9D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714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2020-10-30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951489F-447E-4B61-8DFA-A1D2F0ABE0F9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679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000">
                <a:latin typeface="Arial" panose="020B0604020202020204" pitchFamily="34" charset="0"/>
              </a:defRPr>
            </a:lvl1pPr>
          </a:lstStyle>
          <a:p>
            <a:endParaRPr lang="de-AT"/>
          </a:p>
        </p:txBody>
      </p:sp>
      <p:sp>
        <p:nvSpPr>
          <p:cNvPr id="2" name="Freihandform 1"/>
          <p:cNvSpPr/>
          <p:nvPr userDrawn="1"/>
        </p:nvSpPr>
        <p:spPr bwMode="auto">
          <a:xfrm>
            <a:off x="-4572" y="0"/>
            <a:ext cx="9153144" cy="3867912"/>
          </a:xfrm>
          <a:custGeom>
            <a:avLst/>
            <a:gdLst>
              <a:gd name="connsiteX0" fmla="*/ 0 w 9153144"/>
              <a:gd name="connsiteY0" fmla="*/ 3877056 h 3877056"/>
              <a:gd name="connsiteX1" fmla="*/ 0 w 9153144"/>
              <a:gd name="connsiteY1" fmla="*/ 0 h 3877056"/>
              <a:gd name="connsiteX2" fmla="*/ 9153144 w 9153144"/>
              <a:gd name="connsiteY2" fmla="*/ 0 h 3877056"/>
              <a:gd name="connsiteX3" fmla="*/ 9153144 w 9153144"/>
              <a:gd name="connsiteY3" fmla="*/ 3461004 h 3877056"/>
              <a:gd name="connsiteX4" fmla="*/ 0 w 9153144"/>
              <a:gd name="connsiteY4" fmla="*/ 3877056 h 387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144" h="3877056">
                <a:moveTo>
                  <a:pt x="0" y="3877056"/>
                </a:moveTo>
                <a:lnTo>
                  <a:pt x="0" y="0"/>
                </a:lnTo>
                <a:lnTo>
                  <a:pt x="9153144" y="0"/>
                </a:lnTo>
                <a:lnTo>
                  <a:pt x="9153144" y="3461004"/>
                </a:lnTo>
                <a:lnTo>
                  <a:pt x="0" y="3877056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8" name="Gruppieren 27"/>
          <p:cNvGrpSpPr/>
          <p:nvPr userDrawn="1"/>
        </p:nvGrpSpPr>
        <p:grpSpPr>
          <a:xfrm>
            <a:off x="-4572" y="0"/>
            <a:ext cx="9153144" cy="3795886"/>
            <a:chOff x="-4573" y="2281"/>
            <a:chExt cx="9153144" cy="5482946"/>
          </a:xfrm>
        </p:grpSpPr>
        <p:cxnSp>
          <p:nvCxnSpPr>
            <p:cNvPr id="19" name="Gerade Verbindung 30"/>
            <p:cNvCxnSpPr/>
            <p:nvPr/>
          </p:nvCxnSpPr>
          <p:spPr>
            <a:xfrm>
              <a:off x="1979712" y="4861158"/>
              <a:ext cx="72007" cy="62406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31"/>
            <p:cNvCxnSpPr/>
            <p:nvPr/>
          </p:nvCxnSpPr>
          <p:spPr>
            <a:xfrm>
              <a:off x="-4573" y="3613021"/>
              <a:ext cx="1984284" cy="124813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32"/>
            <p:cNvCxnSpPr/>
            <p:nvPr/>
          </p:nvCxnSpPr>
          <p:spPr>
            <a:xfrm flipH="1">
              <a:off x="1979711" y="2589938"/>
              <a:ext cx="7168860" cy="227122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lipse 34"/>
            <p:cNvSpPr/>
            <p:nvPr/>
          </p:nvSpPr>
          <p:spPr bwMode="auto">
            <a:xfrm>
              <a:off x="1907704" y="4757158"/>
              <a:ext cx="144016" cy="208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Gerade Verbindung 35"/>
            <p:cNvCxnSpPr/>
            <p:nvPr/>
          </p:nvCxnSpPr>
          <p:spPr>
            <a:xfrm flipH="1">
              <a:off x="6243551" y="2281"/>
              <a:ext cx="2520280" cy="518201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IFXSHAPE"/>
          <p:cNvSpPr>
            <a:spLocks noGrp="1"/>
          </p:cNvSpPr>
          <p:nvPr>
            <p:ph type="title" hasCustomPrompt="1"/>
          </p:nvPr>
        </p:nvSpPr>
        <p:spPr>
          <a:xfrm>
            <a:off x="468000" y="1297976"/>
            <a:ext cx="6331744" cy="564903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3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pic>
        <p:nvPicPr>
          <p:cNvPr id="28" name="Grafik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30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4074737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1"/>
          </p:nvPr>
        </p:nvSpPr>
        <p:spPr>
          <a:xfrm>
            <a:off x="381000" y="47533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5361232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  <p15:guide id="2" pos="297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Four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1D678A7-2614-4871-9E4C-B14F75D4998E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09"/>
            <a:ext cx="4248472" cy="17374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951309"/>
            <a:ext cx="4249042" cy="17374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50825" y="2895600"/>
            <a:ext cx="4248472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8" y="2895600"/>
            <a:ext cx="4249042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23FFCBE-E44B-4282-989C-DE7833195BB1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09"/>
            <a:ext cx="8641655" cy="17374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895600"/>
            <a:ext cx="4248472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2895600"/>
            <a:ext cx="4249041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7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Two_Columns_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80202EF-FA83-49C6-824F-6DF9CFF357E2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0960" cy="92450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085698"/>
            <a:ext cx="4248472" cy="145936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2085698"/>
            <a:ext cx="4248472" cy="145936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250825" y="3813889"/>
            <a:ext cx="8640960" cy="97242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BC68B9D-44D4-4099-8070-B1547F9644F8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6" y="951310"/>
            <a:ext cx="2808288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203576" y="951310"/>
            <a:ext cx="2736850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084888" y="951310"/>
            <a:ext cx="2808312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7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F59CAD81-B9D9-4108-8CB4-388BAA633BE2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0960" cy="1026319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085975"/>
            <a:ext cx="2952750" cy="2700338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8039" y="2085975"/>
            <a:ext cx="2592387" cy="2700338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084889" y="2085975"/>
            <a:ext cx="2808287" cy="2700338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20CB5B6-65F7-4479-9B6D-24B5A556F17D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2088232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484439" y="951310"/>
            <a:ext cx="2016125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9" y="951310"/>
            <a:ext cx="2016125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804025" y="951310"/>
            <a:ext cx="2088232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182AF7A9-8B9C-4429-A220-98A19EEE5B02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0960" cy="1026319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buNone/>
              <a:defRPr/>
            </a:lvl4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085975"/>
            <a:ext cx="2088232" cy="2700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484439" y="2085975"/>
            <a:ext cx="2016125" cy="2700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9" y="2085975"/>
            <a:ext cx="2016125" cy="2700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6804025" y="2085975"/>
            <a:ext cx="2088232" cy="2700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9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00E55EC6-3154-4347-9462-627FDD7379D3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/>
          </p:cNvSpPr>
          <p:nvPr>
            <p:ph type="ftr" sz="quarter" idx="10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3257007"/>
      </p:ext>
    </p:extLst>
  </p:cSld>
  <p:clrMapOvr>
    <a:masterClrMapping/>
  </p:clrMapOvr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B2C2B56-6BF4-484B-BA65-8B1C5BDB4A33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568936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000">
                <a:latin typeface="Arial" panose="020B0604020202020204" pitchFamily="34" charset="0"/>
              </a:defRPr>
            </a:lvl1pPr>
          </a:lstStyle>
          <a:p>
            <a:endParaRPr lang="de-AT"/>
          </a:p>
        </p:txBody>
      </p:sp>
      <p:sp>
        <p:nvSpPr>
          <p:cNvPr id="25" name="Freihandform 24"/>
          <p:cNvSpPr/>
          <p:nvPr userDrawn="1"/>
        </p:nvSpPr>
        <p:spPr bwMode="auto">
          <a:xfrm>
            <a:off x="-4572" y="0"/>
            <a:ext cx="9153144" cy="3875661"/>
          </a:xfrm>
          <a:custGeom>
            <a:avLst/>
            <a:gdLst>
              <a:gd name="connsiteX0" fmla="*/ 0 w 9153144"/>
              <a:gd name="connsiteY0" fmla="*/ 3877056 h 3877056"/>
              <a:gd name="connsiteX1" fmla="*/ 0 w 9153144"/>
              <a:gd name="connsiteY1" fmla="*/ 0 h 3877056"/>
              <a:gd name="connsiteX2" fmla="*/ 9153144 w 9153144"/>
              <a:gd name="connsiteY2" fmla="*/ 0 h 3877056"/>
              <a:gd name="connsiteX3" fmla="*/ 9153144 w 9153144"/>
              <a:gd name="connsiteY3" fmla="*/ 3461004 h 3877056"/>
              <a:gd name="connsiteX4" fmla="*/ 0 w 9153144"/>
              <a:gd name="connsiteY4" fmla="*/ 3877056 h 387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144" h="3877056">
                <a:moveTo>
                  <a:pt x="0" y="3877056"/>
                </a:moveTo>
                <a:lnTo>
                  <a:pt x="0" y="0"/>
                </a:lnTo>
                <a:lnTo>
                  <a:pt x="9153144" y="0"/>
                </a:lnTo>
                <a:lnTo>
                  <a:pt x="9153144" y="3461004"/>
                </a:lnTo>
                <a:lnTo>
                  <a:pt x="0" y="3877056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3791" b="-14127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7" name="Gruppieren 27"/>
          <p:cNvGrpSpPr/>
          <p:nvPr userDrawn="1"/>
        </p:nvGrpSpPr>
        <p:grpSpPr>
          <a:xfrm>
            <a:off x="-4572" y="0"/>
            <a:ext cx="9153144" cy="3795886"/>
            <a:chOff x="-4573" y="2281"/>
            <a:chExt cx="9153144" cy="5482946"/>
          </a:xfrm>
        </p:grpSpPr>
        <p:cxnSp>
          <p:nvCxnSpPr>
            <p:cNvPr id="18" name="Gerade Verbindung 30"/>
            <p:cNvCxnSpPr/>
            <p:nvPr/>
          </p:nvCxnSpPr>
          <p:spPr>
            <a:xfrm>
              <a:off x="1979712" y="4861158"/>
              <a:ext cx="72007" cy="62406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31"/>
            <p:cNvCxnSpPr/>
            <p:nvPr/>
          </p:nvCxnSpPr>
          <p:spPr>
            <a:xfrm>
              <a:off x="-4573" y="3613021"/>
              <a:ext cx="1984284" cy="124813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32"/>
            <p:cNvCxnSpPr/>
            <p:nvPr/>
          </p:nvCxnSpPr>
          <p:spPr>
            <a:xfrm flipH="1">
              <a:off x="1979711" y="2589938"/>
              <a:ext cx="7168860" cy="227122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34"/>
            <p:cNvSpPr/>
            <p:nvPr/>
          </p:nvSpPr>
          <p:spPr bwMode="auto">
            <a:xfrm>
              <a:off x="1907704" y="4757158"/>
              <a:ext cx="144016" cy="208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Gerade Verbindung 35"/>
            <p:cNvCxnSpPr/>
            <p:nvPr/>
          </p:nvCxnSpPr>
          <p:spPr>
            <a:xfrm flipH="1">
              <a:off x="6243551" y="2281"/>
              <a:ext cx="2520280" cy="518201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Grafik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3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4074737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930404"/>
            <a:ext cx="6335712" cy="48577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47533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92423285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"/>
            <a:ext cx="9144000" cy="5142586"/>
          </a:xfrm>
          <a:prstGeom prst="rect">
            <a:avLst/>
          </a:prstGeom>
        </p:spPr>
      </p:pic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896FA491-3462-439E-9515-54C02ECBC093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4" name="IFXSHAPE"/>
          <p:cNvSpPr>
            <a:spLocks noGrp="1"/>
          </p:cNvSpPr>
          <p:nvPr>
            <p:ph type="dt" sz="half" idx="11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7270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000">
                <a:latin typeface="Arial" panose="020B0604020202020204" pitchFamily="34" charset="0"/>
              </a:defRPr>
            </a:lvl1pPr>
          </a:lstStyle>
          <a:p>
            <a:endParaRPr lang="de-AT"/>
          </a:p>
        </p:txBody>
      </p:sp>
      <p:sp>
        <p:nvSpPr>
          <p:cNvPr id="19" name="Freihandform 17"/>
          <p:cNvSpPr/>
          <p:nvPr userDrawn="1"/>
        </p:nvSpPr>
        <p:spPr bwMode="auto">
          <a:xfrm>
            <a:off x="-3295" y="-12516"/>
            <a:ext cx="9156440" cy="2151276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482 w 9162935"/>
              <a:gd name="connsiteY0" fmla="*/ 4053675 h 4053675"/>
              <a:gd name="connsiteX1" fmla="*/ 9162935 w 9162935"/>
              <a:gd name="connsiteY1" fmla="*/ 3663696 h 4053675"/>
              <a:gd name="connsiteX2" fmla="*/ 9162935 w 9162935"/>
              <a:gd name="connsiteY2" fmla="*/ 0 h 4053675"/>
              <a:gd name="connsiteX3" fmla="*/ 1900 w 9162935"/>
              <a:gd name="connsiteY3" fmla="*/ 51 h 4053675"/>
              <a:gd name="connsiteX4" fmla="*/ 482 w 9162935"/>
              <a:gd name="connsiteY4" fmla="*/ 4053675 h 4053675"/>
              <a:gd name="connsiteX0" fmla="*/ 482 w 9162935"/>
              <a:gd name="connsiteY0" fmla="*/ 4065928 h 4065928"/>
              <a:gd name="connsiteX1" fmla="*/ 9162935 w 9162935"/>
              <a:gd name="connsiteY1" fmla="*/ 3675949 h 4065928"/>
              <a:gd name="connsiteX2" fmla="*/ 9162935 w 9162935"/>
              <a:gd name="connsiteY2" fmla="*/ 0 h 4065928"/>
              <a:gd name="connsiteX3" fmla="*/ 1900 w 9162935"/>
              <a:gd name="connsiteY3" fmla="*/ 12304 h 4065928"/>
              <a:gd name="connsiteX4" fmla="*/ 482 w 9162935"/>
              <a:gd name="connsiteY4" fmla="*/ 4065928 h 4065928"/>
              <a:gd name="connsiteX0" fmla="*/ 482 w 9162935"/>
              <a:gd name="connsiteY0" fmla="*/ 4065928 h 4065928"/>
              <a:gd name="connsiteX1" fmla="*/ 9162935 w 9162935"/>
              <a:gd name="connsiteY1" fmla="*/ 3675949 h 4065928"/>
              <a:gd name="connsiteX2" fmla="*/ 9162935 w 9162935"/>
              <a:gd name="connsiteY2" fmla="*/ 0 h 4065928"/>
              <a:gd name="connsiteX3" fmla="*/ 1900 w 9162935"/>
              <a:gd name="connsiteY3" fmla="*/ 12304 h 4065928"/>
              <a:gd name="connsiteX4" fmla="*/ 482 w 9162935"/>
              <a:gd name="connsiteY4" fmla="*/ 4065928 h 4065928"/>
              <a:gd name="connsiteX0" fmla="*/ 482 w 9172125"/>
              <a:gd name="connsiteY0" fmla="*/ 4065928 h 4065928"/>
              <a:gd name="connsiteX1" fmla="*/ 9172125 w 9172125"/>
              <a:gd name="connsiteY1" fmla="*/ 3663696 h 4065928"/>
              <a:gd name="connsiteX2" fmla="*/ 9162935 w 9172125"/>
              <a:gd name="connsiteY2" fmla="*/ 0 h 4065928"/>
              <a:gd name="connsiteX3" fmla="*/ 1900 w 9172125"/>
              <a:gd name="connsiteY3" fmla="*/ 12304 h 4065928"/>
              <a:gd name="connsiteX4" fmla="*/ 482 w 9172125"/>
              <a:gd name="connsiteY4" fmla="*/ 4065928 h 4065928"/>
              <a:gd name="connsiteX0" fmla="*/ 207 w 9181040"/>
              <a:gd name="connsiteY0" fmla="*/ 4349480 h 4349480"/>
              <a:gd name="connsiteX1" fmla="*/ 9181040 w 9181040"/>
              <a:gd name="connsiteY1" fmla="*/ 3663696 h 4349480"/>
              <a:gd name="connsiteX2" fmla="*/ 9171850 w 9181040"/>
              <a:gd name="connsiteY2" fmla="*/ 0 h 4349480"/>
              <a:gd name="connsiteX3" fmla="*/ 10815 w 9181040"/>
              <a:gd name="connsiteY3" fmla="*/ 12304 h 4349480"/>
              <a:gd name="connsiteX4" fmla="*/ 207 w 9181040"/>
              <a:gd name="connsiteY4" fmla="*/ 4349480 h 4349480"/>
              <a:gd name="connsiteX0" fmla="*/ 3177 w 9184010"/>
              <a:gd name="connsiteY0" fmla="*/ 4349480 h 4349480"/>
              <a:gd name="connsiteX1" fmla="*/ 9184010 w 9184010"/>
              <a:gd name="connsiteY1" fmla="*/ 3663696 h 4349480"/>
              <a:gd name="connsiteX2" fmla="*/ 9174820 w 9184010"/>
              <a:gd name="connsiteY2" fmla="*/ 0 h 4349480"/>
              <a:gd name="connsiteX3" fmla="*/ 0 w 9184010"/>
              <a:gd name="connsiteY3" fmla="*/ 3712 h 4349480"/>
              <a:gd name="connsiteX4" fmla="*/ 3177 w 9184010"/>
              <a:gd name="connsiteY4" fmla="*/ 4349480 h 4349480"/>
              <a:gd name="connsiteX0" fmla="*/ 3177 w 9184010"/>
              <a:gd name="connsiteY0" fmla="*/ 4363972 h 4363972"/>
              <a:gd name="connsiteX1" fmla="*/ 9184010 w 9184010"/>
              <a:gd name="connsiteY1" fmla="*/ 3678188 h 4363972"/>
              <a:gd name="connsiteX2" fmla="*/ 9182592 w 9184010"/>
              <a:gd name="connsiteY2" fmla="*/ 0 h 4363972"/>
              <a:gd name="connsiteX3" fmla="*/ 0 w 9184010"/>
              <a:gd name="connsiteY3" fmla="*/ 18204 h 4363972"/>
              <a:gd name="connsiteX4" fmla="*/ 3177 w 9184010"/>
              <a:gd name="connsiteY4" fmla="*/ 4363972 h 4363972"/>
              <a:gd name="connsiteX0" fmla="*/ 3177 w 9190851"/>
              <a:gd name="connsiteY0" fmla="*/ 4378462 h 4378462"/>
              <a:gd name="connsiteX1" fmla="*/ 9184010 w 9190851"/>
              <a:gd name="connsiteY1" fmla="*/ 3692678 h 4378462"/>
              <a:gd name="connsiteX2" fmla="*/ 9190364 w 9190851"/>
              <a:gd name="connsiteY2" fmla="*/ 0 h 4378462"/>
              <a:gd name="connsiteX3" fmla="*/ 0 w 9190851"/>
              <a:gd name="connsiteY3" fmla="*/ 32694 h 4378462"/>
              <a:gd name="connsiteX4" fmla="*/ 3177 w 9190851"/>
              <a:gd name="connsiteY4" fmla="*/ 4378462 h 4378462"/>
              <a:gd name="connsiteX0" fmla="*/ 3177 w 9190851"/>
              <a:gd name="connsiteY0" fmla="*/ 4378462 h 4378462"/>
              <a:gd name="connsiteX1" fmla="*/ 9184010 w 9190851"/>
              <a:gd name="connsiteY1" fmla="*/ 3692678 h 4378462"/>
              <a:gd name="connsiteX2" fmla="*/ 9190364 w 9190851"/>
              <a:gd name="connsiteY2" fmla="*/ 0 h 4378462"/>
              <a:gd name="connsiteX3" fmla="*/ 0 w 9190851"/>
              <a:gd name="connsiteY3" fmla="*/ 14162 h 4378462"/>
              <a:gd name="connsiteX4" fmla="*/ 3177 w 9190851"/>
              <a:gd name="connsiteY4" fmla="*/ 4378462 h 4378462"/>
              <a:gd name="connsiteX0" fmla="*/ 290 w 9187964"/>
              <a:gd name="connsiteY0" fmla="*/ 4378462 h 4378462"/>
              <a:gd name="connsiteX1" fmla="*/ 9181123 w 9187964"/>
              <a:gd name="connsiteY1" fmla="*/ 3692678 h 4378462"/>
              <a:gd name="connsiteX2" fmla="*/ 9187477 w 9187964"/>
              <a:gd name="connsiteY2" fmla="*/ 0 h 4378462"/>
              <a:gd name="connsiteX3" fmla="*/ 6285 w 9187964"/>
              <a:gd name="connsiteY3" fmla="*/ 14162 h 4378462"/>
              <a:gd name="connsiteX4" fmla="*/ 290 w 9187964"/>
              <a:gd name="connsiteY4" fmla="*/ 4378462 h 4378462"/>
              <a:gd name="connsiteX0" fmla="*/ 290 w 9187964"/>
              <a:gd name="connsiteY0" fmla="*/ 4378462 h 4378462"/>
              <a:gd name="connsiteX1" fmla="*/ 9181123 w 9187964"/>
              <a:gd name="connsiteY1" fmla="*/ 3692678 h 4378462"/>
              <a:gd name="connsiteX2" fmla="*/ 9187477 w 9187964"/>
              <a:gd name="connsiteY2" fmla="*/ 0 h 4378462"/>
              <a:gd name="connsiteX3" fmla="*/ 6285 w 9187964"/>
              <a:gd name="connsiteY3" fmla="*/ 4896 h 4378462"/>
              <a:gd name="connsiteX4" fmla="*/ 290 w 9187964"/>
              <a:gd name="connsiteY4" fmla="*/ 4378462 h 4378462"/>
              <a:gd name="connsiteX0" fmla="*/ 484 w 9183572"/>
              <a:gd name="connsiteY0" fmla="*/ 4369196 h 4369196"/>
              <a:gd name="connsiteX1" fmla="*/ 9176731 w 9183572"/>
              <a:gd name="connsiteY1" fmla="*/ 3692678 h 4369196"/>
              <a:gd name="connsiteX2" fmla="*/ 9183085 w 9183572"/>
              <a:gd name="connsiteY2" fmla="*/ 0 h 4369196"/>
              <a:gd name="connsiteX3" fmla="*/ 1893 w 9183572"/>
              <a:gd name="connsiteY3" fmla="*/ 4896 h 4369196"/>
              <a:gd name="connsiteX4" fmla="*/ 484 w 9183572"/>
              <a:gd name="connsiteY4" fmla="*/ 4369196 h 4369196"/>
              <a:gd name="connsiteX0" fmla="*/ 484 w 9183572"/>
              <a:gd name="connsiteY0" fmla="*/ 4369196 h 4369196"/>
              <a:gd name="connsiteX1" fmla="*/ 9176731 w 9183572"/>
              <a:gd name="connsiteY1" fmla="*/ 3692678 h 4369196"/>
              <a:gd name="connsiteX2" fmla="*/ 9183085 w 9183572"/>
              <a:gd name="connsiteY2" fmla="*/ 0 h 4369196"/>
              <a:gd name="connsiteX3" fmla="*/ 1893 w 9183572"/>
              <a:gd name="connsiteY3" fmla="*/ 4896 h 4369196"/>
              <a:gd name="connsiteX4" fmla="*/ 484 w 9183572"/>
              <a:gd name="connsiteY4" fmla="*/ 4369196 h 4369196"/>
              <a:gd name="connsiteX0" fmla="*/ 3177 w 9181679"/>
              <a:gd name="connsiteY0" fmla="*/ 4359930 h 4359930"/>
              <a:gd name="connsiteX1" fmla="*/ 9174838 w 9181679"/>
              <a:gd name="connsiteY1" fmla="*/ 3692678 h 4359930"/>
              <a:gd name="connsiteX2" fmla="*/ 9181192 w 9181679"/>
              <a:gd name="connsiteY2" fmla="*/ 0 h 4359930"/>
              <a:gd name="connsiteX3" fmla="*/ 0 w 9181679"/>
              <a:gd name="connsiteY3" fmla="*/ 4896 h 4359930"/>
              <a:gd name="connsiteX4" fmla="*/ 3177 w 9181679"/>
              <a:gd name="connsiteY4" fmla="*/ 4359930 h 4359930"/>
              <a:gd name="connsiteX0" fmla="*/ 3177 w 9184009"/>
              <a:gd name="connsiteY0" fmla="*/ 4359930 h 4359930"/>
              <a:gd name="connsiteX1" fmla="*/ 9184009 w 9184009"/>
              <a:gd name="connsiteY1" fmla="*/ 3683413 h 4359930"/>
              <a:gd name="connsiteX2" fmla="*/ 9181192 w 9184009"/>
              <a:gd name="connsiteY2" fmla="*/ 0 h 4359930"/>
              <a:gd name="connsiteX3" fmla="*/ 0 w 9184009"/>
              <a:gd name="connsiteY3" fmla="*/ 4896 h 4359930"/>
              <a:gd name="connsiteX4" fmla="*/ 3177 w 9184009"/>
              <a:gd name="connsiteY4" fmla="*/ 4359930 h 435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4009" h="4359930">
                <a:moveTo>
                  <a:pt x="3177" y="4359930"/>
                </a:moveTo>
                <a:cubicBezTo>
                  <a:pt x="3060391" y="4225853"/>
                  <a:pt x="6126795" y="3817490"/>
                  <a:pt x="9184009" y="3683413"/>
                </a:cubicBezTo>
                <a:cubicBezTo>
                  <a:pt x="9180946" y="2462181"/>
                  <a:pt x="9184255" y="1221232"/>
                  <a:pt x="9181192" y="0"/>
                </a:cubicBezTo>
                <a:lnTo>
                  <a:pt x="0" y="4896"/>
                </a:lnTo>
                <a:cubicBezTo>
                  <a:pt x="2115" y="1358181"/>
                  <a:pt x="1062" y="3006645"/>
                  <a:pt x="3177" y="4359930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516" t="-36152" b="-176344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19"/>
          <p:cNvGrpSpPr/>
          <p:nvPr userDrawn="1"/>
        </p:nvGrpSpPr>
        <p:grpSpPr>
          <a:xfrm>
            <a:off x="-3295" y="-12516"/>
            <a:ext cx="9145708" cy="2224226"/>
            <a:chOff x="-3295" y="-16688"/>
            <a:chExt cx="9145708" cy="2965635"/>
          </a:xfrm>
        </p:grpSpPr>
        <p:cxnSp>
          <p:nvCxnSpPr>
            <p:cNvPr id="21" name="Gerade Verbindung 21"/>
            <p:cNvCxnSpPr/>
            <p:nvPr/>
          </p:nvCxnSpPr>
          <p:spPr>
            <a:xfrm>
              <a:off x="2843808" y="1412776"/>
              <a:ext cx="684832" cy="1536171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2"/>
            <p:cNvCxnSpPr/>
            <p:nvPr/>
          </p:nvCxnSpPr>
          <p:spPr>
            <a:xfrm>
              <a:off x="-3295" y="740701"/>
              <a:ext cx="2847103" cy="67207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3"/>
            <p:cNvCxnSpPr/>
            <p:nvPr/>
          </p:nvCxnSpPr>
          <p:spPr>
            <a:xfrm flipH="1">
              <a:off x="2843808" y="-16688"/>
              <a:ext cx="648072" cy="142946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4"/>
            <p:cNvCxnSpPr/>
            <p:nvPr/>
          </p:nvCxnSpPr>
          <p:spPr>
            <a:xfrm>
              <a:off x="6372200" y="-16688"/>
              <a:ext cx="2770213" cy="181349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30"/>
            <p:cNvSpPr/>
            <p:nvPr/>
          </p:nvSpPr>
          <p:spPr bwMode="auto">
            <a:xfrm>
              <a:off x="2771800" y="1316776"/>
              <a:ext cx="144016" cy="192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" name="IFXSHAPE"/>
          <p:cNvSpPr>
            <a:spLocks noGrp="1"/>
          </p:cNvSpPr>
          <p:nvPr>
            <p:ph type="title" hasCustomPrompt="1"/>
          </p:nvPr>
        </p:nvSpPr>
        <p:spPr>
          <a:xfrm>
            <a:off x="468000" y="3005815"/>
            <a:ext cx="7488000" cy="564903"/>
          </a:xfrm>
        </p:spPr>
        <p:txBody>
          <a:bodyPr anchor="b" anchorCtr="0">
            <a:spAutoFit/>
          </a:bodyPr>
          <a:lstStyle>
            <a:lvl1pPr>
              <a:defRPr sz="3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pic>
        <p:nvPicPr>
          <p:cNvPr id="34" name="Grafik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3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3972421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381000" y="47533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81391533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000">
                <a:latin typeface="Arial" panose="020B0604020202020204" pitchFamily="34" charset="0"/>
              </a:defRPr>
            </a:lvl1pPr>
          </a:lstStyle>
          <a:p>
            <a:endParaRPr lang="de-AT"/>
          </a:p>
        </p:txBody>
      </p:sp>
      <p:sp>
        <p:nvSpPr>
          <p:cNvPr id="42" name="Freihandform 30"/>
          <p:cNvSpPr/>
          <p:nvPr userDrawn="1"/>
        </p:nvSpPr>
        <p:spPr bwMode="auto">
          <a:xfrm>
            <a:off x="-3964" y="-6255"/>
            <a:ext cx="3110798" cy="2164918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  <a:gd name="connsiteX0" fmla="*/ 2470367 w 4000500"/>
              <a:gd name="connsiteY0" fmla="*/ 0 h 1991533"/>
              <a:gd name="connsiteX1" fmla="*/ 0 w 4000500"/>
              <a:gd name="connsiteY1" fmla="*/ 10333 h 1991533"/>
              <a:gd name="connsiteX2" fmla="*/ 0 w 4000500"/>
              <a:gd name="connsiteY2" fmla="*/ 1625773 h 1991533"/>
              <a:gd name="connsiteX3" fmla="*/ 4000500 w 4000500"/>
              <a:gd name="connsiteY3" fmla="*/ 1991533 h 1991533"/>
              <a:gd name="connsiteX4" fmla="*/ 2470367 w 4000500"/>
              <a:gd name="connsiteY4" fmla="*/ 0 h 1991533"/>
              <a:gd name="connsiteX0" fmla="*/ 1540469 w 4000500"/>
              <a:gd name="connsiteY0" fmla="*/ 196311 h 1981200"/>
              <a:gd name="connsiteX1" fmla="*/ 0 w 4000500"/>
              <a:gd name="connsiteY1" fmla="*/ 0 h 1981200"/>
              <a:gd name="connsiteX2" fmla="*/ 0 w 4000500"/>
              <a:gd name="connsiteY2" fmla="*/ 1615440 h 1981200"/>
              <a:gd name="connsiteX3" fmla="*/ 4000500 w 4000500"/>
              <a:gd name="connsiteY3" fmla="*/ 1981200 h 1981200"/>
              <a:gd name="connsiteX4" fmla="*/ 1540469 w 4000500"/>
              <a:gd name="connsiteY4" fmla="*/ 196311 h 1981200"/>
              <a:gd name="connsiteX0" fmla="*/ 2788083 w 4000500"/>
              <a:gd name="connsiteY0" fmla="*/ 0 h 1981201"/>
              <a:gd name="connsiteX1" fmla="*/ 0 w 4000500"/>
              <a:gd name="connsiteY1" fmla="*/ 1 h 1981201"/>
              <a:gd name="connsiteX2" fmla="*/ 0 w 4000500"/>
              <a:gd name="connsiteY2" fmla="*/ 1615441 h 1981201"/>
              <a:gd name="connsiteX3" fmla="*/ 4000500 w 4000500"/>
              <a:gd name="connsiteY3" fmla="*/ 1981201 h 1981201"/>
              <a:gd name="connsiteX4" fmla="*/ 2788083 w 4000500"/>
              <a:gd name="connsiteY4" fmla="*/ 0 h 1981201"/>
              <a:gd name="connsiteX0" fmla="*/ 2788083 w 2788083"/>
              <a:gd name="connsiteY0" fmla="*/ 0 h 1615441"/>
              <a:gd name="connsiteX1" fmla="*/ 0 w 2788083"/>
              <a:gd name="connsiteY1" fmla="*/ 1 h 1615441"/>
              <a:gd name="connsiteX2" fmla="*/ 0 w 2788083"/>
              <a:gd name="connsiteY2" fmla="*/ 1615441 h 1615441"/>
              <a:gd name="connsiteX3" fmla="*/ 2233693 w 2788083"/>
              <a:gd name="connsiteY3" fmla="*/ 1485254 h 1615441"/>
              <a:gd name="connsiteX4" fmla="*/ 2788083 w 2788083"/>
              <a:gd name="connsiteY4" fmla="*/ 0 h 1615441"/>
              <a:gd name="connsiteX0" fmla="*/ 2788083 w 3155842"/>
              <a:gd name="connsiteY0" fmla="*/ 0 h 2993757"/>
              <a:gd name="connsiteX1" fmla="*/ 0 w 3155842"/>
              <a:gd name="connsiteY1" fmla="*/ 1 h 2993757"/>
              <a:gd name="connsiteX2" fmla="*/ 0 w 3155842"/>
              <a:gd name="connsiteY2" fmla="*/ 1615441 h 2993757"/>
              <a:gd name="connsiteX3" fmla="*/ 3155842 w 3155842"/>
              <a:gd name="connsiteY3" fmla="*/ 2993757 h 2993757"/>
              <a:gd name="connsiteX4" fmla="*/ 2788083 w 3155842"/>
              <a:gd name="connsiteY4" fmla="*/ 0 h 2993757"/>
              <a:gd name="connsiteX0" fmla="*/ 2788083 w 3155842"/>
              <a:gd name="connsiteY0" fmla="*/ 0 h 3134276"/>
              <a:gd name="connsiteX1" fmla="*/ 0 w 3155842"/>
              <a:gd name="connsiteY1" fmla="*/ 1 h 3134276"/>
              <a:gd name="connsiteX2" fmla="*/ 7749 w 3155842"/>
              <a:gd name="connsiteY2" fmla="*/ 3134276 h 3134276"/>
              <a:gd name="connsiteX3" fmla="*/ 3155842 w 3155842"/>
              <a:gd name="connsiteY3" fmla="*/ 2993757 h 3134276"/>
              <a:gd name="connsiteX4" fmla="*/ 2788083 w 3155842"/>
              <a:gd name="connsiteY4" fmla="*/ 0 h 3134276"/>
              <a:gd name="connsiteX0" fmla="*/ 2796268 w 3164027"/>
              <a:gd name="connsiteY0" fmla="*/ 0 h 3155297"/>
              <a:gd name="connsiteX1" fmla="*/ 8185 w 3164027"/>
              <a:gd name="connsiteY1" fmla="*/ 1 h 3155297"/>
              <a:gd name="connsiteX2" fmla="*/ 0 w 3164027"/>
              <a:gd name="connsiteY2" fmla="*/ 3155297 h 3155297"/>
              <a:gd name="connsiteX3" fmla="*/ 3164027 w 3164027"/>
              <a:gd name="connsiteY3" fmla="*/ 2993757 h 3155297"/>
              <a:gd name="connsiteX4" fmla="*/ 2796268 w 3164027"/>
              <a:gd name="connsiteY4" fmla="*/ 0 h 3155297"/>
              <a:gd name="connsiteX0" fmla="*/ 2796268 w 3140127"/>
              <a:gd name="connsiteY0" fmla="*/ 0 h 3155297"/>
              <a:gd name="connsiteX1" fmla="*/ 8185 w 3140127"/>
              <a:gd name="connsiteY1" fmla="*/ 1 h 3155297"/>
              <a:gd name="connsiteX2" fmla="*/ 0 w 3140127"/>
              <a:gd name="connsiteY2" fmla="*/ 3155297 h 3155297"/>
              <a:gd name="connsiteX3" fmla="*/ 3140127 w 3140127"/>
              <a:gd name="connsiteY3" fmla="*/ 2951716 h 3155297"/>
              <a:gd name="connsiteX4" fmla="*/ 2796268 w 3140127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51716 h 3155297"/>
              <a:gd name="connsiteX4" fmla="*/ 2796268 w 3156060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62225 h 3155297"/>
              <a:gd name="connsiteX4" fmla="*/ 2796268 w 3156060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72736 h 3155297"/>
              <a:gd name="connsiteX4" fmla="*/ 2796268 w 3156060"/>
              <a:gd name="connsiteY4" fmla="*/ 0 h 3155297"/>
              <a:gd name="connsiteX0" fmla="*/ 2802446 w 3162238"/>
              <a:gd name="connsiteY0" fmla="*/ 6167 h 3161464"/>
              <a:gd name="connsiteX1" fmla="*/ 431 w 3162238"/>
              <a:gd name="connsiteY1" fmla="*/ 0 h 3161464"/>
              <a:gd name="connsiteX2" fmla="*/ 6178 w 3162238"/>
              <a:gd name="connsiteY2" fmla="*/ 3161464 h 3161464"/>
              <a:gd name="connsiteX3" fmla="*/ 3162238 w 3162238"/>
              <a:gd name="connsiteY3" fmla="*/ 2978903 h 3161464"/>
              <a:gd name="connsiteX4" fmla="*/ 2802446 w 3162238"/>
              <a:gd name="connsiteY4" fmla="*/ 6167 h 3161464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91241 h 3173802"/>
              <a:gd name="connsiteX4" fmla="*/ 2779226 w 3162238"/>
              <a:gd name="connsiteY4" fmla="*/ 0 h 3173802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72663 h 3173802"/>
              <a:gd name="connsiteX4" fmla="*/ 2779226 w 3162238"/>
              <a:gd name="connsiteY4" fmla="*/ 0 h 3173802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78856 h 3173802"/>
              <a:gd name="connsiteX4" fmla="*/ 2779226 w 3162238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60278 h 3173802"/>
              <a:gd name="connsiteX4" fmla="*/ 2779226 w 3166882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72663 h 3173802"/>
              <a:gd name="connsiteX4" fmla="*/ 2779226 w 3171526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85048 h 3173802"/>
              <a:gd name="connsiteX4" fmla="*/ 2779226 w 3171526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85048 h 3173802"/>
              <a:gd name="connsiteX4" fmla="*/ 2779226 w 3171526"/>
              <a:gd name="connsiteY4" fmla="*/ 0 h 3173802"/>
              <a:gd name="connsiteX0" fmla="*/ 2779226 w 3157594"/>
              <a:gd name="connsiteY0" fmla="*/ 0 h 3173802"/>
              <a:gd name="connsiteX1" fmla="*/ 431 w 3157594"/>
              <a:gd name="connsiteY1" fmla="*/ 12338 h 3173802"/>
              <a:gd name="connsiteX2" fmla="*/ 6178 w 3157594"/>
              <a:gd name="connsiteY2" fmla="*/ 3173802 h 3173802"/>
              <a:gd name="connsiteX3" fmla="*/ 3157594 w 3157594"/>
              <a:gd name="connsiteY3" fmla="*/ 2885968 h 3173802"/>
              <a:gd name="connsiteX4" fmla="*/ 2779226 w 3157594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72663 h 3173802"/>
              <a:gd name="connsiteX4" fmla="*/ 2779226 w 3166882"/>
              <a:gd name="connsiteY4" fmla="*/ 0 h 3173802"/>
              <a:gd name="connsiteX0" fmla="*/ 2779226 w 3168807"/>
              <a:gd name="connsiteY0" fmla="*/ 0 h 3173802"/>
              <a:gd name="connsiteX1" fmla="*/ 431 w 3168807"/>
              <a:gd name="connsiteY1" fmla="*/ 12338 h 3173802"/>
              <a:gd name="connsiteX2" fmla="*/ 6178 w 3168807"/>
              <a:gd name="connsiteY2" fmla="*/ 3173802 h 3173802"/>
              <a:gd name="connsiteX3" fmla="*/ 3168807 w 3168807"/>
              <a:gd name="connsiteY3" fmla="*/ 2977798 h 3173802"/>
              <a:gd name="connsiteX4" fmla="*/ 2779226 w 3168807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85500 h 3173802"/>
              <a:gd name="connsiteX4" fmla="*/ 2779226 w 3166882"/>
              <a:gd name="connsiteY4" fmla="*/ 0 h 3173802"/>
              <a:gd name="connsiteX0" fmla="*/ 2774830 w 3162486"/>
              <a:gd name="connsiteY0" fmla="*/ 6240 h 3180042"/>
              <a:gd name="connsiteX1" fmla="*/ 679 w 3162486"/>
              <a:gd name="connsiteY1" fmla="*/ 0 h 3180042"/>
              <a:gd name="connsiteX2" fmla="*/ 1782 w 3162486"/>
              <a:gd name="connsiteY2" fmla="*/ 3180042 h 3180042"/>
              <a:gd name="connsiteX3" fmla="*/ 3162486 w 3162486"/>
              <a:gd name="connsiteY3" fmla="*/ 2991740 h 3180042"/>
              <a:gd name="connsiteX4" fmla="*/ 2774830 w 3162486"/>
              <a:gd name="connsiteY4" fmla="*/ 6240 h 3180042"/>
              <a:gd name="connsiteX0" fmla="*/ 2770186 w 3162486"/>
              <a:gd name="connsiteY0" fmla="*/ 47 h 3180042"/>
              <a:gd name="connsiteX1" fmla="*/ 679 w 3162486"/>
              <a:gd name="connsiteY1" fmla="*/ 0 h 3180042"/>
              <a:gd name="connsiteX2" fmla="*/ 1782 w 3162486"/>
              <a:gd name="connsiteY2" fmla="*/ 3180042 h 3180042"/>
              <a:gd name="connsiteX3" fmla="*/ 3162486 w 3162486"/>
              <a:gd name="connsiteY3" fmla="*/ 2991740 h 3180042"/>
              <a:gd name="connsiteX4" fmla="*/ 2770186 w 3162486"/>
              <a:gd name="connsiteY4" fmla="*/ 47 h 3180042"/>
              <a:gd name="connsiteX0" fmla="*/ 2774221 w 3166521"/>
              <a:gd name="connsiteY0" fmla="*/ 47 h 3168888"/>
              <a:gd name="connsiteX1" fmla="*/ 4714 w 3166521"/>
              <a:gd name="connsiteY1" fmla="*/ 0 h 3168888"/>
              <a:gd name="connsiteX2" fmla="*/ 0 w 3166521"/>
              <a:gd name="connsiteY2" fmla="*/ 3168888 h 3168888"/>
              <a:gd name="connsiteX3" fmla="*/ 3166521 w 3166521"/>
              <a:gd name="connsiteY3" fmla="*/ 2991740 h 3168888"/>
              <a:gd name="connsiteX4" fmla="*/ 2774221 w 3166521"/>
              <a:gd name="connsiteY4" fmla="*/ 47 h 3168888"/>
              <a:gd name="connsiteX0" fmla="*/ 2774221 w 3166521"/>
              <a:gd name="connsiteY0" fmla="*/ 47 h 3168888"/>
              <a:gd name="connsiteX1" fmla="*/ 2775 w 3166521"/>
              <a:gd name="connsiteY1" fmla="*/ 0 h 3168888"/>
              <a:gd name="connsiteX2" fmla="*/ 0 w 3166521"/>
              <a:gd name="connsiteY2" fmla="*/ 3168888 h 3168888"/>
              <a:gd name="connsiteX3" fmla="*/ 3166521 w 3166521"/>
              <a:gd name="connsiteY3" fmla="*/ 2991740 h 3168888"/>
              <a:gd name="connsiteX4" fmla="*/ 2774221 w 3166521"/>
              <a:gd name="connsiteY4" fmla="*/ 47 h 316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6521" h="3168888">
                <a:moveTo>
                  <a:pt x="2774221" y="47"/>
                </a:moveTo>
                <a:lnTo>
                  <a:pt x="2775" y="0"/>
                </a:lnTo>
                <a:cubicBezTo>
                  <a:pt x="47" y="1051765"/>
                  <a:pt x="2728" y="2117123"/>
                  <a:pt x="0" y="3168888"/>
                </a:cubicBezTo>
                <a:lnTo>
                  <a:pt x="3166521" y="2991740"/>
                </a:lnTo>
                <a:lnTo>
                  <a:pt x="2774221" y="47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494" t="-33693" r="-37866" b="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3" name="Freihandform 31"/>
          <p:cNvSpPr/>
          <p:nvPr userDrawn="1"/>
        </p:nvSpPr>
        <p:spPr bwMode="auto">
          <a:xfrm>
            <a:off x="2720600" y="-7165"/>
            <a:ext cx="3625957" cy="2044780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  <a:gd name="connsiteX0" fmla="*/ 5293017 w 6356372"/>
              <a:gd name="connsiteY0" fmla="*/ 3844333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293017 w 6356372"/>
              <a:gd name="connsiteY4" fmla="*/ 3844333 h 4066755"/>
              <a:gd name="connsiteX0" fmla="*/ 5912949 w 6356372"/>
              <a:gd name="connsiteY0" fmla="*/ 2005201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912949 w 6356372"/>
              <a:gd name="connsiteY4" fmla="*/ 2005201 h 4066755"/>
              <a:gd name="connsiteX0" fmla="*/ 5912949 w 6356372"/>
              <a:gd name="connsiteY0" fmla="*/ 2005201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090546 w 6356372"/>
              <a:gd name="connsiteY4" fmla="*/ 2280575 h 4066755"/>
              <a:gd name="connsiteX5" fmla="*/ 5912949 w 6356372"/>
              <a:gd name="connsiteY5" fmla="*/ 2005201 h 4066755"/>
              <a:gd name="connsiteX0" fmla="*/ 5912949 w 6384655"/>
              <a:gd name="connsiteY0" fmla="*/ 2005201 h 4066755"/>
              <a:gd name="connsiteX1" fmla="*/ 6356372 w 6384655"/>
              <a:gd name="connsiteY1" fmla="*/ 0 h 4066755"/>
              <a:gd name="connsiteX2" fmla="*/ 0 w 6384655"/>
              <a:gd name="connsiteY2" fmla="*/ 1628355 h 4066755"/>
              <a:gd name="connsiteX3" fmla="*/ 0 w 6384655"/>
              <a:gd name="connsiteY3" fmla="*/ 4066755 h 4066755"/>
              <a:gd name="connsiteX4" fmla="*/ 6384655 w 6384655"/>
              <a:gd name="connsiteY4" fmla="*/ 2807518 h 4066755"/>
              <a:gd name="connsiteX5" fmla="*/ 5912949 w 6384655"/>
              <a:gd name="connsiteY5" fmla="*/ 2005201 h 4066755"/>
              <a:gd name="connsiteX0" fmla="*/ 5912949 w 6384655"/>
              <a:gd name="connsiteY0" fmla="*/ 2005201 h 2807518"/>
              <a:gd name="connsiteX1" fmla="*/ 6356372 w 6384655"/>
              <a:gd name="connsiteY1" fmla="*/ 0 h 2807518"/>
              <a:gd name="connsiteX2" fmla="*/ 0 w 6384655"/>
              <a:gd name="connsiteY2" fmla="*/ 1628355 h 2807518"/>
              <a:gd name="connsiteX3" fmla="*/ 4587498 w 6384655"/>
              <a:gd name="connsiteY3" fmla="*/ 2217291 h 2807518"/>
              <a:gd name="connsiteX4" fmla="*/ 6384655 w 6384655"/>
              <a:gd name="connsiteY4" fmla="*/ 2807518 h 2807518"/>
              <a:gd name="connsiteX5" fmla="*/ 5912949 w 6384655"/>
              <a:gd name="connsiteY5" fmla="*/ 2005201 h 2807518"/>
              <a:gd name="connsiteX0" fmla="*/ 5912949 w 6384655"/>
              <a:gd name="connsiteY0" fmla="*/ 2005201 h 2981874"/>
              <a:gd name="connsiteX1" fmla="*/ 6356372 w 6384655"/>
              <a:gd name="connsiteY1" fmla="*/ 0 h 2981874"/>
              <a:gd name="connsiteX2" fmla="*/ 0 w 6384655"/>
              <a:gd name="connsiteY2" fmla="*/ 1628355 h 2981874"/>
              <a:gd name="connsiteX3" fmla="*/ 3146155 w 6384655"/>
              <a:gd name="connsiteY3" fmla="*/ 2981874 h 2981874"/>
              <a:gd name="connsiteX4" fmla="*/ 6384655 w 6384655"/>
              <a:gd name="connsiteY4" fmla="*/ 2807518 h 2981874"/>
              <a:gd name="connsiteX5" fmla="*/ 5912949 w 6384655"/>
              <a:gd name="connsiteY5" fmla="*/ 2005201 h 2981874"/>
              <a:gd name="connsiteX0" fmla="*/ 3138752 w 3610458"/>
              <a:gd name="connsiteY0" fmla="*/ 2005201 h 2981874"/>
              <a:gd name="connsiteX1" fmla="*/ 3582175 w 3610458"/>
              <a:gd name="connsiteY1" fmla="*/ 0 h 2981874"/>
              <a:gd name="connsiteX2" fmla="*/ 0 w 3610458"/>
              <a:gd name="connsiteY2" fmla="*/ 16531 h 2981874"/>
              <a:gd name="connsiteX3" fmla="*/ 371958 w 3610458"/>
              <a:gd name="connsiteY3" fmla="*/ 2981874 h 2981874"/>
              <a:gd name="connsiteX4" fmla="*/ 3610458 w 3610458"/>
              <a:gd name="connsiteY4" fmla="*/ 2807518 h 2981874"/>
              <a:gd name="connsiteX5" fmla="*/ 3138752 w 3610458"/>
              <a:gd name="connsiteY5" fmla="*/ 2005201 h 2981874"/>
              <a:gd name="connsiteX0" fmla="*/ 3138752 w 3610458"/>
              <a:gd name="connsiteY0" fmla="*/ 1988670 h 2965343"/>
              <a:gd name="connsiteX1" fmla="*/ 3558927 w 3610458"/>
              <a:gd name="connsiteY1" fmla="*/ 14466 h 2965343"/>
              <a:gd name="connsiteX2" fmla="*/ 0 w 3610458"/>
              <a:gd name="connsiteY2" fmla="*/ 0 h 2965343"/>
              <a:gd name="connsiteX3" fmla="*/ 371958 w 3610458"/>
              <a:gd name="connsiteY3" fmla="*/ 2965343 h 2965343"/>
              <a:gd name="connsiteX4" fmla="*/ 3610458 w 3610458"/>
              <a:gd name="connsiteY4" fmla="*/ 2790987 h 2965343"/>
              <a:gd name="connsiteX5" fmla="*/ 3138752 w 3610458"/>
              <a:gd name="connsiteY5" fmla="*/ 1988670 h 2965343"/>
              <a:gd name="connsiteX0" fmla="*/ 3076759 w 3548465"/>
              <a:gd name="connsiteY0" fmla="*/ 1974205 h 2950878"/>
              <a:gd name="connsiteX1" fmla="*/ 3496934 w 3548465"/>
              <a:gd name="connsiteY1" fmla="*/ 1 h 2950878"/>
              <a:gd name="connsiteX2" fmla="*/ 0 w 3548465"/>
              <a:gd name="connsiteY2" fmla="*/ 285168 h 2950878"/>
              <a:gd name="connsiteX3" fmla="*/ 309965 w 3548465"/>
              <a:gd name="connsiteY3" fmla="*/ 2950878 h 2950878"/>
              <a:gd name="connsiteX4" fmla="*/ 3548465 w 3548465"/>
              <a:gd name="connsiteY4" fmla="*/ 2776522 h 2950878"/>
              <a:gd name="connsiteX5" fmla="*/ 3076759 w 3548465"/>
              <a:gd name="connsiteY5" fmla="*/ 1974205 h 2950878"/>
              <a:gd name="connsiteX0" fmla="*/ 3154251 w 3625957"/>
              <a:gd name="connsiteY0" fmla="*/ 1978338 h 2955011"/>
              <a:gd name="connsiteX1" fmla="*/ 3574426 w 3625957"/>
              <a:gd name="connsiteY1" fmla="*/ 4134 h 2955011"/>
              <a:gd name="connsiteX2" fmla="*/ 0 w 3625957"/>
              <a:gd name="connsiteY2" fmla="*/ 0 h 2955011"/>
              <a:gd name="connsiteX3" fmla="*/ 387457 w 3625957"/>
              <a:gd name="connsiteY3" fmla="*/ 2955011 h 2955011"/>
              <a:gd name="connsiteX4" fmla="*/ 3625957 w 3625957"/>
              <a:gd name="connsiteY4" fmla="*/ 2780655 h 2955011"/>
              <a:gd name="connsiteX5" fmla="*/ 3154251 w 3625957"/>
              <a:gd name="connsiteY5" fmla="*/ 1978338 h 2955011"/>
              <a:gd name="connsiteX0" fmla="*/ 3154251 w 3625957"/>
              <a:gd name="connsiteY0" fmla="*/ 1978338 h 2955011"/>
              <a:gd name="connsiteX1" fmla="*/ 3589924 w 3625957"/>
              <a:gd name="connsiteY1" fmla="*/ 4133 h 2955011"/>
              <a:gd name="connsiteX2" fmla="*/ 0 w 3625957"/>
              <a:gd name="connsiteY2" fmla="*/ 0 h 2955011"/>
              <a:gd name="connsiteX3" fmla="*/ 387457 w 3625957"/>
              <a:gd name="connsiteY3" fmla="*/ 2955011 h 2955011"/>
              <a:gd name="connsiteX4" fmla="*/ 3625957 w 3625957"/>
              <a:gd name="connsiteY4" fmla="*/ 2780655 h 2955011"/>
              <a:gd name="connsiteX5" fmla="*/ 3154251 w 3625957"/>
              <a:gd name="connsiteY5" fmla="*/ 1978338 h 2955011"/>
              <a:gd name="connsiteX0" fmla="*/ 3154251 w 3625957"/>
              <a:gd name="connsiteY0" fmla="*/ 1984537 h 2961210"/>
              <a:gd name="connsiteX1" fmla="*/ 3589924 w 3625957"/>
              <a:gd name="connsiteY1" fmla="*/ 0 h 2961210"/>
              <a:gd name="connsiteX2" fmla="*/ 0 w 3625957"/>
              <a:gd name="connsiteY2" fmla="*/ 6199 h 2961210"/>
              <a:gd name="connsiteX3" fmla="*/ 387457 w 3625957"/>
              <a:gd name="connsiteY3" fmla="*/ 2961210 h 2961210"/>
              <a:gd name="connsiteX4" fmla="*/ 3625957 w 3625957"/>
              <a:gd name="connsiteY4" fmla="*/ 2786854 h 2961210"/>
              <a:gd name="connsiteX5" fmla="*/ 3154251 w 3625957"/>
              <a:gd name="connsiteY5" fmla="*/ 1984537 h 296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957" h="2961210">
                <a:moveTo>
                  <a:pt x="3154251" y="1984537"/>
                </a:moveTo>
                <a:lnTo>
                  <a:pt x="3589924" y="0"/>
                </a:lnTo>
                <a:lnTo>
                  <a:pt x="0" y="6199"/>
                </a:lnTo>
                <a:lnTo>
                  <a:pt x="387457" y="2961210"/>
                </a:lnTo>
                <a:lnTo>
                  <a:pt x="3625957" y="2786854"/>
                </a:lnTo>
                <a:lnTo>
                  <a:pt x="3154251" y="198453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708" t="-37215" b="-9163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4" name="Freihandform 32"/>
          <p:cNvSpPr/>
          <p:nvPr userDrawn="1"/>
        </p:nvSpPr>
        <p:spPr bwMode="auto">
          <a:xfrm>
            <a:off x="5854910" y="-14421"/>
            <a:ext cx="3292155" cy="1928106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  <a:gd name="connsiteX0" fmla="*/ 5341036 w 5341036"/>
              <a:gd name="connsiteY0" fmla="*/ 3649980 h 3832860"/>
              <a:gd name="connsiteX1" fmla="*/ 5341036 w 5341036"/>
              <a:gd name="connsiteY1" fmla="*/ 0 h 3832860"/>
              <a:gd name="connsiteX2" fmla="*/ 1005256 w 5341036"/>
              <a:gd name="connsiteY2" fmla="*/ 0 h 3832860"/>
              <a:gd name="connsiteX3" fmla="*/ 0 w 5341036"/>
              <a:gd name="connsiteY3" fmla="*/ 2004747 h 3832860"/>
              <a:gd name="connsiteX4" fmla="*/ 1439596 w 5341036"/>
              <a:gd name="connsiteY4" fmla="*/ 3832860 h 3832860"/>
              <a:gd name="connsiteX5" fmla="*/ 5341036 w 5341036"/>
              <a:gd name="connsiteY5" fmla="*/ 3649980 h 3832860"/>
              <a:gd name="connsiteX0" fmla="*/ 5341036 w 5341036"/>
              <a:gd name="connsiteY0" fmla="*/ 3649980 h 3832860"/>
              <a:gd name="connsiteX1" fmla="*/ 5341036 w 5341036"/>
              <a:gd name="connsiteY1" fmla="*/ 0 h 3832860"/>
              <a:gd name="connsiteX2" fmla="*/ 729058 w 5341036"/>
              <a:gd name="connsiteY2" fmla="*/ 10332 h 3832860"/>
              <a:gd name="connsiteX3" fmla="*/ 0 w 5341036"/>
              <a:gd name="connsiteY3" fmla="*/ 2004747 h 3832860"/>
              <a:gd name="connsiteX4" fmla="*/ 1439596 w 5341036"/>
              <a:gd name="connsiteY4" fmla="*/ 3832860 h 3832860"/>
              <a:gd name="connsiteX5" fmla="*/ 5341036 w 5341036"/>
              <a:gd name="connsiteY5" fmla="*/ 3649980 h 3832860"/>
              <a:gd name="connsiteX0" fmla="*/ 5341036 w 5341036"/>
              <a:gd name="connsiteY0" fmla="*/ 3649980 h 3649980"/>
              <a:gd name="connsiteX1" fmla="*/ 5341036 w 5341036"/>
              <a:gd name="connsiteY1" fmla="*/ 0 h 3649980"/>
              <a:gd name="connsiteX2" fmla="*/ 729058 w 5341036"/>
              <a:gd name="connsiteY2" fmla="*/ 10332 h 3649980"/>
              <a:gd name="connsiteX3" fmla="*/ 0 w 5341036"/>
              <a:gd name="connsiteY3" fmla="*/ 2004747 h 3649980"/>
              <a:gd name="connsiteX4" fmla="*/ 1879002 w 5341036"/>
              <a:gd name="connsiteY4" fmla="*/ 2303695 h 3649980"/>
              <a:gd name="connsiteX5" fmla="*/ 5341036 w 5341036"/>
              <a:gd name="connsiteY5" fmla="*/ 3649980 h 3649980"/>
              <a:gd name="connsiteX0" fmla="*/ 5341036 w 5341036"/>
              <a:gd name="connsiteY0" fmla="*/ 3649980 h 3649980"/>
              <a:gd name="connsiteX1" fmla="*/ 5341036 w 5341036"/>
              <a:gd name="connsiteY1" fmla="*/ 0 h 3649980"/>
              <a:gd name="connsiteX2" fmla="*/ 729058 w 5341036"/>
              <a:gd name="connsiteY2" fmla="*/ 10332 h 3649980"/>
              <a:gd name="connsiteX3" fmla="*/ 0 w 5341036"/>
              <a:gd name="connsiteY3" fmla="*/ 2004747 h 3649980"/>
              <a:gd name="connsiteX4" fmla="*/ 811870 w 5341036"/>
              <a:gd name="connsiteY4" fmla="*/ 2778976 h 3649980"/>
              <a:gd name="connsiteX5" fmla="*/ 5341036 w 5341036"/>
              <a:gd name="connsiteY5" fmla="*/ 3649980 h 3649980"/>
              <a:gd name="connsiteX0" fmla="*/ 5328482 w 5341036"/>
              <a:gd name="connsiteY0" fmla="*/ 1831512 h 2778976"/>
              <a:gd name="connsiteX1" fmla="*/ 5341036 w 5341036"/>
              <a:gd name="connsiteY1" fmla="*/ 0 h 2778976"/>
              <a:gd name="connsiteX2" fmla="*/ 729058 w 5341036"/>
              <a:gd name="connsiteY2" fmla="*/ 10332 h 2778976"/>
              <a:gd name="connsiteX3" fmla="*/ 0 w 5341036"/>
              <a:gd name="connsiteY3" fmla="*/ 2004747 h 2778976"/>
              <a:gd name="connsiteX4" fmla="*/ 811870 w 5341036"/>
              <a:gd name="connsiteY4" fmla="*/ 2778976 h 2778976"/>
              <a:gd name="connsiteX5" fmla="*/ 5328482 w 5341036"/>
              <a:gd name="connsiteY5" fmla="*/ 1831512 h 2778976"/>
              <a:gd name="connsiteX0" fmla="*/ 5315928 w 5341036"/>
              <a:gd name="connsiteY0" fmla="*/ 2606427 h 2778976"/>
              <a:gd name="connsiteX1" fmla="*/ 5341036 w 5341036"/>
              <a:gd name="connsiteY1" fmla="*/ 0 h 2778976"/>
              <a:gd name="connsiteX2" fmla="*/ 729058 w 5341036"/>
              <a:gd name="connsiteY2" fmla="*/ 10332 h 2778976"/>
              <a:gd name="connsiteX3" fmla="*/ 0 w 5341036"/>
              <a:gd name="connsiteY3" fmla="*/ 2004747 h 2778976"/>
              <a:gd name="connsiteX4" fmla="*/ 811870 w 5341036"/>
              <a:gd name="connsiteY4" fmla="*/ 2778976 h 2778976"/>
              <a:gd name="connsiteX5" fmla="*/ 5315928 w 5341036"/>
              <a:gd name="connsiteY5" fmla="*/ 2606427 h 2778976"/>
              <a:gd name="connsiteX0" fmla="*/ 5341038 w 5342245"/>
              <a:gd name="connsiteY0" fmla="*/ 2616759 h 2778976"/>
              <a:gd name="connsiteX1" fmla="*/ 5341036 w 5342245"/>
              <a:gd name="connsiteY1" fmla="*/ 0 h 2778976"/>
              <a:gd name="connsiteX2" fmla="*/ 729058 w 5342245"/>
              <a:gd name="connsiteY2" fmla="*/ 10332 h 2778976"/>
              <a:gd name="connsiteX3" fmla="*/ 0 w 5342245"/>
              <a:gd name="connsiteY3" fmla="*/ 2004747 h 2778976"/>
              <a:gd name="connsiteX4" fmla="*/ 811870 w 5342245"/>
              <a:gd name="connsiteY4" fmla="*/ 2778976 h 2778976"/>
              <a:gd name="connsiteX5" fmla="*/ 5341038 w 5342245"/>
              <a:gd name="connsiteY5" fmla="*/ 2616759 h 2778976"/>
              <a:gd name="connsiteX0" fmla="*/ 5341038 w 5342245"/>
              <a:gd name="connsiteY0" fmla="*/ 2616759 h 2789487"/>
              <a:gd name="connsiteX1" fmla="*/ 5341036 w 5342245"/>
              <a:gd name="connsiteY1" fmla="*/ 0 h 2789487"/>
              <a:gd name="connsiteX2" fmla="*/ 729058 w 5342245"/>
              <a:gd name="connsiteY2" fmla="*/ 10332 h 2789487"/>
              <a:gd name="connsiteX3" fmla="*/ 0 w 5342245"/>
              <a:gd name="connsiteY3" fmla="*/ 2004747 h 2789487"/>
              <a:gd name="connsiteX4" fmla="*/ 786211 w 5342245"/>
              <a:gd name="connsiteY4" fmla="*/ 2789487 h 2789487"/>
              <a:gd name="connsiteX5" fmla="*/ 5341038 w 5342245"/>
              <a:gd name="connsiteY5" fmla="*/ 2616759 h 2789487"/>
              <a:gd name="connsiteX0" fmla="*/ 5341038 w 5347225"/>
              <a:gd name="connsiteY0" fmla="*/ 2619518 h 2792246"/>
              <a:gd name="connsiteX1" fmla="*/ 5347225 w 5347225"/>
              <a:gd name="connsiteY1" fmla="*/ 0 h 2792246"/>
              <a:gd name="connsiteX2" fmla="*/ 729058 w 5347225"/>
              <a:gd name="connsiteY2" fmla="*/ 13091 h 2792246"/>
              <a:gd name="connsiteX3" fmla="*/ 0 w 5347225"/>
              <a:gd name="connsiteY3" fmla="*/ 2007506 h 2792246"/>
              <a:gd name="connsiteX4" fmla="*/ 786211 w 5347225"/>
              <a:gd name="connsiteY4" fmla="*/ 2792246 h 2792246"/>
              <a:gd name="connsiteX5" fmla="*/ 5341038 w 5347225"/>
              <a:gd name="connsiteY5" fmla="*/ 2619518 h 2792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47225" h="2792246">
                <a:moveTo>
                  <a:pt x="5341038" y="2619518"/>
                </a:moveTo>
                <a:cubicBezTo>
                  <a:pt x="5345223" y="2009014"/>
                  <a:pt x="5343040" y="610504"/>
                  <a:pt x="5347225" y="0"/>
                </a:cubicBezTo>
                <a:lnTo>
                  <a:pt x="729058" y="13091"/>
                </a:lnTo>
                <a:lnTo>
                  <a:pt x="0" y="2007506"/>
                </a:lnTo>
                <a:lnTo>
                  <a:pt x="786211" y="2792246"/>
                </a:lnTo>
                <a:lnTo>
                  <a:pt x="5341038" y="2619518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632" t="-42865" r="-31410" b="-27833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uppieren 33"/>
          <p:cNvGrpSpPr/>
          <p:nvPr userDrawn="1"/>
        </p:nvGrpSpPr>
        <p:grpSpPr>
          <a:xfrm>
            <a:off x="2720600" y="-7165"/>
            <a:ext cx="3618361" cy="2048239"/>
            <a:chOff x="2760152" y="-7493"/>
            <a:chExt cx="3618361" cy="2966220"/>
          </a:xfrm>
        </p:grpSpPr>
        <p:cxnSp>
          <p:nvCxnSpPr>
            <p:cNvPr id="46" name="Gerade Verbindung 34"/>
            <p:cNvCxnSpPr>
              <a:stCxn id="44" idx="3"/>
            </p:cNvCxnSpPr>
            <p:nvPr userDrawn="1"/>
          </p:nvCxnSpPr>
          <p:spPr>
            <a:xfrm flipH="1">
              <a:off x="4179506" y="1989505"/>
              <a:ext cx="1714956" cy="964217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35"/>
            <p:cNvCxnSpPr>
              <a:endCxn id="43" idx="2"/>
            </p:cNvCxnSpPr>
            <p:nvPr/>
          </p:nvCxnSpPr>
          <p:spPr>
            <a:xfrm flipH="1" flipV="1">
              <a:off x="2760152" y="-1293"/>
              <a:ext cx="386234" cy="296002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36"/>
            <p:cNvCxnSpPr>
              <a:stCxn id="44" idx="2"/>
              <a:endCxn id="43" idx="1"/>
            </p:cNvCxnSpPr>
            <p:nvPr/>
          </p:nvCxnSpPr>
          <p:spPr>
            <a:xfrm flipV="1">
              <a:off x="6343325" y="-7493"/>
              <a:ext cx="6751" cy="258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Ellipse 37"/>
            <p:cNvSpPr/>
            <p:nvPr/>
          </p:nvSpPr>
          <p:spPr bwMode="auto">
            <a:xfrm>
              <a:off x="5831598" y="1893805"/>
              <a:ext cx="144016" cy="2085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Gerade Verbindung 38"/>
            <p:cNvCxnSpPr>
              <a:stCxn id="44" idx="2"/>
              <a:endCxn id="44" idx="3"/>
            </p:cNvCxnSpPr>
            <p:nvPr userDrawn="1"/>
          </p:nvCxnSpPr>
          <p:spPr>
            <a:xfrm flipH="1">
              <a:off x="5894462" y="-4909"/>
              <a:ext cx="448863" cy="199441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34"/>
            <p:cNvCxnSpPr>
              <a:stCxn id="43" idx="0"/>
              <a:endCxn id="44" idx="4"/>
            </p:cNvCxnSpPr>
            <p:nvPr userDrawn="1"/>
          </p:nvCxnSpPr>
          <p:spPr>
            <a:xfrm>
              <a:off x="5914403" y="1977045"/>
              <a:ext cx="464110" cy="797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IFXSHAPE"/>
          <p:cNvSpPr>
            <a:spLocks noGrp="1"/>
          </p:cNvSpPr>
          <p:nvPr userDrawn="1">
            <p:ph type="title" hasCustomPrompt="1"/>
          </p:nvPr>
        </p:nvSpPr>
        <p:spPr>
          <a:xfrm>
            <a:off x="468000" y="3008370"/>
            <a:ext cx="7488000" cy="564903"/>
          </a:xfrm>
        </p:spPr>
        <p:txBody>
          <a:bodyPr anchor="b" anchorCtr="0">
            <a:spAutoFit/>
          </a:bodyPr>
          <a:lstStyle>
            <a:lvl1pPr>
              <a:defRPr sz="3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pic>
        <p:nvPicPr>
          <p:cNvPr id="37" name="Grafik 2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52" name="IFXSHAPE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68000" y="3972421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381000" y="47533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93536414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3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880EE865-154B-404F-A6B8-515A5D1CB181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4" name="IFXSHAPE"/>
          <p:cNvSpPr>
            <a:spLocks noGrp="1"/>
          </p:cNvSpPr>
          <p:nvPr>
            <p:ph type="dt" sz="half" idx="11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CA2BD2C-A599-441D-AC32-26F41D2AFC6C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1655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5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38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36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F63B7FC-6137-4276-8CB4-A0BB1E0F4A05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38" name="IFXSHAPE"/>
          <p:cNvSpPr>
            <a:spLocks noGrp="1"/>
          </p:cNvSpPr>
          <p:nvPr>
            <p:ph type="body" idx="17" hasCustomPrompt="1"/>
          </p:nvPr>
        </p:nvSpPr>
        <p:spPr>
          <a:xfrm>
            <a:off x="971500" y="951309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39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971502" y="1437370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0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971502" y="1923431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1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971502" y="2409491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2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971502" y="2895552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3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971502" y="3381613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4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971502" y="3867674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5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971502" y="4353734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6" name="IFXSHAPE"/>
          <p:cNvSpPr>
            <a:spLocks noGrp="1"/>
          </p:cNvSpPr>
          <p:nvPr>
            <p:ph type="body" idx="28" hasCustomPrompt="1"/>
          </p:nvPr>
        </p:nvSpPr>
        <p:spPr>
          <a:xfrm>
            <a:off x="250825" y="951309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idx="29" hasCustomPrompt="1"/>
          </p:nvPr>
        </p:nvSpPr>
        <p:spPr>
          <a:xfrm>
            <a:off x="250825" y="1437445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8" name="IFXSHAPE"/>
          <p:cNvSpPr>
            <a:spLocks noGrp="1"/>
          </p:cNvSpPr>
          <p:nvPr>
            <p:ph type="body" idx="30" hasCustomPrompt="1"/>
          </p:nvPr>
        </p:nvSpPr>
        <p:spPr>
          <a:xfrm>
            <a:off x="250825" y="1923581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9" name="IFXSHAPE"/>
          <p:cNvSpPr>
            <a:spLocks noGrp="1"/>
          </p:cNvSpPr>
          <p:nvPr>
            <p:ph type="body" idx="31" hasCustomPrompt="1"/>
          </p:nvPr>
        </p:nvSpPr>
        <p:spPr>
          <a:xfrm>
            <a:off x="250825" y="2409716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0" name="IFXSHAPE"/>
          <p:cNvSpPr>
            <a:spLocks noGrp="1"/>
          </p:cNvSpPr>
          <p:nvPr>
            <p:ph type="body" idx="32" hasCustomPrompt="1"/>
          </p:nvPr>
        </p:nvSpPr>
        <p:spPr>
          <a:xfrm>
            <a:off x="250825" y="2895852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1" name="IFXSHAPE"/>
          <p:cNvSpPr>
            <a:spLocks noGrp="1"/>
          </p:cNvSpPr>
          <p:nvPr>
            <p:ph type="body" idx="33" hasCustomPrompt="1"/>
          </p:nvPr>
        </p:nvSpPr>
        <p:spPr>
          <a:xfrm>
            <a:off x="250825" y="3381988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2" name="IFXSHAPE"/>
          <p:cNvSpPr>
            <a:spLocks noGrp="1"/>
          </p:cNvSpPr>
          <p:nvPr>
            <p:ph type="body" idx="34" hasCustomPrompt="1"/>
          </p:nvPr>
        </p:nvSpPr>
        <p:spPr>
          <a:xfrm>
            <a:off x="250825" y="3868124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3" name="IFXSHAPE"/>
          <p:cNvSpPr>
            <a:spLocks noGrp="1"/>
          </p:cNvSpPr>
          <p:nvPr>
            <p:ph type="body" idx="35" hasCustomPrompt="1"/>
          </p:nvPr>
        </p:nvSpPr>
        <p:spPr>
          <a:xfrm>
            <a:off x="250825" y="4354259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37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F35A6CB-5731-4C12-B628-46B02EDB1816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4248472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951310"/>
            <a:ext cx="4249042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6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05756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8E4EB357-4003-4BFC-BA79-3FD89DAF60EB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3234" y="0"/>
            <a:ext cx="9157233" cy="51551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pieren 33"/>
          <p:cNvGrpSpPr/>
          <p:nvPr userDrawn="1"/>
        </p:nvGrpSpPr>
        <p:grpSpPr>
          <a:xfrm>
            <a:off x="-26987" y="0"/>
            <a:ext cx="9170987" cy="4299942"/>
            <a:chOff x="-26987" y="0"/>
            <a:chExt cx="9170987" cy="5733256"/>
          </a:xfrm>
          <a:solidFill>
            <a:schemeClr val="accent3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3"/>
              <a:ext cx="144016" cy="192000"/>
            </a:xfrm>
            <a:prstGeom prst="ellips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1599642"/>
            <a:ext cx="6115046" cy="50335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/>
              <a:t>Click to enter Section</a:t>
            </a:r>
            <a:endParaRPr lang="en-GB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21185" y="3846520"/>
            <a:ext cx="9165183" cy="1308605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0917" h="1813301">
                <a:moveTo>
                  <a:pt x="9120917" y="0"/>
                </a:moveTo>
                <a:lnTo>
                  <a:pt x="9120917" y="1813301"/>
                </a:lnTo>
                <a:lnTo>
                  <a:pt x="7913" y="1813301"/>
                </a:lnTo>
                <a:cubicBezTo>
                  <a:pt x="5275" y="1353016"/>
                  <a:pt x="2638" y="892730"/>
                  <a:pt x="0" y="432445"/>
                </a:cubicBezTo>
                <a:lnTo>
                  <a:pt x="9120917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b="1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15" name="Grafik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593" y="142219"/>
            <a:ext cx="905487" cy="396000"/>
          </a:xfrm>
          <a:prstGeom prst="rect">
            <a:avLst/>
          </a:prstGeom>
        </p:spPr>
      </p:pic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250824" y="4905756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707432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/>
          </p:cNvSpPr>
          <p:nvPr>
            <p:ph type="sldNum" sz="quarter" idx="4"/>
          </p:nvPr>
        </p:nvSpPr>
        <p:spPr>
          <a:xfrm>
            <a:off x="8315516" y="4905756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0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09E68B0-DD13-485F-9B0C-BF455AA8B845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4" name="IFXSHAPE"/>
          <p:cNvSpPr>
            <a:spLocks noGrp="1"/>
          </p:cNvSpPr>
          <p:nvPr>
            <p:ph type="ftr" sz="quarter" idx="3"/>
          </p:nvPr>
        </p:nvSpPr>
        <p:spPr>
          <a:xfrm>
            <a:off x="4283964" y="4905756"/>
            <a:ext cx="576072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2228"/>
            <a:ext cx="9144000" cy="27127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6"/>
            <a:ext cx="9144000" cy="679704"/>
          </a:xfrm>
          <a:prstGeom prst="rect">
            <a:avLst/>
          </a:prstGeom>
        </p:spPr>
      </p:pic>
      <p:sp>
        <p:nvSpPr>
          <p:cNvPr id="15" name="IFXSHAPE"/>
          <p:cNvSpPr>
            <a:spLocks noGrp="1"/>
          </p:cNvSpPr>
          <p:nvPr>
            <p:ph type="title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/>
              <a:t>Click to edit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idx="1"/>
          </p:nvPr>
        </p:nvSpPr>
        <p:spPr>
          <a:xfrm>
            <a:off x="250825" y="951310"/>
            <a:ext cx="8640763" cy="38350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2"/>
          </p:nvPr>
        </p:nvSpPr>
        <p:spPr>
          <a:xfrm>
            <a:off x="250824" y="4905756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AT" smtClean="0"/>
              <a:t>2020-10-30</a:t>
            </a:r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55" r:id="rId2"/>
    <p:sldLayoutId id="2147483751" r:id="rId3"/>
    <p:sldLayoutId id="2147483752" r:id="rId4"/>
    <p:sldLayoutId id="2147483729" r:id="rId5"/>
    <p:sldLayoutId id="2147483730" r:id="rId6"/>
    <p:sldLayoutId id="2147483741" r:id="rId7"/>
    <p:sldLayoutId id="2147483731" r:id="rId8"/>
    <p:sldLayoutId id="2147483747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54" r:id="rId18"/>
    <p:sldLayoutId id="2147483748" r:id="rId19"/>
    <p:sldLayoutId id="2147483753" r:id="rId20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1900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18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800">
          <a:solidFill>
            <a:schemeClr val="tx1"/>
          </a:solidFill>
          <a:latin typeface="Arial" panose="020B0604020202020204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Arial" panose="020B0604020202020204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200" baseline="0">
          <a:solidFill>
            <a:schemeClr val="tx1"/>
          </a:solidFill>
          <a:latin typeface="Arial" panose="020B0604020202020204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www.infineon.com/cms/en/product/power/lighting-ics/litix-automotive-led-driver-ic/litix-linear/tld1211sj/#!simulation" TargetMode="External"/><Relationship Id="rId7" Type="http://schemas.openxmlformats.org/officeDocument/2006/relationships/image" Target="file:///C:\Users\Plenk\AppData\Local\Temp\Target-Ocean-round.p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11" Type="http://schemas.openxmlformats.org/officeDocument/2006/relationships/image" Target="file:///C:\Users\Plenk\AppData\Local\Temp\Tool-Lawn-round.png" TargetMode="External"/><Relationship Id="rId5" Type="http://schemas.openxmlformats.org/officeDocument/2006/relationships/hyperlink" Target="https://www.infineon.com/cms/en/product/power/lighting-ics/litix-automotive-led-driver-ic/#!trainings" TargetMode="External"/><Relationship Id="rId10" Type="http://schemas.openxmlformats.org/officeDocument/2006/relationships/image" Target="../media/image19.png"/><Relationship Id="rId4" Type="http://schemas.openxmlformats.org/officeDocument/2006/relationships/hyperlink" Target="https://www.infineon.com/cms/en/product/power/lighting-ics/litix-automotive-led-driver-ic/litix-linear/tld1211sj/#!boards" TargetMode="External"/><Relationship Id="rId9" Type="http://schemas.openxmlformats.org/officeDocument/2006/relationships/image" Target="file:///C:\Users\Plenk\AppData\Local\Temp\Team-Berry-round.pn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68000" y="1297976"/>
            <a:ext cx="6331744" cy="564903"/>
          </a:xfrm>
        </p:spPr>
        <p:txBody>
          <a:bodyPr/>
          <a:lstStyle/>
          <a:p>
            <a:r>
              <a:rPr lang="de-DE" dirty="0"/>
              <a:t>LITIX</a:t>
            </a:r>
            <a:r>
              <a:rPr lang="el-GR" dirty="0"/>
              <a:t>™</a:t>
            </a:r>
            <a:r>
              <a:rPr lang="de-DE" dirty="0"/>
              <a:t> Linear </a:t>
            </a:r>
            <a:r>
              <a:rPr lang="de-DE" dirty="0" smtClean="0"/>
              <a:t>TLD1211SJ</a:t>
            </a:r>
            <a:endParaRPr lang="de-DE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68000" y="4382513"/>
            <a:ext cx="6192000" cy="307777"/>
          </a:xfrm>
        </p:spPr>
        <p:txBody>
          <a:bodyPr/>
          <a:lstStyle/>
          <a:p>
            <a:r>
              <a:rPr lang="de-DE" dirty="0" smtClean="0"/>
              <a:t>October </a:t>
            </a:r>
            <a:r>
              <a:rPr lang="de-DE" dirty="0" smtClean="0"/>
              <a:t>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595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TLD1211SJ </a:t>
            </a:r>
            <a:r>
              <a:rPr lang="en-US" sz="2000" dirty="0" smtClean="0"/>
              <a:t>only needs </a:t>
            </a:r>
            <a:r>
              <a:rPr lang="en-US" sz="2000" dirty="0"/>
              <a:t>one sense </a:t>
            </a:r>
            <a:r>
              <a:rPr lang="en-US" sz="2000" dirty="0" smtClean="0"/>
              <a:t>resistor </a:t>
            </a:r>
            <a:br>
              <a:rPr lang="en-US" sz="2000" dirty="0" smtClean="0"/>
            </a:br>
            <a:r>
              <a:rPr lang="en-US" sz="2000" dirty="0" smtClean="0"/>
              <a:t>to realize your LED light</a:t>
            </a:r>
            <a:endParaRPr lang="de-DE" sz="20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0824" y="951310"/>
            <a:ext cx="4969247" cy="383500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Features: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Maximum operating voltage: 28 V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Current range: </a:t>
            </a:r>
            <a:r>
              <a:rPr lang="en-US" b="1" dirty="0"/>
              <a:t>10 mA – 85 mA </a:t>
            </a:r>
            <a:r>
              <a:rPr lang="en-US" dirty="0"/>
              <a:t>in</a:t>
            </a:r>
            <a:r>
              <a:rPr lang="en-US" b="1" dirty="0"/>
              <a:t> </a:t>
            </a:r>
            <a:r>
              <a:rPr lang="en-US" dirty="0"/>
              <a:t>“stand alone” mode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Need of </a:t>
            </a:r>
            <a:r>
              <a:rPr lang="en-US" b="1" dirty="0"/>
              <a:t>only one sense resistor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Short circuit protection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Temperature dependent output current reduction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Low current consumption during Open Load, </a:t>
            </a:r>
            <a:r>
              <a:rPr lang="en-US" b="1" dirty="0"/>
              <a:t>typ. 1.4 mA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PWM over </a:t>
            </a:r>
            <a:r>
              <a:rPr lang="en-US" dirty="0" smtClean="0"/>
              <a:t>EN-pin</a:t>
            </a:r>
            <a:endParaRPr lang="de-AT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951310"/>
            <a:ext cx="2805757" cy="21377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3296005"/>
            <a:ext cx="2056015" cy="114853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 bwMode="auto">
          <a:xfrm>
            <a:off x="6876256" y="4444538"/>
            <a:ext cx="10710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PG-DSO-8</a:t>
            </a:r>
            <a:endParaRPr lang="de-AT" sz="1400" kern="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35A6CB-5731-4C12-B628-46B02EDB1816}" type="slidenum">
              <a:rPr lang="de-AT" smtClean="0"/>
              <a:pPr/>
              <a:t>2</a:t>
            </a:fld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AT" smtClean="0"/>
              <a:t>2020-10-30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926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51520" y="141540"/>
            <a:ext cx="7560840" cy="540000"/>
          </a:xfrm>
        </p:spPr>
        <p:txBody>
          <a:bodyPr/>
          <a:lstStyle/>
          <a:p>
            <a:r>
              <a:rPr lang="en-US" sz="2000" dirty="0"/>
              <a:t>TLD1211SJ acts </a:t>
            </a:r>
            <a:r>
              <a:rPr lang="en-US" sz="2000" dirty="0" smtClean="0"/>
              <a:t>as </a:t>
            </a:r>
            <a:r>
              <a:rPr lang="en-US" sz="2000" dirty="0"/>
              <a:t>controller and </a:t>
            </a:r>
            <a:r>
              <a:rPr lang="en-US" sz="2000" dirty="0" smtClean="0"/>
              <a:t>provides </a:t>
            </a:r>
            <a:r>
              <a:rPr lang="en-US" sz="2000" dirty="0"/>
              <a:t>a high current solution</a:t>
            </a:r>
            <a:endParaRPr lang="de-AT" sz="20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a typeface="Verdana" pitchFamily="34" charset="0"/>
              </a:rPr>
              <a:t>The TLD1211SJ is capable of driving high </a:t>
            </a:r>
            <a:r>
              <a:rPr lang="en-US" dirty="0" smtClean="0">
                <a:ea typeface="Verdana" pitchFamily="34" charset="0"/>
              </a:rPr>
              <a:t>currents </a:t>
            </a:r>
            <a:r>
              <a:rPr lang="en-US" b="1" dirty="0">
                <a:ea typeface="Verdana" pitchFamily="34" charset="0"/>
              </a:rPr>
              <a:t>up to 2.5 </a:t>
            </a:r>
            <a:r>
              <a:rPr lang="en-US" b="1" dirty="0" smtClean="0">
                <a:ea typeface="Verdana" pitchFamily="34" charset="0"/>
              </a:rPr>
              <a:t>A</a:t>
            </a:r>
            <a:r>
              <a:rPr lang="en-US" dirty="0" smtClean="0">
                <a:ea typeface="Verdana" pitchFamily="34" charset="0"/>
              </a:rPr>
              <a:t> </a:t>
            </a:r>
            <a:r>
              <a:rPr lang="en-US" dirty="0">
                <a:ea typeface="Verdana" pitchFamily="34" charset="0"/>
              </a:rPr>
              <a:t>by using additional external output stages as “booster” transistors</a:t>
            </a:r>
          </a:p>
          <a:p>
            <a:pPr marL="0" indent="0">
              <a:buNone/>
            </a:pPr>
            <a:endParaRPr lang="en-US" dirty="0">
              <a:ea typeface="Verdana" pitchFamily="34" charset="0"/>
            </a:endParaRPr>
          </a:p>
          <a:p>
            <a:r>
              <a:rPr lang="en-US" dirty="0">
                <a:ea typeface="Verdana" pitchFamily="34" charset="0"/>
              </a:rPr>
              <a:t>Depending on the total power dissipation, </a:t>
            </a:r>
            <a:r>
              <a:rPr lang="en-US" b="1" dirty="0">
                <a:ea typeface="Verdana" pitchFamily="34" charset="0"/>
              </a:rPr>
              <a:t>more transistors in parallel </a:t>
            </a:r>
            <a:r>
              <a:rPr lang="en-US" dirty="0">
                <a:ea typeface="Verdana" pitchFamily="34" charset="0"/>
              </a:rPr>
              <a:t>can be used to split the power dissipation (better heat distribution </a:t>
            </a:r>
            <a:r>
              <a:rPr lang="en-US" dirty="0" smtClean="0">
                <a:ea typeface="Verdana" pitchFamily="34" charset="0"/>
              </a:rPr>
              <a:t>with spread </a:t>
            </a:r>
            <a:r>
              <a:rPr lang="en-US" dirty="0">
                <a:ea typeface="Verdana" pitchFamily="34" charset="0"/>
              </a:rPr>
              <a:t>hot spots on the PCB)</a:t>
            </a:r>
          </a:p>
          <a:p>
            <a:endParaRPr lang="de-AT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2350636"/>
            <a:ext cx="3516541" cy="24472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CA2BD2C-A599-441D-AC32-26F41D2AFC6C}" type="slidenum">
              <a:rPr lang="de-AT" smtClean="0"/>
              <a:pPr/>
              <a:t>3</a:t>
            </a:fld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smtClean="0"/>
              <a:t>2020-10-30</a:t>
            </a:r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4310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Application example: rear </a:t>
            </a:r>
            <a:r>
              <a:rPr lang="en-US" sz="2000" dirty="0"/>
              <a:t>f</a:t>
            </a:r>
            <a:r>
              <a:rPr lang="en-US" sz="2000" dirty="0" smtClean="0"/>
              <a:t>og light </a:t>
            </a:r>
            <a:r>
              <a:rPr lang="en-US" sz="2000" dirty="0"/>
              <a:t>with TLD1211SJ</a:t>
            </a:r>
            <a:endParaRPr lang="de-AT" sz="2000" dirty="0"/>
          </a:p>
        </p:txBody>
      </p:sp>
      <p:sp>
        <p:nvSpPr>
          <p:cNvPr id="7" name="Rectangle 6"/>
          <p:cNvSpPr/>
          <p:nvPr/>
        </p:nvSpPr>
        <p:spPr>
          <a:xfrm>
            <a:off x="4355976" y="843558"/>
            <a:ext cx="4536502" cy="3888432"/>
          </a:xfrm>
          <a:prstGeom prst="rect">
            <a:avLst/>
          </a:prstGeom>
          <a:noFill/>
          <a:ln w="127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chemeClr val="accent1"/>
              </a:buClr>
              <a:defRPr/>
            </a:pPr>
            <a:endParaRPr lang="en-US" sz="1600" dirty="0" err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4355976" y="1371371"/>
            <a:ext cx="4464496" cy="321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8000" tIns="108000" rIns="0" bIns="0" anchor="ctr">
            <a:noAutofit/>
          </a:bodyPr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/>
              <a:buChar char="›"/>
              <a:defRPr/>
            </a:pPr>
            <a:r>
              <a:rPr lang="en-US" sz="1400" kern="0" dirty="0">
                <a:latin typeface="Verdana"/>
              </a:rPr>
              <a:t>Stable and reliable LED brightness </a:t>
            </a:r>
            <a:endParaRPr lang="en-US" sz="1400" kern="0" dirty="0" smtClean="0">
              <a:latin typeface="Verdana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/>
              <a:buChar char="›"/>
              <a:defRPr/>
            </a:pPr>
            <a:r>
              <a:rPr lang="en-US" sz="1400" kern="0" dirty="0">
                <a:latin typeface="Verdana"/>
              </a:rPr>
              <a:t>Protection features prevent damage to the device </a:t>
            </a:r>
            <a:endParaRPr lang="en-US" sz="1400" kern="0" dirty="0" smtClean="0">
              <a:latin typeface="Verdana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/>
              <a:buChar char="›"/>
              <a:defRPr/>
            </a:pPr>
            <a:r>
              <a:rPr lang="en-US" sz="1400" kern="0" dirty="0" smtClean="0">
                <a:latin typeface="Verdana"/>
              </a:rPr>
              <a:t>Temperature dependent current reduction protects the LEDs from damage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/>
              <a:buChar char="›"/>
              <a:defRPr/>
            </a:pPr>
            <a:r>
              <a:rPr lang="en-US" sz="1400" kern="0" dirty="0" smtClean="0">
                <a:latin typeface="Verdana"/>
              </a:rPr>
              <a:t>Low current consumption during Open Load condition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/>
              <a:buChar char="›"/>
              <a:defRPr/>
            </a:pPr>
            <a:r>
              <a:rPr lang="en-US" sz="1400" kern="0" dirty="0" smtClean="0">
                <a:latin typeface="Verdana"/>
              </a:rPr>
              <a:t>Better thermal management; possibility to offload power dissipation to more parallel transistors when used in applications with high total power dissipation</a:t>
            </a:r>
            <a:endParaRPr lang="en-US" sz="1400" kern="0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1520" y="845146"/>
            <a:ext cx="3960440" cy="3886843"/>
          </a:xfrm>
          <a:prstGeom prst="rect">
            <a:avLst/>
          </a:prstGeom>
          <a:noFill/>
          <a:ln w="127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chemeClr val="accent1"/>
              </a:buClr>
              <a:defRPr/>
            </a:pPr>
            <a:endParaRPr lang="en-US" sz="1600" dirty="0" err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51521" y="849905"/>
            <a:ext cx="3960440" cy="449457"/>
          </a:xfrm>
          <a:prstGeom prst="rect">
            <a:avLst/>
          </a:prstGeom>
          <a:solidFill>
            <a:schemeClr val="accent3">
              <a:lumMod val="75000"/>
            </a:schemeClr>
          </a:solidFill>
          <a:effectLst/>
        </p:spPr>
        <p:txBody>
          <a:bodyPr lIns="72000" tIns="72000" rIns="72000" bIns="72000" anchor="ctr"/>
          <a:lstStyle>
            <a:defPPr>
              <a:defRPr lang="en-US"/>
            </a:defPPr>
            <a:lvl1pPr marL="273050" indent="-273050" algn="ctr">
              <a:buClr>
                <a:srgbClr val="B70D28"/>
              </a:buClr>
              <a:defRPr sz="1800" b="1">
                <a:solidFill>
                  <a:srgbClr val="FFFFFF"/>
                </a:solidFill>
                <a:latin typeface="Verdana"/>
                <a:cs typeface="Arial" pitchFamily="34" charset="0"/>
              </a:defRPr>
            </a:lvl1pPr>
          </a:lstStyle>
          <a:p>
            <a:r>
              <a:rPr lang="en-US" sz="1400" dirty="0" smtClean="0"/>
              <a:t>Application Description &amp; </a:t>
            </a:r>
            <a:br>
              <a:rPr lang="en-US" sz="1400" dirty="0" smtClean="0"/>
            </a:br>
            <a:r>
              <a:rPr lang="en-US" sz="1400" dirty="0" smtClean="0"/>
              <a:t>Block Diagram</a:t>
            </a:r>
            <a:endParaRPr lang="en-US" sz="1400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4355976" y="843558"/>
            <a:ext cx="4536712" cy="455804"/>
          </a:xfrm>
          <a:prstGeom prst="rect">
            <a:avLst/>
          </a:prstGeom>
          <a:solidFill>
            <a:schemeClr val="accent3">
              <a:lumMod val="75000"/>
            </a:schemeClr>
          </a:solidFill>
          <a:effectLst/>
        </p:spPr>
        <p:txBody>
          <a:bodyPr lIns="72000" tIns="72000" rIns="72000" bIns="72000" anchor="ctr"/>
          <a:lstStyle>
            <a:defPPr>
              <a:defRPr lang="en-US"/>
            </a:defPPr>
            <a:lvl1pPr marL="273050" indent="-273050" algn="ctr">
              <a:buClr>
                <a:srgbClr val="B70D28"/>
              </a:buClr>
              <a:defRPr sz="1400" b="1">
                <a:solidFill>
                  <a:srgbClr val="FFFFFF"/>
                </a:solidFill>
                <a:latin typeface="Verdana"/>
                <a:cs typeface="Arial" pitchFamily="34" charset="0"/>
              </a:defRPr>
            </a:lvl1pPr>
          </a:lstStyle>
          <a:p>
            <a:r>
              <a:rPr lang="en-US" dirty="0"/>
              <a:t>LITIX™ </a:t>
            </a:r>
            <a:r>
              <a:rPr lang="en-US" dirty="0" smtClean="0"/>
              <a:t>Linear TLD1211SJ Benefits</a:t>
            </a:r>
            <a:endParaRPr lang="en-US" dirty="0"/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251521" y="1299363"/>
            <a:ext cx="4032444" cy="1248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8000" tIns="108000" rIns="0" bIns="0">
            <a:normAutofit/>
          </a:bodyPr>
          <a:lstStyle/>
          <a:p>
            <a:pPr marL="285750" indent="-285750" algn="l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/>
              <a:buChar char="›"/>
              <a:defRPr/>
            </a:pPr>
            <a:r>
              <a:rPr lang="en-US" sz="1400" kern="0" dirty="0" smtClean="0">
                <a:latin typeface="Verdana"/>
              </a:rPr>
              <a:t>Fog: 3 LEDs, 250 mA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/>
              <a:buChar char="›"/>
              <a:defRPr/>
            </a:pPr>
            <a:r>
              <a:rPr lang="en-US" sz="1400" kern="0" dirty="0" smtClean="0">
                <a:latin typeface="Verdana"/>
              </a:rPr>
              <a:t>Diagnosis is not required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/>
              <a:buChar char="›"/>
              <a:defRPr/>
            </a:pPr>
            <a:r>
              <a:rPr lang="en-US" sz="1400" kern="0" dirty="0" smtClean="0">
                <a:latin typeface="Verdana"/>
              </a:rPr>
              <a:t>Protection features: short circuit, over-temperature, overload, overvoltage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12994"/>
            <a:ext cx="2808312" cy="223320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CA2BD2C-A599-441D-AC32-26F41D2AFC6C}" type="slidenum">
              <a:rPr lang="de-AT" smtClean="0"/>
              <a:pPr/>
              <a:t>4</a:t>
            </a:fld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smtClean="0"/>
              <a:t>2020-10-30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05150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Support Material to ease your design-in of TLD1211SJ</a:t>
            </a:r>
            <a:endParaRPr lang="de-AT" sz="20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251520" y="2922947"/>
            <a:ext cx="2622046" cy="1839638"/>
          </a:xfrm>
          <a:prstGeom prst="rect">
            <a:avLst/>
          </a:prstGeom>
          <a:effectLst/>
        </p:spPr>
        <p:txBody>
          <a:bodyPr vert="horz" lIns="72009" tIns="72009" rIns="72009" bIns="72009" rtlCol="0">
            <a:noAutofit/>
          </a:bodyPr>
          <a:lstStyle/>
          <a:p>
            <a:pPr marL="285750" indent="-285750" eaLnBrk="0" hangingPunct="0"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</a:pPr>
            <a:r>
              <a: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OrCAD</a:t>
            </a:r>
          </a:p>
          <a:p>
            <a:pPr marL="285750" indent="-285750" eaLnBrk="0" hangingPunct="0"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</a:pPr>
            <a:r>
              <a: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SIMetrix</a:t>
            </a:r>
          </a:p>
          <a:p>
            <a:pPr marL="285750" indent="-285750" eaLnBrk="0" hangingPunct="0"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</a:pPr>
            <a:r>
              <a: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MicroCap</a:t>
            </a:r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260981" y="2922949"/>
            <a:ext cx="2619071" cy="621277"/>
          </a:xfrm>
          <a:prstGeom prst="rect">
            <a:avLst/>
          </a:prstGeom>
          <a:effectLst/>
        </p:spPr>
        <p:txBody>
          <a:bodyPr vert="horz" lIns="72009" tIns="72009" rIns="72009" bIns="72009" rtlCol="0">
            <a:noAutofit/>
          </a:bodyPr>
          <a:lstStyle/>
          <a:p>
            <a:pPr marL="285750" indent="-285750" eaLnBrk="0" hangingPunct="0"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</a:pPr>
            <a:r>
              <a:rPr lang="en-US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TLD1211SJ_EVAL </a:t>
            </a:r>
            <a:br>
              <a:rPr lang="en-US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</a:br>
            <a:endParaRPr lang="en-US" sz="1600" b="1" kern="0" dirty="0">
              <a:solidFill>
                <a:schemeClr val="accent5"/>
              </a:solidFill>
              <a:latin typeface="Verdana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267315" y="2922947"/>
            <a:ext cx="2619069" cy="1881051"/>
          </a:xfrm>
          <a:prstGeom prst="rect">
            <a:avLst/>
          </a:prstGeom>
          <a:effectLst/>
        </p:spPr>
        <p:txBody>
          <a:bodyPr vert="horz" lIns="72009" tIns="72009" rIns="72009" bIns="72009" rtlCol="0">
            <a:noAutofit/>
          </a:bodyPr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Infineon‘s automotive solutions for rear LED lighting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LITIX™ Solutions for automotive rear lighting architectures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522" y="2076342"/>
            <a:ext cx="2622044" cy="46654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107571" rIns="0" bIns="107571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defTabSz="685647">
              <a:lnSpc>
                <a:spcPct val="90000"/>
              </a:lnSpc>
              <a:buClr>
                <a:schemeClr val="tx1"/>
              </a:buClr>
              <a:defRPr/>
            </a:pPr>
            <a:r>
              <a:rPr lang="de-DE" sz="1800" b="1" kern="0" dirty="0" smtClean="0">
                <a:gradFill flip="none" rotWithShape="1">
                  <a:gsLst>
                    <a:gs pos="67327">
                      <a:schemeClr val="tx1"/>
                    </a:gs>
                    <a:gs pos="2000">
                      <a:schemeClr val="tx1"/>
                    </a:gs>
                  </a:gsLst>
                  <a:lin ang="5400000" scaled="0"/>
                  <a:tileRect/>
                </a:gradFill>
                <a:latin typeface="Arial" panose="020B0604020202020204" pitchFamily="34" charset="0"/>
                <a:cs typeface="Segoe UI Semibold" panose="020B0702040204020203" pitchFamily="34" charset="0"/>
                <a:hlinkClick r:id="rId3"/>
              </a:rPr>
              <a:t>Simulation Models</a:t>
            </a:r>
            <a:endParaRPr lang="de-DE" sz="1800" b="1" kern="0" dirty="0">
              <a:gradFill flip="none" rotWithShape="1">
                <a:gsLst>
                  <a:gs pos="67327">
                    <a:schemeClr val="tx1"/>
                  </a:gs>
                  <a:gs pos="2000">
                    <a:schemeClr val="tx1"/>
                  </a:gs>
                </a:gsLst>
                <a:lin ang="5400000" scaled="0"/>
                <a:tileRect/>
              </a:gradFill>
              <a:latin typeface="Arial" panose="020B0604020202020204" pitchFamily="34" charset="0"/>
              <a:cs typeface="Segoe UI Semibold" panose="020B0702040204020203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51522" y="2686054"/>
            <a:ext cx="2622043" cy="0"/>
          </a:xfrm>
          <a:prstGeom prst="line">
            <a:avLst/>
          </a:prstGeom>
          <a:ln w="3810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60981" y="2686054"/>
            <a:ext cx="2622043" cy="0"/>
          </a:xfrm>
          <a:prstGeom prst="line">
            <a:avLst/>
          </a:prstGeom>
          <a:ln w="38100">
            <a:solidFill>
              <a:schemeClr val="accent4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264341" y="2686054"/>
            <a:ext cx="2622043" cy="0"/>
          </a:xfrm>
          <a:prstGeom prst="line">
            <a:avLst/>
          </a:prstGeom>
          <a:ln w="38100">
            <a:solidFill>
              <a:schemeClr val="accent6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auto">
          <a:xfrm>
            <a:off x="3266928" y="2067694"/>
            <a:ext cx="2613124" cy="46654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107571" rIns="0" bIns="107571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defTabSz="685647">
              <a:lnSpc>
                <a:spcPct val="90000"/>
              </a:lnSpc>
              <a:buClr>
                <a:schemeClr val="tx1"/>
              </a:buClr>
              <a:defRPr/>
            </a:pPr>
            <a:r>
              <a:rPr lang="de-DE" sz="18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Segoe UI Semibold" panose="020B0702040204020203" pitchFamily="34" charset="0"/>
                <a:hlinkClick r:id="rId4"/>
              </a:rPr>
              <a:t>Evaluation Boards</a:t>
            </a:r>
            <a:endParaRPr lang="de-DE" sz="1800" b="1" kern="0" dirty="0">
              <a:solidFill>
                <a:schemeClr val="tx1"/>
              </a:solidFill>
              <a:latin typeface="Arial" panose="020B0604020202020204" pitchFamily="34" charset="0"/>
              <a:cs typeface="Segoe UI Semibold" panose="020B0702040204020203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267315" y="2074583"/>
            <a:ext cx="2619069" cy="46654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107571" rIns="0" bIns="107571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defTabSz="685647">
              <a:lnSpc>
                <a:spcPct val="90000"/>
              </a:lnSpc>
              <a:buClr>
                <a:schemeClr val="tx1"/>
              </a:buClr>
              <a:defRPr/>
            </a:pPr>
            <a:r>
              <a:rPr lang="de-DE" sz="1800" b="1" kern="0" dirty="0" smtClean="0">
                <a:gradFill flip="none" rotWithShape="1">
                  <a:gsLst>
                    <a:gs pos="67327">
                      <a:schemeClr val="tx1"/>
                    </a:gs>
                    <a:gs pos="2000">
                      <a:schemeClr val="tx1"/>
                    </a:gs>
                  </a:gsLst>
                  <a:lin ang="5400000" scaled="0"/>
                  <a:tileRect/>
                </a:gradFill>
                <a:latin typeface="Arial" panose="020B0604020202020204" pitchFamily="34" charset="0"/>
                <a:cs typeface="Segoe UI Semibold" panose="020B0702040204020203" pitchFamily="34" charset="0"/>
                <a:hlinkClick r:id="rId5"/>
              </a:rPr>
              <a:t>Online Trainings</a:t>
            </a:r>
            <a:endParaRPr lang="de-DE" sz="1800" b="1" kern="0" dirty="0">
              <a:gradFill flip="none" rotWithShape="1">
                <a:gsLst>
                  <a:gs pos="67327">
                    <a:schemeClr val="tx1"/>
                  </a:gs>
                  <a:gs pos="2000">
                    <a:schemeClr val="tx1"/>
                  </a:gs>
                </a:gsLst>
                <a:lin ang="5400000" scaled="0"/>
                <a:tileRect/>
              </a:gradFill>
              <a:latin typeface="Arial" panose="020B0604020202020204" pitchFamily="34" charset="0"/>
              <a:cs typeface="Segoe UI Semibold" panose="020B0702040204020203" pitchFamily="34" charset="0"/>
            </a:endParaRPr>
          </a:p>
        </p:txBody>
      </p:sp>
      <p:pic>
        <p:nvPicPr>
          <p:cNvPr id="16" name="IFX_Target-Ocean-round.png"/>
          <p:cNvPicPr>
            <a:picLocks noChangeAspect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414" y="833358"/>
            <a:ext cx="1152128" cy="1152128"/>
          </a:xfrm>
          <a:prstGeom prst="rect">
            <a:avLst/>
          </a:prstGeom>
        </p:spPr>
      </p:pic>
      <p:pic>
        <p:nvPicPr>
          <p:cNvPr id="17" name="IFX_Team-Berry-round.png"/>
          <p:cNvPicPr>
            <a:picLocks noChangeAspect="1"/>
          </p:cNvPicPr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826469"/>
            <a:ext cx="1152128" cy="1152128"/>
          </a:xfrm>
          <a:prstGeom prst="rect">
            <a:avLst/>
          </a:prstGeom>
        </p:spPr>
      </p:pic>
      <p:pic>
        <p:nvPicPr>
          <p:cNvPr id="18" name="IFX_Tool-Lawn-round.png"/>
          <p:cNvPicPr>
            <a:picLocks noChangeAspect="1"/>
          </p:cNvPicPr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343" y="833358"/>
            <a:ext cx="1152128" cy="115212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152582" y="2738283"/>
            <a:ext cx="85957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</a:t>
            </a:r>
            <a:endParaRPr lang="en-US" sz="22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CA2BD2C-A599-441D-AC32-26F41D2AFC6C}" type="slidenum">
              <a:rPr lang="de-AT" smtClean="0"/>
              <a:pPr/>
              <a:t>5</a:t>
            </a:fld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smtClean="0"/>
              <a:t>2020-10-30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59432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TLD1211SJ_EVAL evaluation board</a:t>
            </a:r>
            <a:endParaRPr lang="de-AT" sz="20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Equipped with one LITIX™ Linear TLD1211SJ</a:t>
            </a:r>
          </a:p>
          <a:p>
            <a:r>
              <a:rPr lang="en-US" dirty="0"/>
              <a:t>Typical supply voltage range </a:t>
            </a:r>
            <a:br>
              <a:rPr lang="en-US" dirty="0"/>
            </a:br>
            <a:r>
              <a:rPr lang="en-US" dirty="0"/>
              <a:t>8V – 16V</a:t>
            </a:r>
          </a:p>
          <a:p>
            <a:r>
              <a:rPr lang="en-US" dirty="0"/>
              <a:t>Two possible output current configurations:</a:t>
            </a:r>
          </a:p>
          <a:p>
            <a:pPr lvl="1"/>
            <a:r>
              <a:rPr lang="en-US" dirty="0"/>
              <a:t>I</a:t>
            </a:r>
            <a:r>
              <a:rPr lang="en-US" baseline="-25000" dirty="0"/>
              <a:t>OUT</a:t>
            </a:r>
            <a:r>
              <a:rPr lang="en-US" dirty="0"/>
              <a:t> = 50 mA</a:t>
            </a:r>
          </a:p>
          <a:p>
            <a:pPr lvl="1"/>
            <a:r>
              <a:rPr lang="en-US" dirty="0"/>
              <a:t>I</a:t>
            </a:r>
            <a:r>
              <a:rPr lang="en-US" baseline="-25000" dirty="0"/>
              <a:t>OUT</a:t>
            </a:r>
            <a:r>
              <a:rPr lang="en-US" dirty="0"/>
              <a:t> = 300 mA</a:t>
            </a:r>
          </a:p>
          <a:p>
            <a:r>
              <a:rPr lang="en-US" dirty="0"/>
              <a:t>On-board LEDs for easy evaluation</a:t>
            </a:r>
            <a:endParaRPr lang="de-AT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843558"/>
            <a:ext cx="4607614" cy="381005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35A6CB-5731-4C12-B628-46B02EDB1816}" type="slidenum">
              <a:rPr lang="de-AT" smtClean="0"/>
              <a:pPr/>
              <a:t>6</a:t>
            </a:fld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AT" smtClean="0"/>
              <a:t>2020-10-30</a:t>
            </a:r>
            <a:endParaRPr lang="de-A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Copyright © Infineon Technologies AG 2020. All rights reserved.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5647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08747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SLIDESPERROW" val="4"/>
  <p:tag name="THUMBWIDTH" val="220"/>
  <p:tag name="INFINEON_CATEGORY" val="{&quot;CategoryList&quot;:[],&quot;CategoryDictionary&quot;:{}}"/>
</p:tagLst>
</file>

<file path=ppt/theme/theme1.xml><?xml version="1.0" encoding="utf-8"?>
<a:theme xmlns:a="http://schemas.openxmlformats.org/drawingml/2006/main" name="blank">
  <a:themeElements>
    <a:clrScheme name="InfineonColors">
      <a:dk1>
        <a:srgbClr val="000000"/>
      </a:dk1>
      <a:lt1>
        <a:srgbClr val="FFFFFF"/>
      </a:lt1>
      <a:dk2>
        <a:srgbClr val="FFE054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non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Arial" panose="020B0604020202020204" pitchFamily="34" charset="0"/>
            <a:ea typeface="Verdana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1A1FE4E2-7201-434C-8AFB-3B71CBB003EA}" vid="{DF93CBBA-8312-4310-A62D-7149FFC064FC}"/>
    </a:ext>
  </a:extLst>
</a:theme>
</file>

<file path=ppt/theme/theme2.xml><?xml version="1.0" encoding="utf-8"?>
<a:theme xmlns:a="http://schemas.openxmlformats.org/drawingml/2006/main" name="Larissa-Design">
  <a:themeElements>
    <a:clrScheme name="Infineon">
      <a:dk1>
        <a:srgbClr val="000000"/>
      </a:dk1>
      <a:lt1>
        <a:srgbClr val="FFFFFF"/>
      </a:lt1>
      <a:dk2>
        <a:srgbClr val="FFE054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Infineon_ColorTheme_2012">
      <a:dk1>
        <a:srgbClr val="00214A"/>
      </a:dk1>
      <a:lt1>
        <a:srgbClr val="FFFFFF"/>
      </a:lt1>
      <a:dk2>
        <a:srgbClr val="00214A"/>
      </a:dk2>
      <a:lt2>
        <a:srgbClr val="C8D8E6"/>
      </a:lt2>
      <a:accent1>
        <a:srgbClr val="B70D28"/>
      </a:accent1>
      <a:accent2>
        <a:srgbClr val="E3EBF2"/>
      </a:accent2>
      <a:accent3>
        <a:srgbClr val="005DA9"/>
      </a:accent3>
      <a:accent4>
        <a:srgbClr val="969696"/>
      </a:accent4>
      <a:accent5>
        <a:srgbClr val="FDC400"/>
      </a:accent5>
      <a:accent6>
        <a:srgbClr val="009651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55AAE9148B404486CBFDD74AD2AA0B" ma:contentTypeVersion="2" ma:contentTypeDescription="Create a new document." ma:contentTypeScope="" ma:versionID="a24cc1775e4f53b56bd6bf310015a115">
  <xsd:schema xmlns:xsd="http://www.w3.org/2001/XMLSchema" xmlns:xs="http://www.w3.org/2001/XMLSchema" xmlns:p="http://schemas.microsoft.com/office/2006/metadata/properties" xmlns:ns2="a709603d-609a-478b-a91d-3c5e984c0e79" xmlns:ns3="6ef45842-284e-44e4-b2db-1749e7948b44" targetNamespace="http://schemas.microsoft.com/office/2006/metadata/properties" ma:root="true" ma:fieldsID="f8923fe8aa0ace7ab58ef4ccc8b43a85" ns2:_="" ns3:_="">
    <xsd:import namespace="a709603d-609a-478b-a91d-3c5e984c0e79"/>
    <xsd:import namespace="6ef45842-284e-44e4-b2db-1749e7948b44"/>
    <xsd:element name="properties">
      <xsd:complexType>
        <xsd:sequence>
          <xsd:element name="documentManagement">
            <xsd:complexType>
              <xsd:all>
                <xsd:element ref="ns2:Ver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09603d-609a-478b-a91d-3c5e984c0e79" elementFormDefault="qualified">
    <xsd:import namespace="http://schemas.microsoft.com/office/2006/documentManagement/types"/>
    <xsd:import namespace="http://schemas.microsoft.com/office/infopath/2007/PartnerControls"/>
    <xsd:element name="Ver" ma:index="8" nillable="true" ma:displayName="Ver" ma:default="0" ma:internalName="Ver" ma:percentage="FALS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f45842-284e-44e4-b2db-1749e7948b44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er xmlns="a709603d-609a-478b-a91d-3c5e984c0e79">0</Ver>
  </documentManagement>
</p:properties>
</file>

<file path=customXml/item4.xml><?xml version="1.0" encoding="utf-8"?>
<?mso-contentType ?>
<customXsn xmlns="http://schemas.microsoft.com/office/2006/metadata/customXsn">
  <xsnLocation/>
  <cached>True</cached>
  <openByDefault>False</openByDefault>
  <xsnScope/>
</customXsn>
</file>

<file path=customXml/itemProps1.xml><?xml version="1.0" encoding="utf-8"?>
<ds:datastoreItem xmlns:ds="http://schemas.openxmlformats.org/officeDocument/2006/customXml" ds:itemID="{AF2014AB-78C2-4F59-9D6E-9572E72F77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09603d-609a-478b-a91d-3c5e984c0e79"/>
    <ds:schemaRef ds:uri="6ef45842-284e-44e4-b2db-1749e7948b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3C6748B-B74E-4BE1-834C-AEBB9BCA18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99A1D5-F553-4264-9022-E0136C61CE27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6ef45842-284e-44e4-b2db-1749e7948b44"/>
    <ds:schemaRef ds:uri="a709603d-609a-478b-a91d-3c5e984c0e79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EC144A13-A380-40B3-9980-61BD11F58D02}">
  <ds:schemaRefs>
    <ds:schemaRef ds:uri="http://schemas.microsoft.com/office/2006/metadata/customXs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InfineonTemplate_16_9</Template>
  <TotalTime>0</TotalTime>
  <Words>452</Words>
  <Application>Microsoft Office PowerPoint</Application>
  <PresentationFormat>On-screen Show (16:9)</PresentationFormat>
  <Paragraphs>81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Segoe UI Semibold</vt:lpstr>
      <vt:lpstr>Verdana</vt:lpstr>
      <vt:lpstr>blank</vt:lpstr>
      <vt:lpstr>LITIX™ Linear TLD1211SJ</vt:lpstr>
      <vt:lpstr>TLD1211SJ only needs one sense resistor  to realize your LED light</vt:lpstr>
      <vt:lpstr>TLD1211SJ acts as controller and provides a high current solution</vt:lpstr>
      <vt:lpstr>Application example: rear fog light with TLD1211SJ</vt:lpstr>
      <vt:lpstr>Support Material to ease your design-in of TLD1211SJ</vt:lpstr>
      <vt:lpstr>TLD1211SJ_EVAL evaluation board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2020-09-28T15:59:21Z</dcterms:created>
  <dcterms:modified xsi:type="dcterms:W3CDTF">2020-11-30T13:56:14Z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ID">
    <vt:lpwstr/>
  </property>
  <property fmtid="{D5CDD505-2E9C-101B-9397-08002B2CF9AE}" pid="3" name="DocumentVersion">
    <vt:lpwstr/>
  </property>
  <property fmtid="{D5CDD505-2E9C-101B-9397-08002B2CF9AE}" pid="4" name="Proprietary">
    <vt:lpwstr/>
  </property>
  <property fmtid="{D5CDD505-2E9C-101B-9397-08002B2CF9AE}" pid="5" name="ConfidentialityMarking">
    <vt:lpwstr>no marking</vt:lpwstr>
  </property>
  <property fmtid="{D5CDD505-2E9C-101B-9397-08002B2CF9AE}" pid="6" name="AdditionalMarking">
    <vt:lpwstr/>
  </property>
  <property fmtid="{D5CDD505-2E9C-101B-9397-08002B2CF9AE}" pid="7" name="TemplateCompany">
    <vt:lpwstr>IFX</vt:lpwstr>
  </property>
  <property fmtid="{D5CDD505-2E9C-101B-9397-08002B2CF9AE}" pid="8" name="ContentTypeId">
    <vt:lpwstr>0x010100A655AAE9148B404486CBFDD74AD2AA0B</vt:lpwstr>
  </property>
</Properties>
</file>