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15" r:id="rId5"/>
  </p:sldMasterIdLst>
  <p:notesMasterIdLst>
    <p:notesMasterId r:id="rId19"/>
  </p:notesMasterIdLst>
  <p:handoutMasterIdLst>
    <p:handoutMasterId r:id="rId20"/>
  </p:handoutMasterIdLst>
  <p:sldIdLst>
    <p:sldId id="318" r:id="rId6"/>
    <p:sldId id="327" r:id="rId7"/>
    <p:sldId id="328" r:id="rId8"/>
    <p:sldId id="329" r:id="rId9"/>
    <p:sldId id="334" r:id="rId10"/>
    <p:sldId id="340" r:id="rId11"/>
    <p:sldId id="341" r:id="rId12"/>
    <p:sldId id="343" r:id="rId13"/>
    <p:sldId id="342" r:id="rId14"/>
    <p:sldId id="337" r:id="rId15"/>
    <p:sldId id="338" r:id="rId16"/>
    <p:sldId id="339" r:id="rId17"/>
    <p:sldId id="324" r:id="rId18"/>
  </p:sldIdLst>
  <p:sldSz cx="9144000" cy="5143500" type="screen16x9"/>
  <p:notesSz cx="7099300" cy="10234613"/>
  <p:custDataLst>
    <p:tags r:id="rId21"/>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99">
          <p15:clr>
            <a:srgbClr val="A4A3A4"/>
          </p15:clr>
        </p15:guide>
        <p15:guide id="2" orient="horz" pos="4020">
          <p15:clr>
            <a:srgbClr val="A4A3A4"/>
          </p15:clr>
        </p15:guide>
        <p15:guide id="3" pos="158">
          <p15:clr>
            <a:srgbClr val="A4A3A4"/>
          </p15:clr>
        </p15:guide>
        <p15:guide id="4" pos="5602">
          <p15:clr>
            <a:srgbClr val="A4A3A4"/>
          </p15:clr>
        </p15:guide>
        <p15:guide id="5" orient="horz" pos="577">
          <p15:clr>
            <a:srgbClr val="A4A3A4"/>
          </p15:clr>
        </p15:guide>
        <p15:guide id="6" orient="horz" pos="3015">
          <p15:clr>
            <a:srgbClr val="A4A3A4"/>
          </p15:clr>
        </p15:guide>
      </p15:sldGuideLst>
    </p:ext>
    <p:ext uri="{2D200454-40CA-4A62-9FC3-DE9A4176ACB9}">
      <p15:notesGuideLst xmlns:p15="http://schemas.microsoft.com/office/powerpoint/2012/main">
        <p15:guide id="1" orient="horz" pos="187">
          <p15:clr>
            <a:srgbClr val="A4A3A4"/>
          </p15:clr>
        </p15:guide>
        <p15:guide id="2" orient="horz" pos="638">
          <p15:clr>
            <a:srgbClr val="A4A3A4"/>
          </p15:clr>
        </p15:guide>
        <p15:guide id="3" orient="horz" pos="453">
          <p15:clr>
            <a:srgbClr val="A4A3A4"/>
          </p15:clr>
        </p15:guide>
        <p15:guide id="4" orient="horz" pos="6262">
          <p15:clr>
            <a:srgbClr val="A4A3A4"/>
          </p15:clr>
        </p15:guide>
        <p15:guide id="5" pos="4186">
          <p15:clr>
            <a:srgbClr val="A4A3A4"/>
          </p15:clr>
        </p15:guide>
        <p15:guide id="6" pos="286">
          <p15:clr>
            <a:srgbClr val="A4A3A4"/>
          </p15:clr>
        </p15:guide>
        <p15:guide id="7" pos="830">
          <p15:clr>
            <a:srgbClr val="A4A3A4"/>
          </p15:clr>
        </p15:guide>
        <p15:guide id="8" pos="38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AB377A"/>
    <a:srgbClr val="E9E6E6"/>
    <a:srgbClr val="FF0066"/>
    <a:srgbClr val="DEE6ED"/>
    <a:srgbClr val="C8D8E6"/>
    <a:srgbClr val="23476E"/>
    <a:srgbClr val="23214A"/>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96" autoAdjust="0"/>
  </p:normalViewPr>
  <p:slideViewPr>
    <p:cSldViewPr snapToObjects="1" showGuides="1">
      <p:cViewPr varScale="1">
        <p:scale>
          <a:sx n="160" d="100"/>
          <a:sy n="160" d="100"/>
        </p:scale>
        <p:origin x="162" y="264"/>
      </p:cViewPr>
      <p:guideLst>
        <p:guide orient="horz" pos="799"/>
        <p:guide orient="horz" pos="4020"/>
        <p:guide pos="158"/>
        <p:guide pos="5602"/>
        <p:guide orient="horz" pos="577"/>
        <p:guide orient="horz" pos="3015"/>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showGuides="1">
      <p:cViewPr varScale="1">
        <p:scale>
          <a:sx n="84" d="100"/>
          <a:sy n="84" d="100"/>
        </p:scale>
        <p:origin x="-4138" y="-72"/>
      </p:cViewPr>
      <p:guideLst>
        <p:guide orient="horz" pos="187"/>
        <p:guide orient="horz" pos="638"/>
        <p:guide orient="horz" pos="453"/>
        <p:guide orient="horz" pos="6262"/>
        <p:guide pos="4186"/>
        <p:guide pos="286"/>
        <p:guide pos="830"/>
        <p:guide pos="386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tags" Target="tags/tag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heme" Target="theme/theme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IFXSHAPE"/>
          <p:cNvSpPr>
            <a:spLocks noGrp="1" noChangeArrowheads="1"/>
          </p:cNvSpPr>
          <p:nvPr>
            <p:ph type="hdr" sz="quarter"/>
          </p:nvPr>
        </p:nvSpPr>
        <p:spPr bwMode="auto">
          <a:xfrm>
            <a:off x="453306" y="296863"/>
            <a:ext cx="4422857" cy="41772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55819">
              <a:defRPr sz="1200">
                <a:latin typeface="Tahoma" pitchFamily="34" charset="0"/>
              </a:defRPr>
            </a:lvl1pPr>
          </a:lstStyle>
          <a:p>
            <a:endParaRPr lang="en-US" dirty="0">
              <a:solidFill>
                <a:srgbClr val="00214A"/>
              </a:solidFill>
              <a:latin typeface="Arial" panose="020B0604020202020204" pitchFamily="34" charset="0"/>
              <a:cs typeface="Arial" panose="020B0604020202020204" pitchFamily="34" charset="0"/>
            </a:endParaRPr>
          </a:p>
        </p:txBody>
      </p:sp>
      <p:pic>
        <p:nvPicPr>
          <p:cNvPr id="26" name="IFXSHAPE"/>
          <p:cNvPicPr>
            <a:picLocks noChangeAspect="1" noChangeArrowheads="1"/>
          </p:cNvPicPr>
          <p:nvPr/>
        </p:nvPicPr>
        <p:blipFill>
          <a:blip r:embed="rId2" cstate="print"/>
          <a:srcRect/>
          <a:stretch>
            <a:fillRect/>
          </a:stretch>
        </p:blipFill>
        <p:spPr bwMode="auto">
          <a:xfrm>
            <a:off x="5657072" y="295163"/>
            <a:ext cx="880886" cy="419422"/>
          </a:xfrm>
          <a:prstGeom prst="rect">
            <a:avLst/>
          </a:prstGeom>
          <a:noFill/>
          <a:ln w="9525">
            <a:noFill/>
            <a:miter lim="800000"/>
            <a:headEnd/>
            <a:tailEnd/>
          </a:ln>
          <a:effectLst/>
        </p:spPr>
      </p:pic>
      <p:sp>
        <p:nvSpPr>
          <p:cNvPr id="7" name="IFXSHAPE"/>
          <p:cNvSpPr>
            <a:spLocks noGrp="1"/>
          </p:cNvSpPr>
          <p:nvPr>
            <p:ph type="ftr" sz="quarter" idx="2"/>
          </p:nvPr>
        </p:nvSpPr>
        <p:spPr>
          <a:xfrm>
            <a:off x="1317625" y="9941842"/>
            <a:ext cx="4824413" cy="179611"/>
          </a:xfrm>
          <a:prstGeom prst="rect">
            <a:avLst/>
          </a:prstGeom>
        </p:spPr>
        <p:txBody>
          <a:bodyPr vert="horz" lIns="91440" tIns="45720" rIns="91440" bIns="45720" rtlCol="0" anchor="ctr"/>
          <a:lstStyle>
            <a:lvl1pPr algn="l">
              <a:defRPr sz="1200"/>
            </a:lvl1pPr>
          </a:lstStyle>
          <a:p>
            <a:pPr algn="ctr"/>
            <a:r>
              <a:rPr lang="en-US" sz="800">
                <a:latin typeface="Arial" panose="020B0604020202020204" pitchFamily="34" charset="0"/>
                <a:ea typeface="Verdana" pitchFamily="34" charset="0"/>
                <a:cs typeface="Arial" panose="020B0604020202020204" pitchFamily="34" charset="0"/>
              </a:rPr>
              <a:t>Copyright © Infineon Technologies AG 2021. All rights reserved.</a:t>
            </a:r>
          </a:p>
          <a:p>
            <a:pPr algn="ctr"/>
            <a:r>
              <a:rPr lang="en-US" sz="800" b="1">
                <a:latin typeface="Arial" panose="020B0604020202020204" pitchFamily="34" charset="0"/>
                <a:ea typeface="Verdana" pitchFamily="34" charset="0"/>
                <a:cs typeface="Arial" panose="020B0604020202020204" pitchFamily="34" charset="0"/>
              </a:rPr>
              <a:t>restricted</a:t>
            </a:r>
            <a:endParaRPr lang="en-US" sz="800" b="1" dirty="0">
              <a:solidFill>
                <a:srgbClr val="E30034"/>
              </a:solidFill>
              <a:latin typeface="Arial" panose="020B0604020202020204" pitchFamily="34" charset="0"/>
              <a:ea typeface="Verdana" pitchFamily="34" charset="0"/>
              <a:cs typeface="Arial" panose="020B0604020202020204" pitchFamily="34" charset="0"/>
            </a:endParaRPr>
          </a:p>
        </p:txBody>
      </p:sp>
      <p:sp>
        <p:nvSpPr>
          <p:cNvPr id="9" name="IFXSHAPE"/>
          <p:cNvSpPr>
            <a:spLocks noGrp="1"/>
          </p:cNvSpPr>
          <p:nvPr>
            <p:ph type="dt" sz="quarter" idx="1"/>
          </p:nvPr>
        </p:nvSpPr>
        <p:spPr>
          <a:xfrm>
            <a:off x="453306" y="9941842"/>
            <a:ext cx="864319" cy="179611"/>
          </a:xfrm>
          <a:prstGeom prst="rect">
            <a:avLst/>
          </a:prstGeom>
        </p:spPr>
        <p:txBody>
          <a:bodyPr vert="horz" lIns="91440" tIns="45720" rIns="91440" bIns="45720" rtlCol="0" anchor="ctr"/>
          <a:lstStyle>
            <a:lvl1pPr algn="r">
              <a:defRPr sz="1200"/>
            </a:lvl1pPr>
          </a:lstStyle>
          <a:p>
            <a:pPr algn="l"/>
            <a:r>
              <a:rPr lang="en-US" sz="800">
                <a:latin typeface="Arial" panose="020B0604020202020204" pitchFamily="34" charset="0"/>
                <a:ea typeface="Verdana" pitchFamily="34" charset="0"/>
                <a:cs typeface="Arial" panose="020B0604020202020204" pitchFamily="34" charset="0"/>
              </a:rPr>
              <a:t>2021-02-24</a:t>
            </a:r>
          </a:p>
          <a:p>
            <a:pPr algn="l"/>
            <a:endParaRPr lang="en-US" sz="800" dirty="0">
              <a:latin typeface="Arial" panose="020B0604020202020204" pitchFamily="34" charset="0"/>
              <a:ea typeface="Verdana" pitchFamily="34" charset="0"/>
              <a:cs typeface="Arial" panose="020B0604020202020204" pitchFamily="34" charset="0"/>
            </a:endParaRPr>
          </a:p>
        </p:txBody>
      </p:sp>
      <p:sp>
        <p:nvSpPr>
          <p:cNvPr id="10" name="IFXSHAPE"/>
          <p:cNvSpPr>
            <a:spLocks noGrp="1"/>
          </p:cNvSpPr>
          <p:nvPr>
            <p:ph type="sldNum" sz="quarter" idx="3"/>
          </p:nvPr>
        </p:nvSpPr>
        <p:spPr>
          <a:xfrm>
            <a:off x="6142038" y="9941842"/>
            <a:ext cx="448737" cy="179611"/>
          </a:xfrm>
          <a:prstGeom prst="rect">
            <a:avLst/>
          </a:prstGeom>
        </p:spPr>
        <p:txBody>
          <a:bodyPr vert="horz" lIns="91440" tIns="45720" rIns="91440" bIns="45720" rtlCol="0" anchor="ctr"/>
          <a:lstStyle>
            <a:lvl1pPr algn="r">
              <a:defRPr sz="1200"/>
            </a:lvl1pPr>
          </a:lstStyle>
          <a:p>
            <a:fld id="{4F5EA4BF-E9AE-43AF-B3B0-E8B2B4D213BF}" type="slidenum">
              <a:rPr lang="en-US" sz="800" smtClean="0">
                <a:latin typeface="Arial" panose="020B0604020202020204" pitchFamily="34" charset="0"/>
                <a:ea typeface="Verdana" pitchFamily="34" charset="0"/>
                <a:cs typeface="Arial" panose="020B0604020202020204" pitchFamily="34" charset="0"/>
              </a:rPr>
              <a:t>‹#›</a:t>
            </a:fld>
            <a:endParaRPr lang="en-US" sz="800" dirty="0">
              <a:latin typeface="Arial" panose="020B0604020202020204" pitchFamily="34" charset="0"/>
              <a:ea typeface="Verdana" pitchFamily="34" charset="0"/>
              <a:cs typeface="Arial" panose="020B0604020202020204" pitchFamily="34" charset="0"/>
            </a:endParaRPr>
          </a:p>
          <a:p>
            <a:endParaRPr lang="en-US" sz="800" dirty="0">
              <a:latin typeface="Arial" panose="020B0604020202020204" pitchFamily="34" charset="0"/>
              <a:ea typeface="Verdana" pitchFamily="34" charset="0"/>
              <a:cs typeface="Arial" panose="020B0604020202020204" pitchFamily="34" charset="0"/>
            </a:endParaRPr>
          </a:p>
        </p:txBody>
      </p:sp>
    </p:spTree>
    <p:extLst>
      <p:ext uri="{BB962C8B-B14F-4D97-AF65-F5344CB8AC3E}">
        <p14:creationId xmlns:p14="http://schemas.microsoft.com/office/powerpoint/2010/main" val="3594286928"/>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4996" name="IFXSHAPE"/>
          <p:cNvSpPr>
            <a:spLocks noGrp="1" noRot="1" noChangeAspect="1" noChangeArrowheads="1" noTextEdit="1"/>
          </p:cNvSpPr>
          <p:nvPr>
            <p:ph type="sldImg" idx="2"/>
          </p:nvPr>
        </p:nvSpPr>
        <p:spPr bwMode="auto">
          <a:xfrm>
            <a:off x="453306" y="1012825"/>
            <a:ext cx="6191968" cy="3482983"/>
          </a:xfrm>
          <a:prstGeom prst="rect">
            <a:avLst/>
          </a:prstGeom>
          <a:noFill/>
          <a:ln w="9525">
            <a:solidFill>
              <a:srgbClr val="000000"/>
            </a:solidFill>
            <a:miter lim="800000"/>
            <a:headEnd/>
            <a:tailEnd/>
          </a:ln>
          <a:effectLst/>
        </p:spPr>
      </p:sp>
      <p:sp>
        <p:nvSpPr>
          <p:cNvPr id="84997" name="IFXSHAPE"/>
          <p:cNvSpPr>
            <a:spLocks noGrp="1" noChangeArrowheads="1"/>
          </p:cNvSpPr>
          <p:nvPr>
            <p:ph type="body" sz="quarter" idx="3"/>
          </p:nvPr>
        </p:nvSpPr>
        <p:spPr bwMode="auto">
          <a:xfrm>
            <a:off x="453306" y="4757266"/>
            <a:ext cx="6191968" cy="478323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dirty="0"/>
              <a:t>Enter Notes</a:t>
            </a:r>
          </a:p>
        </p:txBody>
      </p:sp>
      <p:sp>
        <p:nvSpPr>
          <p:cNvPr id="28" name="IFXSHAPE"/>
          <p:cNvSpPr>
            <a:spLocks noGrp="1" noChangeArrowheads="1"/>
          </p:cNvSpPr>
          <p:nvPr>
            <p:ph type="hdr" sz="quarter"/>
          </p:nvPr>
        </p:nvSpPr>
        <p:spPr bwMode="auto">
          <a:xfrm>
            <a:off x="454025" y="295163"/>
            <a:ext cx="4422857" cy="41942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defTabSz="955819">
              <a:defRPr sz="1200">
                <a:solidFill>
                  <a:schemeClr val="tx1"/>
                </a:solidFill>
                <a:latin typeface="Arial" panose="020B0604020202020204" pitchFamily="34" charset="0"/>
                <a:cs typeface="Arial" panose="020B0604020202020204" pitchFamily="34" charset="0"/>
              </a:defRPr>
            </a:lvl1pPr>
          </a:lstStyle>
          <a:p>
            <a:endParaRPr lang="en-US" dirty="0"/>
          </a:p>
        </p:txBody>
      </p:sp>
      <p:pic>
        <p:nvPicPr>
          <p:cNvPr id="32" name="IFXSHAPE"/>
          <p:cNvPicPr>
            <a:picLocks noChangeAspect="1" noChangeArrowheads="1"/>
          </p:cNvPicPr>
          <p:nvPr/>
        </p:nvPicPr>
        <p:blipFill>
          <a:blip r:embed="rId2" cstate="print"/>
          <a:srcRect/>
          <a:stretch>
            <a:fillRect/>
          </a:stretch>
        </p:blipFill>
        <p:spPr bwMode="auto">
          <a:xfrm>
            <a:off x="5657072" y="295163"/>
            <a:ext cx="880886" cy="419422"/>
          </a:xfrm>
          <a:prstGeom prst="rect">
            <a:avLst/>
          </a:prstGeom>
          <a:noFill/>
          <a:ln w="9525">
            <a:noFill/>
            <a:miter lim="800000"/>
            <a:headEnd/>
            <a:tailEnd/>
          </a:ln>
          <a:effectLst/>
        </p:spPr>
      </p:pic>
      <p:sp>
        <p:nvSpPr>
          <p:cNvPr id="10" name="IFXSHAPE"/>
          <p:cNvSpPr>
            <a:spLocks noGrp="1"/>
          </p:cNvSpPr>
          <p:nvPr>
            <p:ph type="ftr" sz="quarter" idx="4"/>
          </p:nvPr>
        </p:nvSpPr>
        <p:spPr>
          <a:xfrm>
            <a:off x="1317625" y="9940925"/>
            <a:ext cx="4824411" cy="144933"/>
          </a:xfrm>
          <a:prstGeom prst="rect">
            <a:avLst/>
          </a:prstGeom>
        </p:spPr>
        <p:txBody>
          <a:bodyPr vert="horz" lIns="91440" tIns="45720" rIns="91440" bIns="45720" rtlCol="0" anchor="ctr"/>
          <a:lstStyle>
            <a:lvl1pPr algn="ctr">
              <a:defRPr sz="800">
                <a:latin typeface="Verdana" pitchFamily="34" charset="0"/>
                <a:ea typeface="Verdana" pitchFamily="34" charset="0"/>
                <a:cs typeface="Verdana" pitchFamily="34" charset="0"/>
              </a:defRPr>
            </a:lvl1pPr>
          </a:lstStyle>
          <a:p>
            <a:r>
              <a:rPr lang="en-US">
                <a:latin typeface="Arial" panose="020B0604020202020204" pitchFamily="34" charset="0"/>
                <a:cs typeface="Arial" panose="020B0604020202020204" pitchFamily="34" charset="0"/>
              </a:rPr>
              <a:t>Copyright © Infineon Technologies AG 2021. All rights reserved.</a:t>
            </a:r>
          </a:p>
          <a:p>
            <a:r>
              <a:rPr lang="en-US" b="1">
                <a:latin typeface="Arial" panose="020B0604020202020204" pitchFamily="34" charset="0"/>
                <a:cs typeface="Arial" panose="020B0604020202020204" pitchFamily="34" charset="0"/>
              </a:rPr>
              <a:t>restricted</a:t>
            </a:r>
            <a:endParaRPr lang="en-US" b="1" dirty="0">
              <a:solidFill>
                <a:srgbClr val="E30034"/>
              </a:solidFill>
              <a:latin typeface="Arial" panose="020B0604020202020204" pitchFamily="34" charset="0"/>
              <a:cs typeface="Arial" panose="020B0604020202020204" pitchFamily="34" charset="0"/>
            </a:endParaRPr>
          </a:p>
        </p:txBody>
      </p:sp>
      <p:sp>
        <p:nvSpPr>
          <p:cNvPr id="11" name="IFXSHAPE"/>
          <p:cNvSpPr>
            <a:spLocks noGrp="1"/>
          </p:cNvSpPr>
          <p:nvPr>
            <p:ph type="dt" idx="1"/>
          </p:nvPr>
        </p:nvSpPr>
        <p:spPr>
          <a:xfrm>
            <a:off x="453306" y="9940925"/>
            <a:ext cx="864320" cy="144933"/>
          </a:xfrm>
          <a:prstGeom prst="rect">
            <a:avLst/>
          </a:prstGeom>
        </p:spPr>
        <p:txBody>
          <a:bodyPr vert="horz" lIns="91440" tIns="45720" rIns="91440" bIns="45720" rtlCol="0" anchor="ctr"/>
          <a:lstStyle>
            <a:lvl1pPr algn="l">
              <a:defRPr sz="800">
                <a:latin typeface="Arial" panose="020B0604020202020204" pitchFamily="34" charset="0"/>
                <a:ea typeface="Verdana" pitchFamily="34" charset="0"/>
                <a:cs typeface="Arial" panose="020B0604020202020204" pitchFamily="34" charset="0"/>
              </a:defRPr>
            </a:lvl1pPr>
          </a:lstStyle>
          <a:p>
            <a:r>
              <a:rPr lang="en-US"/>
              <a:t>2021-02-24</a:t>
            </a:r>
          </a:p>
          <a:p>
            <a:endParaRPr lang="en-US" dirty="0"/>
          </a:p>
        </p:txBody>
      </p:sp>
      <p:sp>
        <p:nvSpPr>
          <p:cNvPr id="12" name="IFXSHAPE"/>
          <p:cNvSpPr>
            <a:spLocks noGrp="1"/>
          </p:cNvSpPr>
          <p:nvPr>
            <p:ph type="sldNum" sz="quarter" idx="5"/>
          </p:nvPr>
        </p:nvSpPr>
        <p:spPr>
          <a:xfrm>
            <a:off x="6142037" y="9940925"/>
            <a:ext cx="503237" cy="144933"/>
          </a:xfrm>
          <a:prstGeom prst="rect">
            <a:avLst/>
          </a:prstGeom>
        </p:spPr>
        <p:txBody>
          <a:bodyPr vert="horz" lIns="91440" tIns="45720" rIns="91440" bIns="45720" rtlCol="0" anchor="ctr"/>
          <a:lstStyle>
            <a:lvl1pPr algn="r">
              <a:defRPr sz="800">
                <a:latin typeface="Verdana" pitchFamily="34" charset="0"/>
                <a:ea typeface="Verdana" pitchFamily="34" charset="0"/>
                <a:cs typeface="Verdana" pitchFamily="34" charset="0"/>
              </a:defRPr>
            </a:lvl1pPr>
          </a:lstStyle>
          <a:p>
            <a:fld id="{4165D906-55BD-49C5-997D-27A40DB53D15}" type="slidenum">
              <a:rPr lang="en-US" smtClean="0">
                <a:latin typeface="Arial" panose="020B0604020202020204" pitchFamily="34" charset="0"/>
                <a:cs typeface="Arial" panose="020B0604020202020204" pitchFamily="34" charset="0"/>
              </a:rPr>
              <a:pPr/>
              <a:t>‹#›</a:t>
            </a:fld>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004185"/>
      </p:ext>
    </p:extLst>
  </p:cSld>
  <p:clrMap bg1="lt1" tx1="dk1" bg2="lt2" tx2="dk2" accent1="accent1" accent2="accent2" accent3="accent3" accent4="accent4" accent5="accent5" accent6="accent6" hlink="hlink" folHlink="folHlink"/>
  <p:hf/>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rgbClr val="00214A"/>
        </a:solidFill>
        <a:latin typeface="Verdana" pitchFamily="34" charset="0"/>
        <a:ea typeface="+mn-ea"/>
        <a:cs typeface="+mn-cs"/>
      </a:defRPr>
    </a:lvl2pPr>
    <a:lvl3pPr marL="914400" algn="l" rtl="0" fontAlgn="base">
      <a:spcBef>
        <a:spcPct val="30000"/>
      </a:spcBef>
      <a:spcAft>
        <a:spcPct val="0"/>
      </a:spcAft>
      <a:defRPr sz="1200" kern="1200">
        <a:solidFill>
          <a:srgbClr val="00214A"/>
        </a:solidFill>
        <a:latin typeface="Verdana" pitchFamily="34" charset="0"/>
        <a:ea typeface="+mn-ea"/>
        <a:cs typeface="+mn-cs"/>
      </a:defRPr>
    </a:lvl3pPr>
    <a:lvl4pPr marL="1371600" algn="l" rtl="0" fontAlgn="base">
      <a:spcBef>
        <a:spcPct val="30000"/>
      </a:spcBef>
      <a:spcAft>
        <a:spcPct val="0"/>
      </a:spcAft>
      <a:defRPr sz="1200" kern="1200">
        <a:solidFill>
          <a:srgbClr val="00214A"/>
        </a:solidFill>
        <a:latin typeface="Verdana" pitchFamily="34" charset="0"/>
        <a:ea typeface="+mn-ea"/>
        <a:cs typeface="+mn-cs"/>
      </a:defRPr>
    </a:lvl4pPr>
    <a:lvl5pPr marL="1828800" algn="l" rtl="0" fontAlgn="base">
      <a:spcBef>
        <a:spcPct val="30000"/>
      </a:spcBef>
      <a:spcAft>
        <a:spcPct val="0"/>
      </a:spcAft>
      <a:defRPr sz="1200" kern="1200">
        <a:solidFill>
          <a:srgbClr val="00214A"/>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FXSHAPE"/>
          <p:cNvSpPr>
            <a:spLocks noGrp="1" noRot="1" noChangeAspect="1"/>
          </p:cNvSpPr>
          <p:nvPr>
            <p:ph type="sldImg"/>
          </p:nvPr>
        </p:nvSpPr>
        <p:spPr>
          <a:xfrm>
            <a:off x="454025" y="1012825"/>
            <a:ext cx="6191250" cy="3482975"/>
          </a:xfrm>
        </p:spPr>
      </p:sp>
      <p:sp>
        <p:nvSpPr>
          <p:cNvPr id="3" name="IFXSHAPE"/>
          <p:cNvSpPr>
            <a:spLocks noGrp="1"/>
          </p:cNvSpPr>
          <p:nvPr>
            <p:ph type="body" idx="1"/>
          </p:nvPr>
        </p:nvSpPr>
        <p:spPr/>
        <p:txBody>
          <a:bodyPr/>
          <a:lstStyle/>
          <a:p>
            <a:endParaRPr lang="en-US" dirty="0"/>
          </a:p>
        </p:txBody>
      </p:sp>
      <p:sp>
        <p:nvSpPr>
          <p:cNvPr id="4" name="IFXSHAPE"/>
          <p:cNvSpPr>
            <a:spLocks noGrp="1"/>
          </p:cNvSpPr>
          <p:nvPr>
            <p:ph type="hdr" sz="quarter" idx="10"/>
          </p:nvPr>
        </p:nvSpPr>
        <p:spPr/>
        <p:txBody>
          <a:bodyPr/>
          <a:lstStyle/>
          <a:p>
            <a:endParaRPr lang="en-US" dirty="0"/>
          </a:p>
        </p:txBody>
      </p:sp>
      <p:sp>
        <p:nvSpPr>
          <p:cNvPr id="5" name="IFXSHAPE"/>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Copyright © Infineon Technologies AG 2021. All rights reserved.</a:t>
            </a:r>
          </a:p>
          <a:p>
            <a:r>
              <a:rPr lang="en-US" b="1">
                <a:latin typeface="Arial" panose="020B0604020202020204" pitchFamily="34" charset="0"/>
                <a:cs typeface="Arial" panose="020B0604020202020204" pitchFamily="34" charset="0"/>
              </a:rPr>
              <a:t>restricted</a:t>
            </a:r>
            <a:endParaRPr lang="en-US" b="1" dirty="0">
              <a:solidFill>
                <a:srgbClr val="E30034"/>
              </a:solidFill>
              <a:latin typeface="Arial" panose="020B0604020202020204" pitchFamily="34" charset="0"/>
              <a:cs typeface="Arial" panose="020B0604020202020204" pitchFamily="34" charset="0"/>
            </a:endParaRPr>
          </a:p>
        </p:txBody>
      </p:sp>
      <p:sp>
        <p:nvSpPr>
          <p:cNvPr id="6" name="IFXSHAPE"/>
          <p:cNvSpPr>
            <a:spLocks noGrp="1"/>
          </p:cNvSpPr>
          <p:nvPr>
            <p:ph type="dt" idx="12"/>
          </p:nvPr>
        </p:nvSpPr>
        <p:spPr/>
        <p:txBody>
          <a:bodyPr/>
          <a:lstStyle/>
          <a:p>
            <a:r>
              <a:rPr lang="en-US"/>
              <a:t>2021-02-24</a:t>
            </a:r>
          </a:p>
          <a:p>
            <a:endParaRPr lang="en-US" dirty="0"/>
          </a:p>
        </p:txBody>
      </p:sp>
      <p:sp>
        <p:nvSpPr>
          <p:cNvPr id="7" name="IFXSHAPE"/>
          <p:cNvSpPr>
            <a:spLocks noGrp="1"/>
          </p:cNvSpPr>
          <p:nvPr>
            <p:ph type="sldNum" sz="quarter" idx="13"/>
          </p:nvPr>
        </p:nvSpPr>
        <p:spPr/>
        <p:txBody>
          <a:bodyPr/>
          <a:lstStyle/>
          <a:p>
            <a:fld id="{4165D906-55BD-49C5-997D-27A40DB53D15}" type="slidenum">
              <a:rPr lang="en-US" smtClean="0">
                <a:latin typeface="Arial" panose="020B0604020202020204" pitchFamily="34" charset="0"/>
                <a:cs typeface="Arial" panose="020B0604020202020204" pitchFamily="34" charset="0"/>
              </a:rPr>
              <a:pPr/>
              <a:t>1</a:t>
            </a:fld>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435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FXSHAPE"/>
          <p:cNvSpPr>
            <a:spLocks noGrp="1" noRot="1" noChangeAspect="1"/>
          </p:cNvSpPr>
          <p:nvPr>
            <p:ph type="sldImg"/>
          </p:nvPr>
        </p:nvSpPr>
        <p:spPr>
          <a:xfrm>
            <a:off x="-577850" y="1012825"/>
            <a:ext cx="8255000" cy="4643438"/>
          </a:xfrm>
        </p:spPr>
      </p:sp>
      <p:sp>
        <p:nvSpPr>
          <p:cNvPr id="3" name="IFXSHAPE"/>
          <p:cNvSpPr>
            <a:spLocks noGrp="1"/>
          </p:cNvSpPr>
          <p:nvPr>
            <p:ph type="body" idx="1"/>
          </p:nvPr>
        </p:nvSpPr>
        <p:spPr/>
        <p:txBody>
          <a:bodyPr/>
          <a:lstStyle/>
          <a:p>
            <a:endParaRPr lang="en-US" dirty="0"/>
          </a:p>
        </p:txBody>
      </p:sp>
      <p:sp>
        <p:nvSpPr>
          <p:cNvPr id="4" name="IFXSHAPE"/>
          <p:cNvSpPr>
            <a:spLocks noGrp="1"/>
          </p:cNvSpPr>
          <p:nvPr>
            <p:ph type="hdr" sz="quarter" idx="10"/>
          </p:nvPr>
        </p:nvSpPr>
        <p:spPr/>
        <p:txBody>
          <a:bodyPr/>
          <a:lstStyle/>
          <a:p>
            <a:endParaRPr lang="en-US" dirty="0"/>
          </a:p>
        </p:txBody>
      </p:sp>
      <p:sp>
        <p:nvSpPr>
          <p:cNvPr id="5" name="IFXSHAPE"/>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Copyright © Infineon Technologies AG 2021. All rights reserved.</a:t>
            </a:r>
          </a:p>
          <a:p>
            <a:r>
              <a:rPr lang="en-US" b="1">
                <a:latin typeface="Arial" panose="020B0604020202020204" pitchFamily="34" charset="0"/>
                <a:cs typeface="Arial" panose="020B0604020202020204" pitchFamily="34" charset="0"/>
              </a:rPr>
              <a:t>restricted</a:t>
            </a:r>
            <a:endParaRPr lang="en-US" b="1" dirty="0">
              <a:solidFill>
                <a:srgbClr val="E30034"/>
              </a:solidFill>
              <a:latin typeface="Arial" panose="020B0604020202020204" pitchFamily="34" charset="0"/>
              <a:cs typeface="Arial" panose="020B0604020202020204" pitchFamily="34" charset="0"/>
            </a:endParaRPr>
          </a:p>
        </p:txBody>
      </p:sp>
      <p:sp>
        <p:nvSpPr>
          <p:cNvPr id="6" name="IFXSHAPE"/>
          <p:cNvSpPr>
            <a:spLocks noGrp="1"/>
          </p:cNvSpPr>
          <p:nvPr>
            <p:ph type="dt" idx="12"/>
          </p:nvPr>
        </p:nvSpPr>
        <p:spPr/>
        <p:txBody>
          <a:bodyPr/>
          <a:lstStyle/>
          <a:p>
            <a:r>
              <a:rPr lang="en-US"/>
              <a:t>2021-02-24</a:t>
            </a:r>
          </a:p>
          <a:p>
            <a:endParaRPr lang="en-US" dirty="0"/>
          </a:p>
        </p:txBody>
      </p:sp>
      <p:sp>
        <p:nvSpPr>
          <p:cNvPr id="7" name="IFXSHAPE"/>
          <p:cNvSpPr>
            <a:spLocks noGrp="1"/>
          </p:cNvSpPr>
          <p:nvPr>
            <p:ph type="sldNum" sz="quarter" idx="13"/>
          </p:nvPr>
        </p:nvSpPr>
        <p:spPr/>
        <p:txBody>
          <a:bodyPr/>
          <a:lstStyle/>
          <a:p>
            <a:fld id="{4165D906-55BD-49C5-997D-27A40DB53D15}" type="slidenum">
              <a:rPr lang="en-US" smtClean="0">
                <a:latin typeface="Arial" panose="020B0604020202020204" pitchFamily="34" charset="0"/>
                <a:cs typeface="Arial" panose="020B0604020202020204" pitchFamily="34" charset="0"/>
              </a:rPr>
              <a:pPr/>
              <a:t>10</a:t>
            </a:fld>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13602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FXSHAPE"/>
          <p:cNvSpPr>
            <a:spLocks noGrp="1" noRot="1" noChangeAspect="1"/>
          </p:cNvSpPr>
          <p:nvPr>
            <p:ph type="sldImg"/>
          </p:nvPr>
        </p:nvSpPr>
        <p:spPr>
          <a:xfrm>
            <a:off x="-577850" y="1012825"/>
            <a:ext cx="8255000" cy="4643438"/>
          </a:xfrm>
        </p:spPr>
      </p:sp>
      <p:sp>
        <p:nvSpPr>
          <p:cNvPr id="3" name="IFXSHAPE"/>
          <p:cNvSpPr>
            <a:spLocks noGrp="1"/>
          </p:cNvSpPr>
          <p:nvPr>
            <p:ph type="body" idx="1"/>
          </p:nvPr>
        </p:nvSpPr>
        <p:spPr/>
        <p:txBody>
          <a:bodyPr/>
          <a:lstStyle/>
          <a:p>
            <a:endParaRPr lang="en-US" dirty="0"/>
          </a:p>
        </p:txBody>
      </p:sp>
      <p:sp>
        <p:nvSpPr>
          <p:cNvPr id="4" name="IFXSHAPE"/>
          <p:cNvSpPr>
            <a:spLocks noGrp="1"/>
          </p:cNvSpPr>
          <p:nvPr>
            <p:ph type="hdr" sz="quarter" idx="10"/>
          </p:nvPr>
        </p:nvSpPr>
        <p:spPr/>
        <p:txBody>
          <a:bodyPr/>
          <a:lstStyle/>
          <a:p>
            <a:endParaRPr lang="en-US" dirty="0"/>
          </a:p>
        </p:txBody>
      </p:sp>
      <p:sp>
        <p:nvSpPr>
          <p:cNvPr id="5" name="IFXSHAPE"/>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Copyright © Infineon Technologies AG 2021. All rights reserved.</a:t>
            </a:r>
          </a:p>
          <a:p>
            <a:r>
              <a:rPr lang="en-US" b="1">
                <a:latin typeface="Arial" panose="020B0604020202020204" pitchFamily="34" charset="0"/>
                <a:cs typeface="Arial" panose="020B0604020202020204" pitchFamily="34" charset="0"/>
              </a:rPr>
              <a:t>restricted</a:t>
            </a:r>
            <a:endParaRPr lang="en-US" b="1" dirty="0">
              <a:solidFill>
                <a:srgbClr val="E30034"/>
              </a:solidFill>
              <a:latin typeface="Arial" panose="020B0604020202020204" pitchFamily="34" charset="0"/>
              <a:cs typeface="Arial" panose="020B0604020202020204" pitchFamily="34" charset="0"/>
            </a:endParaRPr>
          </a:p>
        </p:txBody>
      </p:sp>
      <p:sp>
        <p:nvSpPr>
          <p:cNvPr id="6" name="IFXSHAPE"/>
          <p:cNvSpPr>
            <a:spLocks noGrp="1"/>
          </p:cNvSpPr>
          <p:nvPr>
            <p:ph type="dt" idx="12"/>
          </p:nvPr>
        </p:nvSpPr>
        <p:spPr/>
        <p:txBody>
          <a:bodyPr/>
          <a:lstStyle/>
          <a:p>
            <a:r>
              <a:rPr lang="en-US"/>
              <a:t>2021-02-24</a:t>
            </a:r>
          </a:p>
          <a:p>
            <a:endParaRPr lang="en-US" dirty="0"/>
          </a:p>
        </p:txBody>
      </p:sp>
      <p:sp>
        <p:nvSpPr>
          <p:cNvPr id="7" name="IFXSHAPE"/>
          <p:cNvSpPr>
            <a:spLocks noGrp="1"/>
          </p:cNvSpPr>
          <p:nvPr>
            <p:ph type="sldNum" sz="quarter" idx="13"/>
          </p:nvPr>
        </p:nvSpPr>
        <p:spPr/>
        <p:txBody>
          <a:bodyPr/>
          <a:lstStyle/>
          <a:p>
            <a:fld id="{4165D906-55BD-49C5-997D-27A40DB53D15}" type="slidenum">
              <a:rPr lang="en-US" smtClean="0">
                <a:latin typeface="Arial" panose="020B0604020202020204" pitchFamily="34" charset="0"/>
                <a:cs typeface="Arial" panose="020B0604020202020204" pitchFamily="34" charset="0"/>
              </a:rPr>
              <a:pPr/>
              <a:t>11</a:t>
            </a:fld>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2372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FXSHAPE"/>
          <p:cNvSpPr>
            <a:spLocks noGrp="1" noRot="1" noChangeAspect="1"/>
          </p:cNvSpPr>
          <p:nvPr>
            <p:ph type="sldImg"/>
          </p:nvPr>
        </p:nvSpPr>
        <p:spPr>
          <a:xfrm>
            <a:off x="-577850" y="1012825"/>
            <a:ext cx="8255000" cy="4643438"/>
          </a:xfrm>
        </p:spPr>
      </p:sp>
      <p:sp>
        <p:nvSpPr>
          <p:cNvPr id="3" name="IFXSHAPE"/>
          <p:cNvSpPr>
            <a:spLocks noGrp="1"/>
          </p:cNvSpPr>
          <p:nvPr>
            <p:ph type="body" idx="1"/>
          </p:nvPr>
        </p:nvSpPr>
        <p:spPr/>
        <p:txBody>
          <a:bodyPr/>
          <a:lstStyle/>
          <a:p>
            <a:endParaRPr lang="en-US" dirty="0"/>
          </a:p>
        </p:txBody>
      </p:sp>
      <p:sp>
        <p:nvSpPr>
          <p:cNvPr id="4" name="IFXSHAPE"/>
          <p:cNvSpPr>
            <a:spLocks noGrp="1"/>
          </p:cNvSpPr>
          <p:nvPr>
            <p:ph type="hdr" sz="quarter" idx="10"/>
          </p:nvPr>
        </p:nvSpPr>
        <p:spPr/>
        <p:txBody>
          <a:bodyPr/>
          <a:lstStyle/>
          <a:p>
            <a:endParaRPr lang="en-US" dirty="0"/>
          </a:p>
        </p:txBody>
      </p:sp>
      <p:sp>
        <p:nvSpPr>
          <p:cNvPr id="5" name="IFXSHAPE"/>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Copyright © Infineon Technologies AG 2021. All rights reserved.</a:t>
            </a:r>
          </a:p>
          <a:p>
            <a:r>
              <a:rPr lang="en-US" b="1">
                <a:latin typeface="Arial" panose="020B0604020202020204" pitchFamily="34" charset="0"/>
                <a:cs typeface="Arial" panose="020B0604020202020204" pitchFamily="34" charset="0"/>
              </a:rPr>
              <a:t>restricted</a:t>
            </a:r>
            <a:endParaRPr lang="en-US" b="1" dirty="0">
              <a:solidFill>
                <a:srgbClr val="E30034"/>
              </a:solidFill>
              <a:latin typeface="Arial" panose="020B0604020202020204" pitchFamily="34" charset="0"/>
              <a:cs typeface="Arial" panose="020B0604020202020204" pitchFamily="34" charset="0"/>
            </a:endParaRPr>
          </a:p>
        </p:txBody>
      </p:sp>
      <p:sp>
        <p:nvSpPr>
          <p:cNvPr id="6" name="IFXSHAPE"/>
          <p:cNvSpPr>
            <a:spLocks noGrp="1"/>
          </p:cNvSpPr>
          <p:nvPr>
            <p:ph type="dt" idx="12"/>
          </p:nvPr>
        </p:nvSpPr>
        <p:spPr/>
        <p:txBody>
          <a:bodyPr/>
          <a:lstStyle/>
          <a:p>
            <a:r>
              <a:rPr lang="en-US"/>
              <a:t>2021-02-24</a:t>
            </a:r>
          </a:p>
          <a:p>
            <a:endParaRPr lang="en-US" dirty="0"/>
          </a:p>
        </p:txBody>
      </p:sp>
      <p:sp>
        <p:nvSpPr>
          <p:cNvPr id="7" name="IFXSHAPE"/>
          <p:cNvSpPr>
            <a:spLocks noGrp="1"/>
          </p:cNvSpPr>
          <p:nvPr>
            <p:ph type="sldNum" sz="quarter" idx="13"/>
          </p:nvPr>
        </p:nvSpPr>
        <p:spPr/>
        <p:txBody>
          <a:bodyPr/>
          <a:lstStyle/>
          <a:p>
            <a:fld id="{4165D906-55BD-49C5-997D-27A40DB53D15}" type="slidenum">
              <a:rPr lang="en-US" smtClean="0">
                <a:latin typeface="Arial" panose="020B0604020202020204" pitchFamily="34" charset="0"/>
                <a:cs typeface="Arial" panose="020B0604020202020204" pitchFamily="34" charset="0"/>
              </a:rPr>
              <a:pPr/>
              <a:t>12</a:t>
            </a:fld>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7525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FXSHAPE"/>
          <p:cNvSpPr>
            <a:spLocks noGrp="1" noRot="1" noChangeAspect="1"/>
          </p:cNvSpPr>
          <p:nvPr>
            <p:ph type="sldImg"/>
          </p:nvPr>
        </p:nvSpPr>
        <p:spPr>
          <a:xfrm>
            <a:off x="454025" y="1012825"/>
            <a:ext cx="6191250" cy="3482975"/>
          </a:xfrm>
        </p:spPr>
      </p:sp>
      <p:sp>
        <p:nvSpPr>
          <p:cNvPr id="3" name="IFXSHAPE"/>
          <p:cNvSpPr>
            <a:spLocks noGrp="1"/>
          </p:cNvSpPr>
          <p:nvPr>
            <p:ph type="body" idx="1"/>
          </p:nvPr>
        </p:nvSpPr>
        <p:spPr/>
        <p:txBody>
          <a:bodyPr/>
          <a:lstStyle/>
          <a:p>
            <a:endParaRPr lang="de-DE"/>
          </a:p>
        </p:txBody>
      </p:sp>
      <p:sp>
        <p:nvSpPr>
          <p:cNvPr id="4" name="IFXSHAPE"/>
          <p:cNvSpPr>
            <a:spLocks noGrp="1"/>
          </p:cNvSpPr>
          <p:nvPr>
            <p:ph type="hdr" sz="quarter" idx="10"/>
          </p:nvPr>
        </p:nvSpPr>
        <p:spPr/>
        <p:txBody>
          <a:bodyPr/>
          <a:lstStyle/>
          <a:p>
            <a:endParaRPr lang="en-US" dirty="0"/>
          </a:p>
        </p:txBody>
      </p:sp>
      <p:sp>
        <p:nvSpPr>
          <p:cNvPr id="5" name="IFXSHAPE"/>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Copyright © Infineon Technologies AG 2021. All rights reserved.</a:t>
            </a:r>
          </a:p>
          <a:p>
            <a:r>
              <a:rPr lang="en-US" b="1">
                <a:latin typeface="Arial" panose="020B0604020202020204" pitchFamily="34" charset="0"/>
                <a:cs typeface="Arial" panose="020B0604020202020204" pitchFamily="34" charset="0"/>
              </a:rPr>
              <a:t>restricted</a:t>
            </a:r>
            <a:endParaRPr lang="en-US" b="1" dirty="0">
              <a:solidFill>
                <a:srgbClr val="E30034"/>
              </a:solidFill>
              <a:latin typeface="Arial" panose="020B0604020202020204" pitchFamily="34" charset="0"/>
              <a:cs typeface="Arial" panose="020B0604020202020204" pitchFamily="34" charset="0"/>
            </a:endParaRPr>
          </a:p>
        </p:txBody>
      </p:sp>
      <p:sp>
        <p:nvSpPr>
          <p:cNvPr id="6" name="IFXSHAPE"/>
          <p:cNvSpPr>
            <a:spLocks noGrp="1"/>
          </p:cNvSpPr>
          <p:nvPr>
            <p:ph type="dt" idx="12"/>
          </p:nvPr>
        </p:nvSpPr>
        <p:spPr/>
        <p:txBody>
          <a:bodyPr/>
          <a:lstStyle/>
          <a:p>
            <a:r>
              <a:rPr lang="en-US"/>
              <a:t>2021-02-24</a:t>
            </a:r>
          </a:p>
          <a:p>
            <a:endParaRPr lang="en-US" dirty="0"/>
          </a:p>
        </p:txBody>
      </p:sp>
      <p:sp>
        <p:nvSpPr>
          <p:cNvPr id="7" name="IFXSHAPE"/>
          <p:cNvSpPr>
            <a:spLocks noGrp="1"/>
          </p:cNvSpPr>
          <p:nvPr>
            <p:ph type="sldNum" sz="quarter" idx="13"/>
          </p:nvPr>
        </p:nvSpPr>
        <p:spPr/>
        <p:txBody>
          <a:bodyPr/>
          <a:lstStyle/>
          <a:p>
            <a:fld id="{4165D906-55BD-49C5-997D-27A40DB53D15}" type="slidenum">
              <a:rPr lang="en-US" smtClean="0">
                <a:latin typeface="Arial" panose="020B0604020202020204" pitchFamily="34" charset="0"/>
                <a:cs typeface="Arial" panose="020B0604020202020204" pitchFamily="34" charset="0"/>
              </a:rPr>
              <a:pPr/>
              <a:t>13</a:t>
            </a:fld>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6799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FXSHAPE"/>
          <p:cNvSpPr>
            <a:spLocks noGrp="1" noRot="1" noChangeAspect="1"/>
          </p:cNvSpPr>
          <p:nvPr>
            <p:ph type="sldImg"/>
          </p:nvPr>
        </p:nvSpPr>
        <p:spPr>
          <a:xfrm>
            <a:off x="-577850" y="1012825"/>
            <a:ext cx="8255000" cy="4643438"/>
          </a:xfrm>
        </p:spPr>
      </p:sp>
      <p:sp>
        <p:nvSpPr>
          <p:cNvPr id="3" name="IFXSHAPE"/>
          <p:cNvSpPr>
            <a:spLocks noGrp="1"/>
          </p:cNvSpPr>
          <p:nvPr>
            <p:ph type="body" idx="1"/>
          </p:nvPr>
        </p:nvSpPr>
        <p:spPr/>
        <p:txBody>
          <a:bodyPr/>
          <a:lstStyle/>
          <a:p>
            <a:endParaRPr lang="en-US" dirty="0"/>
          </a:p>
        </p:txBody>
      </p:sp>
      <p:sp>
        <p:nvSpPr>
          <p:cNvPr id="4" name="IFXSHAPE"/>
          <p:cNvSpPr>
            <a:spLocks noGrp="1"/>
          </p:cNvSpPr>
          <p:nvPr>
            <p:ph type="hdr" sz="quarter" idx="10"/>
          </p:nvPr>
        </p:nvSpPr>
        <p:spPr/>
        <p:txBody>
          <a:bodyPr/>
          <a:lstStyle/>
          <a:p>
            <a:endParaRPr lang="en-US" dirty="0"/>
          </a:p>
        </p:txBody>
      </p:sp>
      <p:sp>
        <p:nvSpPr>
          <p:cNvPr id="5" name="IFXSHAPE"/>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Copyright © Infineon Technologies AG 2021. All rights reserved.</a:t>
            </a:r>
          </a:p>
          <a:p>
            <a:r>
              <a:rPr lang="en-US" b="1">
                <a:latin typeface="Arial" panose="020B0604020202020204" pitchFamily="34" charset="0"/>
                <a:cs typeface="Arial" panose="020B0604020202020204" pitchFamily="34" charset="0"/>
              </a:rPr>
              <a:t>restricted</a:t>
            </a:r>
            <a:endParaRPr lang="en-US" b="1" dirty="0">
              <a:solidFill>
                <a:srgbClr val="E30034"/>
              </a:solidFill>
              <a:latin typeface="Arial" panose="020B0604020202020204" pitchFamily="34" charset="0"/>
              <a:cs typeface="Arial" panose="020B0604020202020204" pitchFamily="34" charset="0"/>
            </a:endParaRPr>
          </a:p>
        </p:txBody>
      </p:sp>
      <p:sp>
        <p:nvSpPr>
          <p:cNvPr id="6" name="IFXSHAPE"/>
          <p:cNvSpPr>
            <a:spLocks noGrp="1"/>
          </p:cNvSpPr>
          <p:nvPr>
            <p:ph type="dt" idx="12"/>
          </p:nvPr>
        </p:nvSpPr>
        <p:spPr/>
        <p:txBody>
          <a:bodyPr/>
          <a:lstStyle/>
          <a:p>
            <a:r>
              <a:rPr lang="en-US"/>
              <a:t>2021-02-24</a:t>
            </a:r>
          </a:p>
          <a:p>
            <a:endParaRPr lang="en-US" dirty="0"/>
          </a:p>
        </p:txBody>
      </p:sp>
      <p:sp>
        <p:nvSpPr>
          <p:cNvPr id="7" name="IFXSHAPE"/>
          <p:cNvSpPr>
            <a:spLocks noGrp="1"/>
          </p:cNvSpPr>
          <p:nvPr>
            <p:ph type="sldNum" sz="quarter" idx="13"/>
          </p:nvPr>
        </p:nvSpPr>
        <p:spPr/>
        <p:txBody>
          <a:bodyPr/>
          <a:lstStyle/>
          <a:p>
            <a:fld id="{4165D906-55BD-49C5-997D-27A40DB53D15}" type="slidenum">
              <a:rPr lang="en-US" smtClean="0">
                <a:latin typeface="Arial" panose="020B0604020202020204" pitchFamily="34" charset="0"/>
                <a:cs typeface="Arial" panose="020B0604020202020204" pitchFamily="34" charset="0"/>
              </a:rPr>
              <a:pPr/>
              <a:t>2</a:t>
            </a:fld>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1402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FXSHAPE"/>
          <p:cNvSpPr>
            <a:spLocks noGrp="1" noRot="1" noChangeAspect="1"/>
          </p:cNvSpPr>
          <p:nvPr>
            <p:ph type="sldImg"/>
          </p:nvPr>
        </p:nvSpPr>
        <p:spPr>
          <a:xfrm>
            <a:off x="-577850" y="1012825"/>
            <a:ext cx="8255000" cy="4643438"/>
          </a:xfrm>
        </p:spPr>
      </p:sp>
      <p:sp>
        <p:nvSpPr>
          <p:cNvPr id="3" name="IFXSHAPE"/>
          <p:cNvSpPr>
            <a:spLocks noGrp="1"/>
          </p:cNvSpPr>
          <p:nvPr>
            <p:ph type="body" idx="1"/>
          </p:nvPr>
        </p:nvSpPr>
        <p:spPr/>
        <p:txBody>
          <a:bodyPr/>
          <a:lstStyle/>
          <a:p>
            <a:endParaRPr lang="en-US" dirty="0"/>
          </a:p>
        </p:txBody>
      </p:sp>
      <p:sp>
        <p:nvSpPr>
          <p:cNvPr id="4" name="IFXSHAPE"/>
          <p:cNvSpPr>
            <a:spLocks noGrp="1"/>
          </p:cNvSpPr>
          <p:nvPr>
            <p:ph type="hdr" sz="quarter" idx="10"/>
          </p:nvPr>
        </p:nvSpPr>
        <p:spPr/>
        <p:txBody>
          <a:bodyPr/>
          <a:lstStyle/>
          <a:p>
            <a:endParaRPr lang="en-US" dirty="0"/>
          </a:p>
        </p:txBody>
      </p:sp>
      <p:sp>
        <p:nvSpPr>
          <p:cNvPr id="5" name="IFXSHAPE"/>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Copyright © Infineon Technologies AG 2021. All rights reserved.</a:t>
            </a:r>
          </a:p>
          <a:p>
            <a:r>
              <a:rPr lang="en-US" b="1">
                <a:latin typeface="Arial" panose="020B0604020202020204" pitchFamily="34" charset="0"/>
                <a:cs typeface="Arial" panose="020B0604020202020204" pitchFamily="34" charset="0"/>
              </a:rPr>
              <a:t>restricted</a:t>
            </a:r>
            <a:endParaRPr lang="en-US" b="1" dirty="0">
              <a:solidFill>
                <a:srgbClr val="E30034"/>
              </a:solidFill>
              <a:latin typeface="Arial" panose="020B0604020202020204" pitchFamily="34" charset="0"/>
              <a:cs typeface="Arial" panose="020B0604020202020204" pitchFamily="34" charset="0"/>
            </a:endParaRPr>
          </a:p>
        </p:txBody>
      </p:sp>
      <p:sp>
        <p:nvSpPr>
          <p:cNvPr id="6" name="IFXSHAPE"/>
          <p:cNvSpPr>
            <a:spLocks noGrp="1"/>
          </p:cNvSpPr>
          <p:nvPr>
            <p:ph type="dt" idx="12"/>
          </p:nvPr>
        </p:nvSpPr>
        <p:spPr/>
        <p:txBody>
          <a:bodyPr/>
          <a:lstStyle/>
          <a:p>
            <a:r>
              <a:rPr lang="en-US"/>
              <a:t>2021-02-24</a:t>
            </a:r>
          </a:p>
          <a:p>
            <a:endParaRPr lang="en-US" dirty="0"/>
          </a:p>
        </p:txBody>
      </p:sp>
      <p:sp>
        <p:nvSpPr>
          <p:cNvPr id="7" name="IFXSHAPE"/>
          <p:cNvSpPr>
            <a:spLocks noGrp="1"/>
          </p:cNvSpPr>
          <p:nvPr>
            <p:ph type="sldNum" sz="quarter" idx="13"/>
          </p:nvPr>
        </p:nvSpPr>
        <p:spPr/>
        <p:txBody>
          <a:bodyPr/>
          <a:lstStyle/>
          <a:p>
            <a:fld id="{4165D906-55BD-49C5-997D-27A40DB53D15}" type="slidenum">
              <a:rPr lang="en-US" smtClean="0">
                <a:latin typeface="Arial" panose="020B0604020202020204" pitchFamily="34" charset="0"/>
                <a:cs typeface="Arial" panose="020B0604020202020204" pitchFamily="34" charset="0"/>
              </a:rPr>
              <a:pPr/>
              <a:t>3</a:t>
            </a:fld>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4342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FXSHAPE"/>
          <p:cNvSpPr>
            <a:spLocks noGrp="1" noRot="1" noChangeAspect="1"/>
          </p:cNvSpPr>
          <p:nvPr>
            <p:ph type="sldImg"/>
          </p:nvPr>
        </p:nvSpPr>
        <p:spPr>
          <a:xfrm>
            <a:off x="-577850" y="1012825"/>
            <a:ext cx="8255000" cy="4643438"/>
          </a:xfrm>
        </p:spPr>
      </p:sp>
      <p:sp>
        <p:nvSpPr>
          <p:cNvPr id="3" name="IFXSHAPE"/>
          <p:cNvSpPr>
            <a:spLocks noGrp="1"/>
          </p:cNvSpPr>
          <p:nvPr>
            <p:ph type="body" idx="1"/>
          </p:nvPr>
        </p:nvSpPr>
        <p:spPr/>
        <p:txBody>
          <a:bodyPr/>
          <a:lstStyle/>
          <a:p>
            <a:endParaRPr lang="en-US" dirty="0"/>
          </a:p>
        </p:txBody>
      </p:sp>
      <p:sp>
        <p:nvSpPr>
          <p:cNvPr id="4" name="IFXSHAPE"/>
          <p:cNvSpPr>
            <a:spLocks noGrp="1"/>
          </p:cNvSpPr>
          <p:nvPr>
            <p:ph type="hdr" sz="quarter" idx="10"/>
          </p:nvPr>
        </p:nvSpPr>
        <p:spPr/>
        <p:txBody>
          <a:bodyPr/>
          <a:lstStyle/>
          <a:p>
            <a:endParaRPr lang="en-US" dirty="0"/>
          </a:p>
        </p:txBody>
      </p:sp>
      <p:sp>
        <p:nvSpPr>
          <p:cNvPr id="5" name="IFXSHAPE"/>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Copyright © Infineon Technologies AG 2021. All rights reserved.</a:t>
            </a:r>
          </a:p>
          <a:p>
            <a:r>
              <a:rPr lang="en-US" b="1">
                <a:latin typeface="Arial" panose="020B0604020202020204" pitchFamily="34" charset="0"/>
                <a:cs typeface="Arial" panose="020B0604020202020204" pitchFamily="34" charset="0"/>
              </a:rPr>
              <a:t>restricted</a:t>
            </a:r>
            <a:endParaRPr lang="en-US" b="1" dirty="0">
              <a:solidFill>
                <a:srgbClr val="E30034"/>
              </a:solidFill>
              <a:latin typeface="Arial" panose="020B0604020202020204" pitchFamily="34" charset="0"/>
              <a:cs typeface="Arial" panose="020B0604020202020204" pitchFamily="34" charset="0"/>
            </a:endParaRPr>
          </a:p>
        </p:txBody>
      </p:sp>
      <p:sp>
        <p:nvSpPr>
          <p:cNvPr id="6" name="IFXSHAPE"/>
          <p:cNvSpPr>
            <a:spLocks noGrp="1"/>
          </p:cNvSpPr>
          <p:nvPr>
            <p:ph type="dt" idx="12"/>
          </p:nvPr>
        </p:nvSpPr>
        <p:spPr/>
        <p:txBody>
          <a:bodyPr/>
          <a:lstStyle/>
          <a:p>
            <a:r>
              <a:rPr lang="en-US"/>
              <a:t>2021-02-24</a:t>
            </a:r>
          </a:p>
          <a:p>
            <a:endParaRPr lang="en-US" dirty="0"/>
          </a:p>
        </p:txBody>
      </p:sp>
      <p:sp>
        <p:nvSpPr>
          <p:cNvPr id="7" name="IFXSHAPE"/>
          <p:cNvSpPr>
            <a:spLocks noGrp="1"/>
          </p:cNvSpPr>
          <p:nvPr>
            <p:ph type="sldNum" sz="quarter" idx="13"/>
          </p:nvPr>
        </p:nvSpPr>
        <p:spPr/>
        <p:txBody>
          <a:bodyPr/>
          <a:lstStyle/>
          <a:p>
            <a:fld id="{4165D906-55BD-49C5-997D-27A40DB53D15}" type="slidenum">
              <a:rPr lang="en-US" smtClean="0">
                <a:latin typeface="Arial" panose="020B0604020202020204" pitchFamily="34" charset="0"/>
                <a:cs typeface="Arial" panose="020B0604020202020204" pitchFamily="34" charset="0"/>
              </a:rPr>
              <a:pPr/>
              <a:t>4</a:t>
            </a:fld>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9044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FXSHAPE"/>
          <p:cNvSpPr>
            <a:spLocks noGrp="1" noRot="1" noChangeAspect="1"/>
          </p:cNvSpPr>
          <p:nvPr>
            <p:ph type="sldImg"/>
          </p:nvPr>
        </p:nvSpPr>
        <p:spPr>
          <a:xfrm>
            <a:off x="-577850" y="1012825"/>
            <a:ext cx="8255000" cy="4643438"/>
          </a:xfrm>
        </p:spPr>
      </p:sp>
      <p:sp>
        <p:nvSpPr>
          <p:cNvPr id="3" name="IFXSHAPE"/>
          <p:cNvSpPr>
            <a:spLocks noGrp="1"/>
          </p:cNvSpPr>
          <p:nvPr>
            <p:ph type="body" idx="1"/>
          </p:nvPr>
        </p:nvSpPr>
        <p:spPr/>
        <p:txBody>
          <a:bodyPr/>
          <a:lstStyle/>
          <a:p>
            <a:endParaRPr lang="en-US" dirty="0"/>
          </a:p>
        </p:txBody>
      </p:sp>
      <p:sp>
        <p:nvSpPr>
          <p:cNvPr id="4" name="IFXSHAPE"/>
          <p:cNvSpPr>
            <a:spLocks noGrp="1"/>
          </p:cNvSpPr>
          <p:nvPr>
            <p:ph type="hdr" sz="quarter" idx="10"/>
          </p:nvPr>
        </p:nvSpPr>
        <p:spPr/>
        <p:txBody>
          <a:bodyPr/>
          <a:lstStyle/>
          <a:p>
            <a:endParaRPr lang="en-US" dirty="0"/>
          </a:p>
        </p:txBody>
      </p:sp>
      <p:sp>
        <p:nvSpPr>
          <p:cNvPr id="5" name="IFXSHAPE"/>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Copyright © Infineon Technologies AG 2021. All rights reserved.</a:t>
            </a:r>
          </a:p>
          <a:p>
            <a:r>
              <a:rPr lang="en-US" b="1">
                <a:latin typeface="Arial" panose="020B0604020202020204" pitchFamily="34" charset="0"/>
                <a:cs typeface="Arial" panose="020B0604020202020204" pitchFamily="34" charset="0"/>
              </a:rPr>
              <a:t>restricted</a:t>
            </a:r>
            <a:endParaRPr lang="en-US" b="1" dirty="0">
              <a:solidFill>
                <a:srgbClr val="E30034"/>
              </a:solidFill>
              <a:latin typeface="Arial" panose="020B0604020202020204" pitchFamily="34" charset="0"/>
              <a:cs typeface="Arial" panose="020B0604020202020204" pitchFamily="34" charset="0"/>
            </a:endParaRPr>
          </a:p>
        </p:txBody>
      </p:sp>
      <p:sp>
        <p:nvSpPr>
          <p:cNvPr id="6" name="IFXSHAPE"/>
          <p:cNvSpPr>
            <a:spLocks noGrp="1"/>
          </p:cNvSpPr>
          <p:nvPr>
            <p:ph type="dt" idx="12"/>
          </p:nvPr>
        </p:nvSpPr>
        <p:spPr/>
        <p:txBody>
          <a:bodyPr/>
          <a:lstStyle/>
          <a:p>
            <a:r>
              <a:rPr lang="en-US"/>
              <a:t>2021-02-24</a:t>
            </a:r>
          </a:p>
          <a:p>
            <a:endParaRPr lang="en-US" dirty="0"/>
          </a:p>
        </p:txBody>
      </p:sp>
      <p:sp>
        <p:nvSpPr>
          <p:cNvPr id="7" name="IFXSHAPE"/>
          <p:cNvSpPr>
            <a:spLocks noGrp="1"/>
          </p:cNvSpPr>
          <p:nvPr>
            <p:ph type="sldNum" sz="quarter" idx="13"/>
          </p:nvPr>
        </p:nvSpPr>
        <p:spPr/>
        <p:txBody>
          <a:bodyPr/>
          <a:lstStyle/>
          <a:p>
            <a:fld id="{4165D906-55BD-49C5-997D-27A40DB53D15}" type="slidenum">
              <a:rPr lang="en-US" smtClean="0">
                <a:latin typeface="Arial" panose="020B0604020202020204" pitchFamily="34" charset="0"/>
                <a:cs typeface="Arial" panose="020B0604020202020204" pitchFamily="34" charset="0"/>
              </a:rPr>
              <a:pPr/>
              <a:t>5</a:t>
            </a:fld>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1116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FXSHAPE"/>
          <p:cNvSpPr>
            <a:spLocks noGrp="1" noRot="1" noChangeAspect="1"/>
          </p:cNvSpPr>
          <p:nvPr>
            <p:ph type="sldImg"/>
          </p:nvPr>
        </p:nvSpPr>
        <p:spPr>
          <a:xfrm>
            <a:off x="454025" y="1012825"/>
            <a:ext cx="6191250" cy="3482975"/>
          </a:xfrm>
        </p:spPr>
      </p:sp>
      <p:sp>
        <p:nvSpPr>
          <p:cNvPr id="3" name="IFXSHAPE"/>
          <p:cNvSpPr>
            <a:spLocks noGrp="1"/>
          </p:cNvSpPr>
          <p:nvPr>
            <p:ph type="body" idx="1"/>
          </p:nvPr>
        </p:nvSpPr>
        <p:spPr/>
        <p:txBody>
          <a:bodyPr/>
          <a:lstStyle/>
          <a:p>
            <a:endParaRPr lang="en-US"/>
          </a:p>
        </p:txBody>
      </p:sp>
      <p:sp>
        <p:nvSpPr>
          <p:cNvPr id="4" name="IFXSHAPE"/>
          <p:cNvSpPr>
            <a:spLocks noGrp="1"/>
          </p:cNvSpPr>
          <p:nvPr>
            <p:ph type="hdr" sz="quarter" idx="10"/>
          </p:nvPr>
        </p:nvSpPr>
        <p:spPr/>
        <p:txBody>
          <a:bodyPr/>
          <a:lstStyle/>
          <a:p>
            <a:endParaRPr lang="en-US" dirty="0"/>
          </a:p>
        </p:txBody>
      </p:sp>
      <p:sp>
        <p:nvSpPr>
          <p:cNvPr id="5" name="IFXSHAPE"/>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Copyright © Infineon Technologies AG 2021. All rights reserved.</a:t>
            </a:r>
          </a:p>
          <a:p>
            <a:r>
              <a:rPr lang="en-US" b="1">
                <a:latin typeface="Arial" panose="020B0604020202020204" pitchFamily="34" charset="0"/>
                <a:cs typeface="Arial" panose="020B0604020202020204" pitchFamily="34" charset="0"/>
              </a:rPr>
              <a:t>restricted</a:t>
            </a:r>
            <a:endParaRPr lang="en-US" b="1" dirty="0">
              <a:solidFill>
                <a:srgbClr val="E30034"/>
              </a:solidFill>
              <a:latin typeface="Arial" panose="020B0604020202020204" pitchFamily="34" charset="0"/>
              <a:cs typeface="Arial" panose="020B0604020202020204" pitchFamily="34" charset="0"/>
            </a:endParaRPr>
          </a:p>
        </p:txBody>
      </p:sp>
      <p:sp>
        <p:nvSpPr>
          <p:cNvPr id="6" name="IFXSHAPE"/>
          <p:cNvSpPr>
            <a:spLocks noGrp="1"/>
          </p:cNvSpPr>
          <p:nvPr>
            <p:ph type="dt" idx="12"/>
          </p:nvPr>
        </p:nvSpPr>
        <p:spPr/>
        <p:txBody>
          <a:bodyPr/>
          <a:lstStyle/>
          <a:p>
            <a:r>
              <a:rPr lang="en-US"/>
              <a:t>2021-02-24</a:t>
            </a:r>
          </a:p>
          <a:p>
            <a:endParaRPr lang="en-US" dirty="0"/>
          </a:p>
        </p:txBody>
      </p:sp>
      <p:sp>
        <p:nvSpPr>
          <p:cNvPr id="7" name="IFXSHAPE"/>
          <p:cNvSpPr>
            <a:spLocks noGrp="1"/>
          </p:cNvSpPr>
          <p:nvPr>
            <p:ph type="sldNum" sz="quarter" idx="13"/>
          </p:nvPr>
        </p:nvSpPr>
        <p:spPr/>
        <p:txBody>
          <a:bodyPr/>
          <a:lstStyle/>
          <a:p>
            <a:fld id="{4165D906-55BD-49C5-997D-27A40DB53D15}" type="slidenum">
              <a:rPr lang="en-US" smtClean="0">
                <a:latin typeface="Arial" panose="020B0604020202020204" pitchFamily="34" charset="0"/>
                <a:cs typeface="Arial" panose="020B0604020202020204" pitchFamily="34" charset="0"/>
              </a:rPr>
              <a:pPr/>
              <a:t>6</a:t>
            </a:fld>
            <a:endParaRPr lang="en-US">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4889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FXSHAPE"/>
          <p:cNvSpPr>
            <a:spLocks noGrp="1" noRot="1" noChangeAspect="1"/>
          </p:cNvSpPr>
          <p:nvPr>
            <p:ph type="sldImg"/>
          </p:nvPr>
        </p:nvSpPr>
        <p:spPr>
          <a:xfrm>
            <a:off x="454025" y="1012825"/>
            <a:ext cx="6191250" cy="3482975"/>
          </a:xfrm>
        </p:spPr>
      </p:sp>
      <p:sp>
        <p:nvSpPr>
          <p:cNvPr id="3" name="IFXSHAPE"/>
          <p:cNvSpPr>
            <a:spLocks noGrp="1"/>
          </p:cNvSpPr>
          <p:nvPr>
            <p:ph type="body" idx="1"/>
          </p:nvPr>
        </p:nvSpPr>
        <p:spPr/>
        <p:txBody>
          <a:bodyPr/>
          <a:lstStyle/>
          <a:p>
            <a:endParaRPr lang="en-US"/>
          </a:p>
        </p:txBody>
      </p:sp>
      <p:sp>
        <p:nvSpPr>
          <p:cNvPr id="4" name="IFXSHAPE"/>
          <p:cNvSpPr>
            <a:spLocks noGrp="1"/>
          </p:cNvSpPr>
          <p:nvPr>
            <p:ph type="hdr" sz="quarter" idx="10"/>
          </p:nvPr>
        </p:nvSpPr>
        <p:spPr/>
        <p:txBody>
          <a:bodyPr/>
          <a:lstStyle/>
          <a:p>
            <a:endParaRPr lang="en-US" dirty="0"/>
          </a:p>
        </p:txBody>
      </p:sp>
      <p:sp>
        <p:nvSpPr>
          <p:cNvPr id="5" name="IFXSHAPE"/>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Copyright © Infineon Technologies AG 2021. All rights reserved.</a:t>
            </a:r>
          </a:p>
          <a:p>
            <a:r>
              <a:rPr lang="en-US" b="1">
                <a:latin typeface="Arial" panose="020B0604020202020204" pitchFamily="34" charset="0"/>
                <a:cs typeface="Arial" panose="020B0604020202020204" pitchFamily="34" charset="0"/>
              </a:rPr>
              <a:t>restricted</a:t>
            </a:r>
            <a:endParaRPr lang="en-US" b="1" dirty="0">
              <a:solidFill>
                <a:srgbClr val="E30034"/>
              </a:solidFill>
              <a:latin typeface="Arial" panose="020B0604020202020204" pitchFamily="34" charset="0"/>
              <a:cs typeface="Arial" panose="020B0604020202020204" pitchFamily="34" charset="0"/>
            </a:endParaRPr>
          </a:p>
        </p:txBody>
      </p:sp>
      <p:sp>
        <p:nvSpPr>
          <p:cNvPr id="6" name="IFXSHAPE"/>
          <p:cNvSpPr>
            <a:spLocks noGrp="1"/>
          </p:cNvSpPr>
          <p:nvPr>
            <p:ph type="dt" idx="12"/>
          </p:nvPr>
        </p:nvSpPr>
        <p:spPr/>
        <p:txBody>
          <a:bodyPr/>
          <a:lstStyle/>
          <a:p>
            <a:r>
              <a:rPr lang="en-US"/>
              <a:t>2021-02-24</a:t>
            </a:r>
          </a:p>
          <a:p>
            <a:endParaRPr lang="en-US" dirty="0"/>
          </a:p>
        </p:txBody>
      </p:sp>
      <p:sp>
        <p:nvSpPr>
          <p:cNvPr id="7" name="IFXSHAPE"/>
          <p:cNvSpPr>
            <a:spLocks noGrp="1"/>
          </p:cNvSpPr>
          <p:nvPr>
            <p:ph type="sldNum" sz="quarter" idx="13"/>
          </p:nvPr>
        </p:nvSpPr>
        <p:spPr/>
        <p:txBody>
          <a:bodyPr/>
          <a:lstStyle/>
          <a:p>
            <a:fld id="{4165D906-55BD-49C5-997D-27A40DB53D15}" type="slidenum">
              <a:rPr lang="en-US" smtClean="0">
                <a:latin typeface="Arial" panose="020B0604020202020204" pitchFamily="34" charset="0"/>
                <a:cs typeface="Arial" panose="020B0604020202020204" pitchFamily="34" charset="0"/>
              </a:rPr>
              <a:pPr/>
              <a:t>7</a:t>
            </a:fld>
            <a:endParaRPr lang="en-US">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11077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FXSHAPE"/>
          <p:cNvSpPr>
            <a:spLocks noGrp="1" noRot="1" noChangeAspect="1"/>
          </p:cNvSpPr>
          <p:nvPr>
            <p:ph type="sldImg"/>
          </p:nvPr>
        </p:nvSpPr>
        <p:spPr>
          <a:xfrm>
            <a:off x="454025" y="1012825"/>
            <a:ext cx="6191250" cy="3482975"/>
          </a:xfrm>
        </p:spPr>
      </p:sp>
      <p:sp>
        <p:nvSpPr>
          <p:cNvPr id="3" name="IFXSHAPE"/>
          <p:cNvSpPr>
            <a:spLocks noGrp="1"/>
          </p:cNvSpPr>
          <p:nvPr>
            <p:ph type="body" idx="1"/>
          </p:nvPr>
        </p:nvSpPr>
        <p:spPr/>
        <p:txBody>
          <a:bodyPr/>
          <a:lstStyle/>
          <a:p>
            <a:endParaRPr lang="en-US"/>
          </a:p>
        </p:txBody>
      </p:sp>
      <p:sp>
        <p:nvSpPr>
          <p:cNvPr id="4" name="IFXSHAPE"/>
          <p:cNvSpPr>
            <a:spLocks noGrp="1"/>
          </p:cNvSpPr>
          <p:nvPr>
            <p:ph type="hdr" sz="quarter" idx="10"/>
          </p:nvPr>
        </p:nvSpPr>
        <p:spPr/>
        <p:txBody>
          <a:bodyPr/>
          <a:lstStyle/>
          <a:p>
            <a:endParaRPr lang="en-US" dirty="0"/>
          </a:p>
        </p:txBody>
      </p:sp>
      <p:sp>
        <p:nvSpPr>
          <p:cNvPr id="5" name="IFXSHAPE"/>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Copyright © Infineon Technologies AG 2021. All rights reserved.</a:t>
            </a:r>
          </a:p>
          <a:p>
            <a:r>
              <a:rPr lang="en-US" b="1">
                <a:latin typeface="Arial" panose="020B0604020202020204" pitchFamily="34" charset="0"/>
                <a:cs typeface="Arial" panose="020B0604020202020204" pitchFamily="34" charset="0"/>
              </a:rPr>
              <a:t>restricted</a:t>
            </a:r>
            <a:endParaRPr lang="en-US" b="1" dirty="0">
              <a:solidFill>
                <a:srgbClr val="E30034"/>
              </a:solidFill>
              <a:latin typeface="Arial" panose="020B0604020202020204" pitchFamily="34" charset="0"/>
              <a:cs typeface="Arial" panose="020B0604020202020204" pitchFamily="34" charset="0"/>
            </a:endParaRPr>
          </a:p>
        </p:txBody>
      </p:sp>
      <p:sp>
        <p:nvSpPr>
          <p:cNvPr id="6" name="IFXSHAPE"/>
          <p:cNvSpPr>
            <a:spLocks noGrp="1"/>
          </p:cNvSpPr>
          <p:nvPr>
            <p:ph type="dt" idx="12"/>
          </p:nvPr>
        </p:nvSpPr>
        <p:spPr/>
        <p:txBody>
          <a:bodyPr/>
          <a:lstStyle/>
          <a:p>
            <a:r>
              <a:rPr lang="en-US"/>
              <a:t>2021-02-24</a:t>
            </a:r>
          </a:p>
          <a:p>
            <a:endParaRPr lang="en-US" dirty="0"/>
          </a:p>
        </p:txBody>
      </p:sp>
      <p:sp>
        <p:nvSpPr>
          <p:cNvPr id="7" name="IFXSHAPE"/>
          <p:cNvSpPr>
            <a:spLocks noGrp="1"/>
          </p:cNvSpPr>
          <p:nvPr>
            <p:ph type="sldNum" sz="quarter" idx="13"/>
          </p:nvPr>
        </p:nvSpPr>
        <p:spPr/>
        <p:txBody>
          <a:bodyPr/>
          <a:lstStyle/>
          <a:p>
            <a:fld id="{4165D906-55BD-49C5-997D-27A40DB53D15}" type="slidenum">
              <a:rPr lang="en-US" smtClean="0">
                <a:latin typeface="Arial" panose="020B0604020202020204" pitchFamily="34" charset="0"/>
                <a:cs typeface="Arial" panose="020B0604020202020204" pitchFamily="34" charset="0"/>
              </a:rPr>
              <a:pPr/>
              <a:t>8</a:t>
            </a:fld>
            <a:endParaRPr lang="en-US">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0725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FXSHAPE"/>
          <p:cNvSpPr>
            <a:spLocks noGrp="1" noRot="1" noChangeAspect="1"/>
          </p:cNvSpPr>
          <p:nvPr>
            <p:ph type="sldImg"/>
          </p:nvPr>
        </p:nvSpPr>
        <p:spPr>
          <a:xfrm>
            <a:off x="454025" y="1012825"/>
            <a:ext cx="6191250" cy="3482975"/>
          </a:xfrm>
        </p:spPr>
      </p:sp>
      <p:sp>
        <p:nvSpPr>
          <p:cNvPr id="3" name="IFXSHAPE"/>
          <p:cNvSpPr>
            <a:spLocks noGrp="1"/>
          </p:cNvSpPr>
          <p:nvPr>
            <p:ph type="body" idx="1"/>
          </p:nvPr>
        </p:nvSpPr>
        <p:spPr/>
        <p:txBody>
          <a:bodyPr/>
          <a:lstStyle/>
          <a:p>
            <a:endParaRPr lang="en-US"/>
          </a:p>
        </p:txBody>
      </p:sp>
      <p:sp>
        <p:nvSpPr>
          <p:cNvPr id="4" name="IFXSHAPE"/>
          <p:cNvSpPr>
            <a:spLocks noGrp="1"/>
          </p:cNvSpPr>
          <p:nvPr>
            <p:ph type="hdr" sz="quarter" idx="10"/>
          </p:nvPr>
        </p:nvSpPr>
        <p:spPr/>
        <p:txBody>
          <a:bodyPr/>
          <a:lstStyle/>
          <a:p>
            <a:endParaRPr lang="en-US" dirty="0"/>
          </a:p>
        </p:txBody>
      </p:sp>
      <p:sp>
        <p:nvSpPr>
          <p:cNvPr id="5" name="IFXSHAPE"/>
          <p:cNvSpPr>
            <a:spLocks noGrp="1"/>
          </p:cNvSpPr>
          <p:nvPr>
            <p:ph type="ftr" sz="quarter" idx="11"/>
          </p:nvPr>
        </p:nvSpPr>
        <p:spPr/>
        <p:txBody>
          <a:bodyPr/>
          <a:lstStyle/>
          <a:p>
            <a:r>
              <a:rPr lang="en-US">
                <a:latin typeface="Arial" panose="020B0604020202020204" pitchFamily="34" charset="0"/>
                <a:cs typeface="Arial" panose="020B0604020202020204" pitchFamily="34" charset="0"/>
              </a:rPr>
              <a:t>Copyright © Infineon Technologies AG 2021. All rights reserved.</a:t>
            </a:r>
          </a:p>
          <a:p>
            <a:r>
              <a:rPr lang="en-US" b="1">
                <a:latin typeface="Arial" panose="020B0604020202020204" pitchFamily="34" charset="0"/>
                <a:cs typeface="Arial" panose="020B0604020202020204" pitchFamily="34" charset="0"/>
              </a:rPr>
              <a:t>restricted</a:t>
            </a:r>
            <a:endParaRPr lang="en-US" b="1" dirty="0">
              <a:solidFill>
                <a:srgbClr val="E30034"/>
              </a:solidFill>
              <a:latin typeface="Arial" panose="020B0604020202020204" pitchFamily="34" charset="0"/>
              <a:cs typeface="Arial" panose="020B0604020202020204" pitchFamily="34" charset="0"/>
            </a:endParaRPr>
          </a:p>
        </p:txBody>
      </p:sp>
      <p:sp>
        <p:nvSpPr>
          <p:cNvPr id="6" name="IFXSHAPE"/>
          <p:cNvSpPr>
            <a:spLocks noGrp="1"/>
          </p:cNvSpPr>
          <p:nvPr>
            <p:ph type="dt" idx="12"/>
          </p:nvPr>
        </p:nvSpPr>
        <p:spPr/>
        <p:txBody>
          <a:bodyPr/>
          <a:lstStyle/>
          <a:p>
            <a:r>
              <a:rPr lang="en-US"/>
              <a:t>2021-02-24</a:t>
            </a:r>
          </a:p>
          <a:p>
            <a:endParaRPr lang="en-US" dirty="0"/>
          </a:p>
        </p:txBody>
      </p:sp>
      <p:sp>
        <p:nvSpPr>
          <p:cNvPr id="7" name="IFXSHAPE"/>
          <p:cNvSpPr>
            <a:spLocks noGrp="1"/>
          </p:cNvSpPr>
          <p:nvPr>
            <p:ph type="sldNum" sz="quarter" idx="13"/>
          </p:nvPr>
        </p:nvSpPr>
        <p:spPr/>
        <p:txBody>
          <a:bodyPr/>
          <a:lstStyle/>
          <a:p>
            <a:fld id="{4165D906-55BD-49C5-997D-27A40DB53D15}" type="slidenum">
              <a:rPr lang="en-US" smtClean="0">
                <a:latin typeface="Arial" panose="020B0604020202020204" pitchFamily="34" charset="0"/>
                <a:cs typeface="Arial" panose="020B0604020202020204" pitchFamily="34" charset="0"/>
              </a:rPr>
              <a:pPr/>
              <a:t>9</a:t>
            </a:fld>
            <a:endParaRPr lang="en-US">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453858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8.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FX_PresentationTitle">
    <p:bg>
      <p:bgPr>
        <a:solidFill>
          <a:schemeClr val="bg1"/>
        </a:solidFill>
        <a:effectLst/>
      </p:bgPr>
    </p:bg>
    <p:spTree>
      <p:nvGrpSpPr>
        <p:cNvPr id="1" name=""/>
        <p:cNvGrpSpPr/>
        <p:nvPr/>
      </p:nvGrpSpPr>
      <p:grpSpPr>
        <a:xfrm>
          <a:off x="0" y="0"/>
          <a:ext cx="0" cy="0"/>
          <a:chOff x="0" y="0"/>
          <a:chExt cx="0" cy="0"/>
        </a:xfrm>
      </p:grpSpPr>
      <p:sp>
        <p:nvSpPr>
          <p:cNvPr id="8" name="IFXSHAPE"/>
          <p:cNvSpPr>
            <a:spLocks noGrp="1"/>
          </p:cNvSpPr>
          <p:nvPr>
            <p:ph type="ftr" sz="quarter" idx="12"/>
          </p:nvPr>
        </p:nvSpPr>
        <p:spPr>
          <a:xfrm>
            <a:off x="250824" y="381000"/>
            <a:ext cx="288036" cy="228600"/>
          </a:xfrm>
        </p:spPr>
        <p:txBody>
          <a:bodyPr wrap="none" lIns="0" tIns="0" rIns="0" bIns="0" anchor="ctr">
            <a:noAutofit/>
          </a:bodyPr>
          <a:lstStyle>
            <a:lvl1pPr algn="l" fontAlgn="t">
              <a:buClr>
                <a:schemeClr val="accent2"/>
              </a:buClr>
              <a:defRPr sz="2400">
                <a:solidFill>
                  <a:schemeClr val="accent2"/>
                </a:solidFill>
                <a:latin typeface="Arial" panose="020B0604020202020204" pitchFamily="34" charset="0"/>
              </a:defRPr>
            </a:lvl1pPr>
          </a:lstStyle>
          <a:p>
            <a:endParaRPr lang="en-US"/>
          </a:p>
        </p:txBody>
      </p:sp>
      <p:sp>
        <p:nvSpPr>
          <p:cNvPr id="6" name="IFXSHAPE"/>
          <p:cNvSpPr>
            <a:spLocks noGrp="1"/>
          </p:cNvSpPr>
          <p:nvPr>
            <p:ph type="sldNum" sz="quarter" idx="10"/>
          </p:nvPr>
        </p:nvSpPr>
        <p:spPr>
          <a:xfrm>
            <a:off x="8315516" y="4905756"/>
            <a:ext cx="288036" cy="228600"/>
          </a:xfrm>
        </p:spPr>
        <p:txBody>
          <a:bodyPr wrap="none" lIns="0" tIns="0" rIns="0" bIns="0" anchor="ctr">
            <a:noAutofit/>
          </a:bodyPr>
          <a:lstStyle>
            <a:lvl1pPr algn="r" fontAlgn="t">
              <a:buClr>
                <a:srgbClr val="FFFFFF"/>
              </a:buClr>
              <a:defRPr sz="1000">
                <a:latin typeface="Arial" panose="020B0604020202020204" pitchFamily="34" charset="0"/>
              </a:defRPr>
            </a:lvl1pPr>
          </a:lstStyle>
          <a:p>
            <a:endParaRPr lang="en-US"/>
          </a:p>
        </p:txBody>
      </p:sp>
      <p:sp>
        <p:nvSpPr>
          <p:cNvPr id="2" name="Freihandform 1"/>
          <p:cNvSpPr/>
          <p:nvPr userDrawn="1"/>
        </p:nvSpPr>
        <p:spPr bwMode="auto">
          <a:xfrm>
            <a:off x="-4572" y="0"/>
            <a:ext cx="9153144" cy="3867912"/>
          </a:xfrm>
          <a:custGeom>
            <a:avLst/>
            <a:gdLst>
              <a:gd name="connsiteX0" fmla="*/ 0 w 9153144"/>
              <a:gd name="connsiteY0" fmla="*/ 3877056 h 3877056"/>
              <a:gd name="connsiteX1" fmla="*/ 0 w 9153144"/>
              <a:gd name="connsiteY1" fmla="*/ 0 h 3877056"/>
              <a:gd name="connsiteX2" fmla="*/ 9153144 w 9153144"/>
              <a:gd name="connsiteY2" fmla="*/ 0 h 3877056"/>
              <a:gd name="connsiteX3" fmla="*/ 9153144 w 9153144"/>
              <a:gd name="connsiteY3" fmla="*/ 3461004 h 3877056"/>
              <a:gd name="connsiteX4" fmla="*/ 0 w 9153144"/>
              <a:gd name="connsiteY4" fmla="*/ 3877056 h 3877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144" h="3877056">
                <a:moveTo>
                  <a:pt x="0" y="3877056"/>
                </a:moveTo>
                <a:lnTo>
                  <a:pt x="0" y="0"/>
                </a:lnTo>
                <a:lnTo>
                  <a:pt x="9153144" y="0"/>
                </a:lnTo>
                <a:lnTo>
                  <a:pt x="9153144" y="3461004"/>
                </a:lnTo>
                <a:lnTo>
                  <a:pt x="0" y="3877056"/>
                </a:lnTo>
                <a:close/>
              </a:path>
            </a:pathLst>
          </a:custGeom>
          <a:solidFill>
            <a:schemeClr val="accent3"/>
          </a:solidFill>
          <a:ln w="9525">
            <a:noFill/>
            <a:miter lim="800000"/>
            <a:headEnd/>
            <a:tailEnd/>
          </a:ln>
        </p:spPr>
        <p:txBody>
          <a:bodyPr wrap="square" lIns="72000" tIns="72000" rIns="72000" bIns="72000" rtlCol="0" anchor="ctr"/>
          <a:lstStyle/>
          <a:p>
            <a:pPr algn="ctr" eaLnBrk="0" hangingPunct="0"/>
            <a:endParaRPr lang="de-DE" sz="1600" dirty="0">
              <a:latin typeface="+mn-lt"/>
              <a:ea typeface="Verdana" pitchFamily="34" charset="0"/>
              <a:cs typeface="Verdana" pitchFamily="34" charset="0"/>
            </a:endParaRPr>
          </a:p>
        </p:txBody>
      </p:sp>
      <p:grpSp>
        <p:nvGrpSpPr>
          <p:cNvPr id="18" name="Gruppieren 27"/>
          <p:cNvGrpSpPr/>
          <p:nvPr userDrawn="1"/>
        </p:nvGrpSpPr>
        <p:grpSpPr>
          <a:xfrm>
            <a:off x="-4572" y="0"/>
            <a:ext cx="9153144" cy="3795886"/>
            <a:chOff x="-4573" y="2281"/>
            <a:chExt cx="9153144" cy="5482946"/>
          </a:xfrm>
        </p:grpSpPr>
        <p:cxnSp>
          <p:nvCxnSpPr>
            <p:cNvPr id="19" name="Gerade Verbindung 30"/>
            <p:cNvCxnSpPr/>
            <p:nvPr/>
          </p:nvCxnSpPr>
          <p:spPr>
            <a:xfrm>
              <a:off x="1979712" y="4861158"/>
              <a:ext cx="72007" cy="624069"/>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0" name="Gerade Verbindung 31"/>
            <p:cNvCxnSpPr/>
            <p:nvPr/>
          </p:nvCxnSpPr>
          <p:spPr>
            <a:xfrm>
              <a:off x="-4573" y="3613021"/>
              <a:ext cx="1984284" cy="1248139"/>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2" name="Gerade Verbindung 32"/>
            <p:cNvCxnSpPr/>
            <p:nvPr/>
          </p:nvCxnSpPr>
          <p:spPr>
            <a:xfrm flipH="1">
              <a:off x="1979711" y="2589938"/>
              <a:ext cx="7168860" cy="227122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3" name="Ellipse 34"/>
            <p:cNvSpPr/>
            <p:nvPr/>
          </p:nvSpPr>
          <p:spPr bwMode="auto">
            <a:xfrm>
              <a:off x="1907704" y="4757158"/>
              <a:ext cx="144016" cy="208000"/>
            </a:xfrm>
            <a:prstGeom prst="ellipse">
              <a:avLst/>
            </a:prstGeom>
            <a:solidFill>
              <a:srgbClr val="FFFFFF"/>
            </a:solidFill>
            <a:ln w="9525">
              <a:noFill/>
              <a:miter lim="800000"/>
              <a:headEnd/>
              <a:tailEnd/>
            </a:ln>
          </p:spPr>
          <p:txBody>
            <a:bodyPr wrap="square" lIns="72000" tIns="72000" rIns="72000" bIns="72000" rtlCol="0" anchor="ctr"/>
            <a:lstStyle/>
            <a:p>
              <a:pPr algn="ctr" eaLnBrk="0" hangingPunct="0"/>
              <a:endParaRPr lang="de-DE" sz="1600" dirty="0">
                <a:latin typeface="Arial" panose="020B0604020202020204" pitchFamily="34" charset="0"/>
                <a:ea typeface="Verdana" pitchFamily="34" charset="0"/>
                <a:cs typeface="Arial" panose="020B0604020202020204" pitchFamily="34" charset="0"/>
              </a:endParaRPr>
            </a:p>
          </p:txBody>
        </p:sp>
        <p:cxnSp>
          <p:nvCxnSpPr>
            <p:cNvPr id="24" name="Gerade Verbindung 35"/>
            <p:cNvCxnSpPr/>
            <p:nvPr/>
          </p:nvCxnSpPr>
          <p:spPr>
            <a:xfrm flipH="1">
              <a:off x="6243551" y="2281"/>
              <a:ext cx="2520280" cy="518201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grpSp>
      <p:sp>
        <p:nvSpPr>
          <p:cNvPr id="27" name="IFXSHAPE"/>
          <p:cNvSpPr>
            <a:spLocks noGrp="1"/>
          </p:cNvSpPr>
          <p:nvPr>
            <p:ph type="title" hasCustomPrompt="1"/>
          </p:nvPr>
        </p:nvSpPr>
        <p:spPr>
          <a:xfrm>
            <a:off x="468000" y="1297976"/>
            <a:ext cx="6331744" cy="564903"/>
          </a:xfrm>
          <a:prstGeom prst="rect">
            <a:avLst/>
          </a:prstGeom>
        </p:spPr>
        <p:txBody>
          <a:bodyPr anchor="b" anchorCtr="0">
            <a:spAutoFit/>
          </a:bodyPr>
          <a:lstStyle>
            <a:lvl1pPr>
              <a:defRPr sz="3600">
                <a:latin typeface="Arial" panose="020B0604020202020204" pitchFamily="34" charset="0"/>
                <a:ea typeface="Verdana" panose="020B0604030504040204" pitchFamily="34" charset="0"/>
                <a:cs typeface="Arial" panose="020B0604020202020204" pitchFamily="34" charset="0"/>
              </a:defRPr>
            </a:lvl1pPr>
          </a:lstStyle>
          <a:p>
            <a:r>
              <a:rPr lang="en-US" sz="3600" kern="0" dirty="0"/>
              <a:t>Please type in title</a:t>
            </a:r>
          </a:p>
        </p:txBody>
      </p:sp>
      <p:pic>
        <p:nvPicPr>
          <p:cNvPr id="28" name="Grafik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3766" y="4089966"/>
            <a:ext cx="1372690" cy="600324"/>
          </a:xfrm>
          <a:prstGeom prst="rect">
            <a:avLst/>
          </a:prstGeom>
        </p:spPr>
      </p:pic>
      <p:sp>
        <p:nvSpPr>
          <p:cNvPr id="30" name="IFXSHAPE"/>
          <p:cNvSpPr>
            <a:spLocks noGrp="1"/>
          </p:cNvSpPr>
          <p:nvPr>
            <p:ph type="subTitle" idx="1" hasCustomPrompt="1"/>
          </p:nvPr>
        </p:nvSpPr>
        <p:spPr>
          <a:xfrm>
            <a:off x="468000" y="4074737"/>
            <a:ext cx="6192000" cy="615553"/>
          </a:xfrm>
          <a:prstGeom prst="rect">
            <a:avLst/>
          </a:prstGeom>
        </p:spPr>
        <p:txBody>
          <a:bodyPr vert="horz" wrap="square" lIns="0" tIns="0" rIns="0" bIns="0" rtlCol="0" anchor="b" anchorCtr="0">
            <a:spAutoFit/>
          </a:bodyPr>
          <a:lstStyle>
            <a:lvl1pPr marL="0" indent="0" algn="l">
              <a:spcAft>
                <a:spcPts val="0"/>
              </a:spcAft>
              <a:buNone/>
              <a:defRPr lang="en-GB" sz="2000" baseline="0" noProof="0" dirty="0" smtClean="0">
                <a:solidFill>
                  <a:schemeClr val="tx1"/>
                </a:solidFill>
                <a:latin typeface="Arial" panose="020B0604020202020204" pitchFamily="34" charset="0"/>
                <a:ea typeface="+mn-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GB" noProof="0" dirty="0"/>
              <a:t>Author (department)</a:t>
            </a:r>
            <a:br>
              <a:rPr lang="en-GB" noProof="0" dirty="0"/>
            </a:br>
            <a:r>
              <a:rPr lang="en-GB" noProof="0" dirty="0"/>
              <a:t>Date</a:t>
            </a:r>
          </a:p>
        </p:txBody>
      </p:sp>
      <p:sp>
        <p:nvSpPr>
          <p:cNvPr id="7" name="IFXSHAPE"/>
          <p:cNvSpPr>
            <a:spLocks noGrp="1"/>
          </p:cNvSpPr>
          <p:nvPr>
            <p:ph type="dt" sz="half" idx="11"/>
          </p:nvPr>
        </p:nvSpPr>
        <p:spPr>
          <a:xfrm>
            <a:off x="4144168" y="4753356"/>
            <a:ext cx="288036" cy="228600"/>
          </a:xfrm>
        </p:spPr>
        <p:txBody>
          <a:bodyPr wrap="none" lIns="0" tIns="0" rIns="0" bIns="0" anchor="ctr">
            <a:noAutofit/>
          </a:bodyPr>
          <a:lstStyle>
            <a:lvl1pPr algn="l" fontAlgn="t">
              <a:buClr>
                <a:schemeClr val="accent1"/>
              </a:buClr>
              <a:defRPr sz="1200">
                <a:solidFill>
                  <a:schemeClr val="accent2"/>
                </a:solidFill>
                <a:latin typeface="Arial" panose="020B0604020202020204" pitchFamily="34" charset="0"/>
              </a:defRPr>
            </a:lvl1pPr>
          </a:lstStyle>
          <a:p>
            <a:r>
              <a:rPr lang="en-US"/>
              <a:t>- restricted -</a:t>
            </a:r>
          </a:p>
        </p:txBody>
      </p:sp>
    </p:spTree>
    <p:extLst>
      <p:ext uri="{BB962C8B-B14F-4D97-AF65-F5344CB8AC3E}">
        <p14:creationId xmlns:p14="http://schemas.microsoft.com/office/powerpoint/2010/main" val="455361232"/>
      </p:ext>
    </p:extLst>
  </p:cSld>
  <p:clrMapOvr>
    <a:masterClrMapping/>
  </p:clrMapOvr>
  <p:hf sldNum="0" hdr="0" ftr="0"/>
  <p:extLst mod="1">
    <p:ext uri="{DCECCB84-F9BA-43D5-87BE-67443E8EF086}">
      <p15:sldGuideLst xmlns:p15="http://schemas.microsoft.com/office/powerpoint/2012/main">
        <p15:guide id="1" orient="horz" pos="709" userDrawn="1">
          <p15:clr>
            <a:srgbClr val="FBAE40"/>
          </p15:clr>
        </p15:guide>
        <p15:guide id="2" pos="297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FX_Title_and_Four_Content">
    <p:spTree>
      <p:nvGrpSpPr>
        <p:cNvPr id="1" name=""/>
        <p:cNvGrpSpPr/>
        <p:nvPr/>
      </p:nvGrpSpPr>
      <p:grpSpPr>
        <a:xfrm>
          <a:off x="0" y="0"/>
          <a:ext cx="0" cy="0"/>
          <a:chOff x="0" y="0"/>
          <a:chExt cx="0" cy="0"/>
        </a:xfrm>
      </p:grpSpPr>
      <p:sp>
        <p:nvSpPr>
          <p:cNvPr id="10" name="IFXSHAPE"/>
          <p:cNvSpPr>
            <a:spLocks noGrp="1"/>
          </p:cNvSpPr>
          <p:nvPr>
            <p:ph type="ftr" sz="quarter" idx="19"/>
          </p:nvPr>
        </p:nvSpPr>
        <p:spPr>
          <a:xfrm>
            <a:off x="4283964" y="4905756"/>
            <a:ext cx="576072" cy="228600"/>
          </a:xfrm>
        </p:spPr>
        <p:txBody>
          <a:bodyPr wrap="none" lIns="0" tIns="0" rIns="0" bIns="0" anchor="ctr">
            <a:noAutofit/>
          </a:bodyPr>
          <a:lstStyle>
            <a:lvl1pPr algn="ctr" fontAlgn="t">
              <a:buClr>
                <a:schemeClr val="accent2"/>
              </a:buClr>
              <a:defRPr sz="700" b="0">
                <a:solidFill>
                  <a:schemeClr val="accent2"/>
                </a:solidFill>
                <a:latin typeface="Arial" panose="020B0604020202020204" pitchFamily="34" charset="0"/>
              </a:defRPr>
            </a:lvl1pPr>
          </a:lstStyle>
          <a:p>
            <a:r>
              <a:rPr lang="en-US"/>
              <a:t>Copyright © Infineon Technologies AG 2021. All rights reserved.</a:t>
            </a:r>
          </a:p>
        </p:txBody>
      </p:sp>
      <p:sp>
        <p:nvSpPr>
          <p:cNvPr id="6" name="IFXSHAPE"/>
          <p:cNvSpPr>
            <a:spLocks noGrp="1"/>
          </p:cNvSpPr>
          <p:nvPr>
            <p:ph type="sldNum" sz="quarter" idx="17"/>
          </p:nvPr>
        </p:nvSpPr>
        <p:spPr>
          <a:xfrm>
            <a:off x="8315516" y="4905756"/>
            <a:ext cx="288036" cy="228600"/>
          </a:xfrm>
        </p:spPr>
        <p:txBody>
          <a:bodyPr wrap="none" lIns="0" tIns="0" rIns="0" bIns="0" anchor="ctr">
            <a:noAutofit/>
          </a:bodyPr>
          <a:lstStyle>
            <a:lvl1pPr algn="r" fontAlgn="t">
              <a:buClr>
                <a:srgbClr val="928285"/>
              </a:buClr>
              <a:defRPr sz="1000" b="0">
                <a:solidFill>
                  <a:srgbClr val="FFFFFF"/>
                </a:solidFill>
                <a:latin typeface="Arial" panose="020B0604020202020204" pitchFamily="34" charset="0"/>
              </a:defRPr>
            </a:lvl1pPr>
          </a:lstStyle>
          <a:p>
            <a:fld id="{29A4E161-9B93-4A36-A322-E6A96094A0FF}" type="slidenum">
              <a:rPr lang="en-US" smtClean="0"/>
              <a:pPr/>
              <a:t>‹#›</a:t>
            </a:fld>
            <a:endParaRPr lang="en-US"/>
          </a:p>
        </p:txBody>
      </p:sp>
      <p:sp>
        <p:nvSpPr>
          <p:cNvPr id="2" name="IFXSHAPE"/>
          <p:cNvSpPr>
            <a:spLocks noGrp="1"/>
          </p:cNvSpPr>
          <p:nvPr>
            <p:ph type="title" hasCustomPrompt="1"/>
          </p:nvPr>
        </p:nvSpPr>
        <p:spPr>
          <a:xfrm>
            <a:off x="251520" y="141540"/>
            <a:ext cx="7223760" cy="540000"/>
          </a:xfrm>
          <a:prstGeom prst="rect">
            <a:avLst/>
          </a:prstGeom>
        </p:spPr>
        <p:txBody>
          <a:bodyPr/>
          <a:lstStyle/>
          <a:p>
            <a:r>
              <a:rPr lang="en-GB" dirty="0"/>
              <a:t>Click to edit title</a:t>
            </a:r>
          </a:p>
        </p:txBody>
      </p:sp>
      <p:sp>
        <p:nvSpPr>
          <p:cNvPr id="7" name="IFXSHAPE"/>
          <p:cNvSpPr>
            <a:spLocks noGrp="1"/>
          </p:cNvSpPr>
          <p:nvPr>
            <p:ph sz="quarter" idx="13" hasCustomPrompt="1"/>
          </p:nvPr>
        </p:nvSpPr>
        <p:spPr>
          <a:xfrm>
            <a:off x="250825" y="951309"/>
            <a:ext cx="4248472" cy="1737473"/>
          </a:xfrm>
          <a:prstGeom prst="rect">
            <a:avLst/>
          </a:prstGeom>
        </p:spPr>
        <p:txBody>
          <a:body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IFXSHAPE"/>
          <p:cNvSpPr>
            <a:spLocks noGrp="1"/>
          </p:cNvSpPr>
          <p:nvPr>
            <p:ph sz="quarter" idx="14" hasCustomPrompt="1"/>
          </p:nvPr>
        </p:nvSpPr>
        <p:spPr>
          <a:xfrm>
            <a:off x="4643438" y="951309"/>
            <a:ext cx="4249042" cy="1737473"/>
          </a:xfrm>
          <a:prstGeom prst="rect">
            <a:avLst/>
          </a:prstGeom>
        </p:spPr>
        <p:txBody>
          <a:body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IFXSHAPE"/>
          <p:cNvSpPr>
            <a:spLocks noGrp="1"/>
          </p:cNvSpPr>
          <p:nvPr>
            <p:ph sz="quarter" idx="15" hasCustomPrompt="1"/>
          </p:nvPr>
        </p:nvSpPr>
        <p:spPr>
          <a:xfrm>
            <a:off x="250825" y="2895600"/>
            <a:ext cx="4248472" cy="1890713"/>
          </a:xfrm>
          <a:prstGeom prst="rect">
            <a:avLst/>
          </a:prstGeom>
        </p:spPr>
        <p:txBody>
          <a:body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IFXSHAPE"/>
          <p:cNvSpPr>
            <a:spLocks noGrp="1"/>
          </p:cNvSpPr>
          <p:nvPr>
            <p:ph sz="quarter" idx="16" hasCustomPrompt="1"/>
          </p:nvPr>
        </p:nvSpPr>
        <p:spPr>
          <a:xfrm>
            <a:off x="4643438" y="2895600"/>
            <a:ext cx="4249042" cy="1890713"/>
          </a:xfrm>
          <a:prstGeom prst="rect">
            <a:avLst/>
          </a:prstGeom>
        </p:spPr>
        <p:txBody>
          <a:body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IFXSHAPE"/>
          <p:cNvSpPr>
            <a:spLocks noGrp="1"/>
          </p:cNvSpPr>
          <p:nvPr>
            <p:ph type="dt" sz="half" idx="18"/>
          </p:nvPr>
        </p:nvSpPr>
        <p:spPr>
          <a:xfrm>
            <a:off x="250824" y="4905756"/>
            <a:ext cx="288036" cy="228600"/>
          </a:xfrm>
        </p:spPr>
        <p:txBody>
          <a:bodyPr wrap="none" lIns="0" tIns="0" rIns="0" bIns="0" anchor="ctr">
            <a:noAutofit/>
          </a:bodyPr>
          <a:lstStyle>
            <a:lvl1pPr algn="l" fontAlgn="t">
              <a:buClr>
                <a:schemeClr val="accent2"/>
              </a:buClr>
              <a:defRPr sz="700" b="0">
                <a:solidFill>
                  <a:schemeClr val="accent2"/>
                </a:solidFill>
                <a:latin typeface="Arial" panose="020B0604020202020204" pitchFamily="34" charset="0"/>
              </a:defRPr>
            </a:lvl1pPr>
          </a:lstStyle>
          <a:p>
            <a:r>
              <a:rPr lang="en-US"/>
              <a:t>2021-02-24             </a:t>
            </a:r>
            <a:r>
              <a:rPr lang="en-US" b="1"/>
              <a:t>restricted</a:t>
            </a:r>
          </a:p>
        </p:txBody>
      </p:sp>
    </p:spTree>
  </p:cSld>
  <p:clrMapOvr>
    <a:masterClrMapping/>
  </p:clrMapOvr>
  <p:hf hd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FX_Row_and_Two_Columns">
    <p:spTree>
      <p:nvGrpSpPr>
        <p:cNvPr id="1" name=""/>
        <p:cNvGrpSpPr/>
        <p:nvPr/>
      </p:nvGrpSpPr>
      <p:grpSpPr>
        <a:xfrm>
          <a:off x="0" y="0"/>
          <a:ext cx="0" cy="0"/>
          <a:chOff x="0" y="0"/>
          <a:chExt cx="0" cy="0"/>
        </a:xfrm>
      </p:grpSpPr>
      <p:sp>
        <p:nvSpPr>
          <p:cNvPr id="10" name="IFXSHAPE"/>
          <p:cNvSpPr>
            <a:spLocks noGrp="1"/>
          </p:cNvSpPr>
          <p:nvPr>
            <p:ph type="ftr" sz="quarter" idx="18"/>
          </p:nvPr>
        </p:nvSpPr>
        <p:spPr>
          <a:xfrm>
            <a:off x="4283964" y="4905756"/>
            <a:ext cx="576072" cy="228600"/>
          </a:xfrm>
        </p:spPr>
        <p:txBody>
          <a:bodyPr wrap="none" lIns="0" tIns="0" rIns="0" bIns="0" anchor="ctr">
            <a:noAutofit/>
          </a:bodyPr>
          <a:lstStyle>
            <a:lvl1pPr algn="ctr" fontAlgn="t">
              <a:buClr>
                <a:schemeClr val="accent2"/>
              </a:buClr>
              <a:defRPr sz="700" b="0">
                <a:solidFill>
                  <a:schemeClr val="accent2"/>
                </a:solidFill>
                <a:latin typeface="Arial" panose="020B0604020202020204" pitchFamily="34" charset="0"/>
              </a:defRPr>
            </a:lvl1pPr>
          </a:lstStyle>
          <a:p>
            <a:r>
              <a:rPr lang="en-US"/>
              <a:t>Copyright © Infineon Technologies AG 2021. All rights reserved.</a:t>
            </a:r>
          </a:p>
        </p:txBody>
      </p:sp>
      <p:sp>
        <p:nvSpPr>
          <p:cNvPr id="6" name="IFXSHAPE"/>
          <p:cNvSpPr>
            <a:spLocks noGrp="1"/>
          </p:cNvSpPr>
          <p:nvPr>
            <p:ph type="sldNum" sz="quarter" idx="16"/>
          </p:nvPr>
        </p:nvSpPr>
        <p:spPr>
          <a:xfrm>
            <a:off x="8315516" y="4905756"/>
            <a:ext cx="288036" cy="228600"/>
          </a:xfrm>
        </p:spPr>
        <p:txBody>
          <a:bodyPr wrap="none" lIns="0" tIns="0" rIns="0" bIns="0" anchor="ctr">
            <a:noAutofit/>
          </a:bodyPr>
          <a:lstStyle>
            <a:lvl1pPr algn="r" fontAlgn="t">
              <a:buClr>
                <a:srgbClr val="928285"/>
              </a:buClr>
              <a:defRPr sz="1000" b="0">
                <a:solidFill>
                  <a:srgbClr val="FFFFFF"/>
                </a:solidFill>
                <a:latin typeface="Arial" panose="020B0604020202020204" pitchFamily="34" charset="0"/>
              </a:defRPr>
            </a:lvl1pPr>
          </a:lstStyle>
          <a:p>
            <a:fld id="{6A6A938C-E334-43B8-92D1-A4EC23281C30}" type="slidenum">
              <a:rPr lang="en-US" smtClean="0"/>
              <a:pPr/>
              <a:t>‹#›</a:t>
            </a:fld>
            <a:endParaRPr lang="en-US"/>
          </a:p>
        </p:txBody>
      </p:sp>
      <p:sp>
        <p:nvSpPr>
          <p:cNvPr id="2" name="IFXSHAPE"/>
          <p:cNvSpPr>
            <a:spLocks noGrp="1"/>
          </p:cNvSpPr>
          <p:nvPr>
            <p:ph type="title" hasCustomPrompt="1"/>
          </p:nvPr>
        </p:nvSpPr>
        <p:spPr>
          <a:xfrm>
            <a:off x="251520" y="141540"/>
            <a:ext cx="7223760" cy="540000"/>
          </a:xfrm>
          <a:prstGeom prst="rect">
            <a:avLst/>
          </a:prstGeom>
        </p:spPr>
        <p:txBody>
          <a:bodyPr/>
          <a:lstStyle/>
          <a:p>
            <a:r>
              <a:rPr lang="en-GB" dirty="0"/>
              <a:t>Click to edit title</a:t>
            </a:r>
          </a:p>
        </p:txBody>
      </p:sp>
      <p:sp>
        <p:nvSpPr>
          <p:cNvPr id="7" name="IFXSHAPE"/>
          <p:cNvSpPr>
            <a:spLocks noGrp="1"/>
          </p:cNvSpPr>
          <p:nvPr>
            <p:ph sz="quarter" idx="13" hasCustomPrompt="1"/>
          </p:nvPr>
        </p:nvSpPr>
        <p:spPr>
          <a:xfrm>
            <a:off x="250825" y="951309"/>
            <a:ext cx="8641655" cy="1737473"/>
          </a:xfrm>
          <a:prstGeom prst="rect">
            <a:avLst/>
          </a:prstGeom>
        </p:spPr>
        <p:txBody>
          <a:body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IFXSHAPE"/>
          <p:cNvSpPr>
            <a:spLocks noGrp="1"/>
          </p:cNvSpPr>
          <p:nvPr>
            <p:ph sz="quarter" idx="14" hasCustomPrompt="1"/>
          </p:nvPr>
        </p:nvSpPr>
        <p:spPr>
          <a:xfrm>
            <a:off x="250825" y="2895600"/>
            <a:ext cx="4248472" cy="1890713"/>
          </a:xfrm>
          <a:prstGeom prst="rect">
            <a:avLst/>
          </a:prstGeom>
        </p:spPr>
        <p:txBody>
          <a:body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IFXSHAPE"/>
          <p:cNvSpPr>
            <a:spLocks noGrp="1"/>
          </p:cNvSpPr>
          <p:nvPr>
            <p:ph sz="quarter" idx="15" hasCustomPrompt="1"/>
          </p:nvPr>
        </p:nvSpPr>
        <p:spPr>
          <a:xfrm>
            <a:off x="4643438" y="2895600"/>
            <a:ext cx="4249041" cy="1890713"/>
          </a:xfrm>
          <a:prstGeom prst="rect">
            <a:avLst/>
          </a:prstGeom>
        </p:spPr>
        <p:txBody>
          <a:body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IFXSHAPE"/>
          <p:cNvSpPr>
            <a:spLocks noGrp="1"/>
          </p:cNvSpPr>
          <p:nvPr>
            <p:ph type="dt" sz="half" idx="17"/>
          </p:nvPr>
        </p:nvSpPr>
        <p:spPr>
          <a:xfrm>
            <a:off x="250824" y="4905756"/>
            <a:ext cx="288036" cy="228600"/>
          </a:xfrm>
        </p:spPr>
        <p:txBody>
          <a:bodyPr wrap="none" lIns="0" tIns="0" rIns="0" bIns="0" anchor="ctr">
            <a:noAutofit/>
          </a:bodyPr>
          <a:lstStyle>
            <a:lvl1pPr algn="l" fontAlgn="t">
              <a:buClr>
                <a:schemeClr val="accent2"/>
              </a:buClr>
              <a:defRPr sz="700" b="0">
                <a:solidFill>
                  <a:schemeClr val="accent2"/>
                </a:solidFill>
                <a:latin typeface="Arial" panose="020B0604020202020204" pitchFamily="34" charset="0"/>
              </a:defRPr>
            </a:lvl1pPr>
          </a:lstStyle>
          <a:p>
            <a:r>
              <a:rPr lang="en-US"/>
              <a:t>2021-02-24             </a:t>
            </a:r>
            <a:r>
              <a:rPr lang="en-US" b="1"/>
              <a:t>restricted</a:t>
            </a:r>
          </a:p>
        </p:txBody>
      </p:sp>
    </p:spTree>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FX_Row_Two_Columns_Row">
    <p:spTree>
      <p:nvGrpSpPr>
        <p:cNvPr id="1" name=""/>
        <p:cNvGrpSpPr/>
        <p:nvPr/>
      </p:nvGrpSpPr>
      <p:grpSpPr>
        <a:xfrm>
          <a:off x="0" y="0"/>
          <a:ext cx="0" cy="0"/>
          <a:chOff x="0" y="0"/>
          <a:chExt cx="0" cy="0"/>
        </a:xfrm>
      </p:grpSpPr>
      <p:sp>
        <p:nvSpPr>
          <p:cNvPr id="10" name="IFXSHAPE"/>
          <p:cNvSpPr>
            <a:spLocks noGrp="1"/>
          </p:cNvSpPr>
          <p:nvPr>
            <p:ph type="ftr" sz="quarter" idx="19"/>
          </p:nvPr>
        </p:nvSpPr>
        <p:spPr>
          <a:xfrm>
            <a:off x="4283964" y="4905756"/>
            <a:ext cx="576072" cy="228600"/>
          </a:xfrm>
        </p:spPr>
        <p:txBody>
          <a:bodyPr wrap="none" lIns="0" tIns="0" rIns="0" bIns="0" anchor="ctr">
            <a:noAutofit/>
          </a:bodyPr>
          <a:lstStyle>
            <a:lvl1pPr algn="ctr" fontAlgn="t">
              <a:buClr>
                <a:schemeClr val="accent2"/>
              </a:buClr>
              <a:defRPr sz="700" b="0">
                <a:solidFill>
                  <a:schemeClr val="accent2"/>
                </a:solidFill>
                <a:latin typeface="Arial" panose="020B0604020202020204" pitchFamily="34" charset="0"/>
              </a:defRPr>
            </a:lvl1pPr>
          </a:lstStyle>
          <a:p>
            <a:r>
              <a:rPr lang="en-US"/>
              <a:t>Copyright © Infineon Technologies AG 2021. All rights reserved.</a:t>
            </a:r>
          </a:p>
        </p:txBody>
      </p:sp>
      <p:sp>
        <p:nvSpPr>
          <p:cNvPr id="6" name="IFXSHAPE"/>
          <p:cNvSpPr>
            <a:spLocks noGrp="1"/>
          </p:cNvSpPr>
          <p:nvPr>
            <p:ph type="sldNum" sz="quarter" idx="17"/>
          </p:nvPr>
        </p:nvSpPr>
        <p:spPr>
          <a:xfrm>
            <a:off x="8315516" y="4905756"/>
            <a:ext cx="288036" cy="228600"/>
          </a:xfrm>
        </p:spPr>
        <p:txBody>
          <a:bodyPr wrap="none" lIns="0" tIns="0" rIns="0" bIns="0" anchor="ctr">
            <a:noAutofit/>
          </a:bodyPr>
          <a:lstStyle>
            <a:lvl1pPr algn="r" fontAlgn="t">
              <a:buClr>
                <a:srgbClr val="928285"/>
              </a:buClr>
              <a:defRPr sz="1000" b="0">
                <a:solidFill>
                  <a:srgbClr val="FFFFFF"/>
                </a:solidFill>
                <a:latin typeface="Arial" panose="020B0604020202020204" pitchFamily="34" charset="0"/>
              </a:defRPr>
            </a:lvl1pPr>
          </a:lstStyle>
          <a:p>
            <a:fld id="{F285CAC5-AF18-4074-B4E8-025328F63EED}" type="slidenum">
              <a:rPr lang="en-US" smtClean="0"/>
              <a:pPr/>
              <a:t>‹#›</a:t>
            </a:fld>
            <a:endParaRPr lang="en-US"/>
          </a:p>
        </p:txBody>
      </p:sp>
      <p:sp>
        <p:nvSpPr>
          <p:cNvPr id="2" name="IFXSHAPE"/>
          <p:cNvSpPr>
            <a:spLocks noGrp="1"/>
          </p:cNvSpPr>
          <p:nvPr>
            <p:ph type="title" hasCustomPrompt="1"/>
          </p:nvPr>
        </p:nvSpPr>
        <p:spPr>
          <a:xfrm>
            <a:off x="251520" y="141540"/>
            <a:ext cx="7223760" cy="540000"/>
          </a:xfrm>
          <a:prstGeom prst="rect">
            <a:avLst/>
          </a:prstGeom>
        </p:spPr>
        <p:txBody>
          <a:bodyPr/>
          <a:lstStyle/>
          <a:p>
            <a:r>
              <a:rPr lang="en-GB" dirty="0"/>
              <a:t>Click to edit title</a:t>
            </a:r>
          </a:p>
        </p:txBody>
      </p:sp>
      <p:sp>
        <p:nvSpPr>
          <p:cNvPr id="7" name="IFXSHAPE"/>
          <p:cNvSpPr>
            <a:spLocks noGrp="1"/>
          </p:cNvSpPr>
          <p:nvPr>
            <p:ph sz="quarter" idx="13" hasCustomPrompt="1"/>
          </p:nvPr>
        </p:nvSpPr>
        <p:spPr>
          <a:xfrm>
            <a:off x="250825" y="951310"/>
            <a:ext cx="8640960" cy="924500"/>
          </a:xfrm>
          <a:prstGeom prst="rect">
            <a:avLst/>
          </a:prstGeom>
        </p:spPr>
        <p:txBody>
          <a:bodyPr/>
          <a:lstStyle>
            <a:lvl1pPr>
              <a:spcAft>
                <a:spcPts val="0"/>
              </a:spcAft>
              <a:defRPr/>
            </a:lvl1pPr>
            <a:lvl2pPr>
              <a:spcAft>
                <a:spcPts val="0"/>
              </a:spcAft>
              <a:defRPr/>
            </a:lvl2pPr>
            <a:lvl3pPr>
              <a:spcAft>
                <a:spcPts val="0"/>
              </a:spcAft>
              <a:defRPr/>
            </a:lvl3pPr>
          </a:lstStyle>
          <a:p>
            <a:pPr lvl="0"/>
            <a:r>
              <a:rPr lang="en-GB" noProof="0" dirty="0"/>
              <a:t>Click to edit text</a:t>
            </a:r>
          </a:p>
          <a:p>
            <a:pPr lvl="1"/>
            <a:r>
              <a:rPr lang="en-GB" noProof="0" dirty="0"/>
              <a:t>Second level</a:t>
            </a:r>
          </a:p>
          <a:p>
            <a:pPr lvl="2"/>
            <a:r>
              <a:rPr lang="en-GB" noProof="0" dirty="0"/>
              <a:t>Third level</a:t>
            </a:r>
          </a:p>
        </p:txBody>
      </p:sp>
      <p:sp>
        <p:nvSpPr>
          <p:cNvPr id="9" name="IFXSHAPE"/>
          <p:cNvSpPr>
            <a:spLocks noGrp="1"/>
          </p:cNvSpPr>
          <p:nvPr>
            <p:ph sz="quarter" idx="14" hasCustomPrompt="1"/>
          </p:nvPr>
        </p:nvSpPr>
        <p:spPr>
          <a:xfrm>
            <a:off x="250825" y="2085698"/>
            <a:ext cx="4248472" cy="1459365"/>
          </a:xfrm>
          <a:prstGeom prst="rect">
            <a:avLst/>
          </a:prstGeo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IFXSHAPE"/>
          <p:cNvSpPr>
            <a:spLocks noGrp="1"/>
          </p:cNvSpPr>
          <p:nvPr>
            <p:ph sz="quarter" idx="15" hasCustomPrompt="1"/>
          </p:nvPr>
        </p:nvSpPr>
        <p:spPr>
          <a:xfrm>
            <a:off x="4643438" y="2085698"/>
            <a:ext cx="4248472" cy="1459365"/>
          </a:xfrm>
          <a:prstGeom prst="rect">
            <a:avLst/>
          </a:prstGeo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IFXSHAPE"/>
          <p:cNvSpPr>
            <a:spLocks noGrp="1"/>
          </p:cNvSpPr>
          <p:nvPr>
            <p:ph sz="quarter" idx="16" hasCustomPrompt="1"/>
          </p:nvPr>
        </p:nvSpPr>
        <p:spPr>
          <a:xfrm>
            <a:off x="250825" y="3813889"/>
            <a:ext cx="8640960" cy="972425"/>
          </a:xfrm>
          <a:prstGeom prst="rect">
            <a:avLst/>
          </a:prstGeom>
        </p:spPr>
        <p:txBody>
          <a:bodyPr/>
          <a:lstStyle>
            <a:lvl1pPr>
              <a:spcAft>
                <a:spcPts val="0"/>
              </a:spcAft>
              <a:defRPr/>
            </a:lvl1pPr>
            <a:lvl2pPr>
              <a:spcAft>
                <a:spcPts val="0"/>
              </a:spcAft>
              <a:defRPr/>
            </a:lvl2pPr>
            <a:lvl3pPr>
              <a:spcAft>
                <a:spcPts val="0"/>
              </a:spcAft>
              <a:defRPr/>
            </a:lvl3pPr>
          </a:lstStyle>
          <a:p>
            <a:pPr lvl="0"/>
            <a:r>
              <a:rPr lang="en-GB" noProof="0" dirty="0"/>
              <a:t>Click to edit text</a:t>
            </a:r>
          </a:p>
          <a:p>
            <a:pPr lvl="1"/>
            <a:r>
              <a:rPr lang="en-GB" noProof="0" dirty="0"/>
              <a:t>Second level</a:t>
            </a:r>
          </a:p>
          <a:p>
            <a:pPr lvl="2"/>
            <a:r>
              <a:rPr lang="en-GB" noProof="0" dirty="0"/>
              <a:t>Third level</a:t>
            </a:r>
          </a:p>
        </p:txBody>
      </p:sp>
      <p:sp>
        <p:nvSpPr>
          <p:cNvPr id="8" name="IFXSHAPE"/>
          <p:cNvSpPr>
            <a:spLocks noGrp="1"/>
          </p:cNvSpPr>
          <p:nvPr>
            <p:ph type="dt" sz="half" idx="18"/>
          </p:nvPr>
        </p:nvSpPr>
        <p:spPr>
          <a:xfrm>
            <a:off x="250824" y="4905756"/>
            <a:ext cx="288036" cy="228600"/>
          </a:xfrm>
        </p:spPr>
        <p:txBody>
          <a:bodyPr wrap="none" lIns="0" tIns="0" rIns="0" bIns="0" anchor="ctr">
            <a:noAutofit/>
          </a:bodyPr>
          <a:lstStyle>
            <a:lvl1pPr algn="l" fontAlgn="t">
              <a:buClr>
                <a:schemeClr val="accent2"/>
              </a:buClr>
              <a:defRPr sz="700" b="0">
                <a:solidFill>
                  <a:schemeClr val="accent2"/>
                </a:solidFill>
                <a:latin typeface="Arial" panose="020B0604020202020204" pitchFamily="34" charset="0"/>
              </a:defRPr>
            </a:lvl1pPr>
          </a:lstStyle>
          <a:p>
            <a:r>
              <a:rPr lang="en-US"/>
              <a:t>2021-02-24             </a:t>
            </a:r>
            <a:r>
              <a:rPr lang="en-US" b="1"/>
              <a:t>restricted</a:t>
            </a:r>
          </a:p>
        </p:txBody>
      </p:sp>
    </p:spTree>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FX_Title_and_Three_Columns">
    <p:spTree>
      <p:nvGrpSpPr>
        <p:cNvPr id="1" name=""/>
        <p:cNvGrpSpPr/>
        <p:nvPr/>
      </p:nvGrpSpPr>
      <p:grpSpPr>
        <a:xfrm>
          <a:off x="0" y="0"/>
          <a:ext cx="0" cy="0"/>
          <a:chOff x="0" y="0"/>
          <a:chExt cx="0" cy="0"/>
        </a:xfrm>
      </p:grpSpPr>
      <p:sp>
        <p:nvSpPr>
          <p:cNvPr id="10" name="IFXSHAPE"/>
          <p:cNvSpPr>
            <a:spLocks noGrp="1"/>
          </p:cNvSpPr>
          <p:nvPr>
            <p:ph type="ftr" sz="quarter" idx="18"/>
          </p:nvPr>
        </p:nvSpPr>
        <p:spPr>
          <a:xfrm>
            <a:off x="4283964" y="4905756"/>
            <a:ext cx="576072" cy="228600"/>
          </a:xfrm>
        </p:spPr>
        <p:txBody>
          <a:bodyPr wrap="none" lIns="0" tIns="0" rIns="0" bIns="0" anchor="ctr">
            <a:noAutofit/>
          </a:bodyPr>
          <a:lstStyle>
            <a:lvl1pPr algn="ctr" fontAlgn="t">
              <a:buClr>
                <a:schemeClr val="accent2"/>
              </a:buClr>
              <a:defRPr sz="700" b="0">
                <a:solidFill>
                  <a:schemeClr val="accent2"/>
                </a:solidFill>
                <a:latin typeface="Arial" panose="020B0604020202020204" pitchFamily="34" charset="0"/>
              </a:defRPr>
            </a:lvl1pPr>
          </a:lstStyle>
          <a:p>
            <a:r>
              <a:rPr lang="en-US"/>
              <a:t>Copyright © Infineon Technologies AG 2021. All rights reserved.</a:t>
            </a:r>
          </a:p>
        </p:txBody>
      </p:sp>
      <p:sp>
        <p:nvSpPr>
          <p:cNvPr id="6" name="IFXSHAPE"/>
          <p:cNvSpPr>
            <a:spLocks noGrp="1"/>
          </p:cNvSpPr>
          <p:nvPr>
            <p:ph type="sldNum" sz="quarter" idx="16"/>
          </p:nvPr>
        </p:nvSpPr>
        <p:spPr>
          <a:xfrm>
            <a:off x="8315516" y="4905756"/>
            <a:ext cx="288036" cy="228600"/>
          </a:xfrm>
        </p:spPr>
        <p:txBody>
          <a:bodyPr wrap="none" lIns="0" tIns="0" rIns="0" bIns="0" anchor="ctr">
            <a:noAutofit/>
          </a:bodyPr>
          <a:lstStyle>
            <a:lvl1pPr algn="r" fontAlgn="t">
              <a:buClr>
                <a:srgbClr val="928285"/>
              </a:buClr>
              <a:defRPr sz="1000" b="0">
                <a:solidFill>
                  <a:srgbClr val="FFFFFF"/>
                </a:solidFill>
                <a:latin typeface="Arial" panose="020B0604020202020204" pitchFamily="34" charset="0"/>
              </a:defRPr>
            </a:lvl1pPr>
          </a:lstStyle>
          <a:p>
            <a:fld id="{60318DA6-AB9F-415B-A080-E1083A013C75}" type="slidenum">
              <a:rPr lang="en-US" smtClean="0"/>
              <a:pPr/>
              <a:t>‹#›</a:t>
            </a:fld>
            <a:endParaRPr lang="en-US"/>
          </a:p>
        </p:txBody>
      </p:sp>
      <p:sp>
        <p:nvSpPr>
          <p:cNvPr id="2" name="IFXSHAPE"/>
          <p:cNvSpPr>
            <a:spLocks noGrp="1"/>
          </p:cNvSpPr>
          <p:nvPr>
            <p:ph type="title" hasCustomPrompt="1"/>
          </p:nvPr>
        </p:nvSpPr>
        <p:spPr>
          <a:xfrm>
            <a:off x="251520" y="141540"/>
            <a:ext cx="7223760" cy="540000"/>
          </a:xfrm>
          <a:prstGeom prst="rect">
            <a:avLst/>
          </a:prstGeom>
        </p:spPr>
        <p:txBody>
          <a:bodyPr/>
          <a:lstStyle/>
          <a:p>
            <a:r>
              <a:rPr lang="en-GB" dirty="0"/>
              <a:t>Click to edit title</a:t>
            </a:r>
          </a:p>
        </p:txBody>
      </p:sp>
      <p:sp>
        <p:nvSpPr>
          <p:cNvPr id="7" name="IFXSHAPE"/>
          <p:cNvSpPr>
            <a:spLocks noGrp="1"/>
          </p:cNvSpPr>
          <p:nvPr>
            <p:ph sz="quarter" idx="13" hasCustomPrompt="1"/>
          </p:nvPr>
        </p:nvSpPr>
        <p:spPr>
          <a:xfrm>
            <a:off x="250826" y="951310"/>
            <a:ext cx="2808288" cy="3835003"/>
          </a:xfrm>
          <a:prstGeom prst="rect">
            <a:avLst/>
          </a:prstGeom>
        </p:spPr>
        <p:txBody>
          <a:body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IFXSHAPE"/>
          <p:cNvSpPr>
            <a:spLocks noGrp="1"/>
          </p:cNvSpPr>
          <p:nvPr>
            <p:ph sz="quarter" idx="14" hasCustomPrompt="1"/>
          </p:nvPr>
        </p:nvSpPr>
        <p:spPr>
          <a:xfrm>
            <a:off x="3203576" y="951310"/>
            <a:ext cx="2736850" cy="3835003"/>
          </a:xfrm>
          <a:prstGeom prst="rect">
            <a:avLst/>
          </a:prstGeom>
        </p:spPr>
        <p:txBody>
          <a:body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IFXSHAPE"/>
          <p:cNvSpPr>
            <a:spLocks noGrp="1"/>
          </p:cNvSpPr>
          <p:nvPr>
            <p:ph sz="quarter" idx="15" hasCustomPrompt="1"/>
          </p:nvPr>
        </p:nvSpPr>
        <p:spPr>
          <a:xfrm>
            <a:off x="6084888" y="951310"/>
            <a:ext cx="2808312" cy="3835003"/>
          </a:xfrm>
          <a:prstGeom prst="rect">
            <a:avLst/>
          </a:prstGeom>
        </p:spPr>
        <p:txBody>
          <a:body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IFXSHAPE"/>
          <p:cNvSpPr>
            <a:spLocks noGrp="1"/>
          </p:cNvSpPr>
          <p:nvPr>
            <p:ph type="dt" sz="half" idx="17"/>
          </p:nvPr>
        </p:nvSpPr>
        <p:spPr>
          <a:xfrm>
            <a:off x="250824" y="4905756"/>
            <a:ext cx="288036" cy="228600"/>
          </a:xfrm>
        </p:spPr>
        <p:txBody>
          <a:bodyPr wrap="none" lIns="0" tIns="0" rIns="0" bIns="0" anchor="ctr">
            <a:noAutofit/>
          </a:bodyPr>
          <a:lstStyle>
            <a:lvl1pPr algn="l" fontAlgn="t">
              <a:buClr>
                <a:schemeClr val="accent2"/>
              </a:buClr>
              <a:defRPr sz="700" b="0">
                <a:solidFill>
                  <a:schemeClr val="accent2"/>
                </a:solidFill>
                <a:latin typeface="Arial" panose="020B0604020202020204" pitchFamily="34" charset="0"/>
              </a:defRPr>
            </a:lvl1pPr>
          </a:lstStyle>
          <a:p>
            <a:r>
              <a:rPr lang="en-US"/>
              <a:t>2021-02-24             </a:t>
            </a:r>
            <a:r>
              <a:rPr lang="en-US" b="1"/>
              <a:t>restricted</a:t>
            </a:r>
          </a:p>
        </p:txBody>
      </p:sp>
    </p:spTree>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FX_Row_and_Three_Columns">
    <p:spTree>
      <p:nvGrpSpPr>
        <p:cNvPr id="1" name=""/>
        <p:cNvGrpSpPr/>
        <p:nvPr/>
      </p:nvGrpSpPr>
      <p:grpSpPr>
        <a:xfrm>
          <a:off x="0" y="0"/>
          <a:ext cx="0" cy="0"/>
          <a:chOff x="0" y="0"/>
          <a:chExt cx="0" cy="0"/>
        </a:xfrm>
      </p:grpSpPr>
      <p:sp>
        <p:nvSpPr>
          <p:cNvPr id="10" name="IFXSHAPE"/>
          <p:cNvSpPr>
            <a:spLocks noGrp="1"/>
          </p:cNvSpPr>
          <p:nvPr>
            <p:ph type="ftr" sz="quarter" idx="19"/>
          </p:nvPr>
        </p:nvSpPr>
        <p:spPr>
          <a:xfrm>
            <a:off x="4283964" y="4905756"/>
            <a:ext cx="576072" cy="228600"/>
          </a:xfrm>
        </p:spPr>
        <p:txBody>
          <a:bodyPr wrap="none" lIns="0" tIns="0" rIns="0" bIns="0" anchor="ctr">
            <a:noAutofit/>
          </a:bodyPr>
          <a:lstStyle>
            <a:lvl1pPr algn="ctr" fontAlgn="t">
              <a:buClr>
                <a:schemeClr val="accent2"/>
              </a:buClr>
              <a:defRPr sz="700" b="0">
                <a:solidFill>
                  <a:schemeClr val="accent2"/>
                </a:solidFill>
                <a:latin typeface="Arial" panose="020B0604020202020204" pitchFamily="34" charset="0"/>
              </a:defRPr>
            </a:lvl1pPr>
          </a:lstStyle>
          <a:p>
            <a:r>
              <a:rPr lang="en-US"/>
              <a:t>Copyright © Infineon Technologies AG 2021. All rights reserved.</a:t>
            </a:r>
          </a:p>
        </p:txBody>
      </p:sp>
      <p:sp>
        <p:nvSpPr>
          <p:cNvPr id="6" name="IFXSHAPE"/>
          <p:cNvSpPr>
            <a:spLocks noGrp="1"/>
          </p:cNvSpPr>
          <p:nvPr>
            <p:ph type="sldNum" sz="quarter" idx="17"/>
          </p:nvPr>
        </p:nvSpPr>
        <p:spPr>
          <a:xfrm>
            <a:off x="8315516" y="4905756"/>
            <a:ext cx="288036" cy="228600"/>
          </a:xfrm>
        </p:spPr>
        <p:txBody>
          <a:bodyPr wrap="none" lIns="0" tIns="0" rIns="0" bIns="0" anchor="ctr">
            <a:noAutofit/>
          </a:bodyPr>
          <a:lstStyle>
            <a:lvl1pPr algn="r" fontAlgn="t">
              <a:buClr>
                <a:srgbClr val="928285"/>
              </a:buClr>
              <a:defRPr sz="1000" b="0">
                <a:solidFill>
                  <a:srgbClr val="FFFFFF"/>
                </a:solidFill>
                <a:latin typeface="Arial" panose="020B0604020202020204" pitchFamily="34" charset="0"/>
              </a:defRPr>
            </a:lvl1pPr>
          </a:lstStyle>
          <a:p>
            <a:fld id="{A99779EC-5D6C-4CB2-8EE1-3DDE02D219FB}" type="slidenum">
              <a:rPr lang="en-US" smtClean="0"/>
              <a:pPr/>
              <a:t>‹#›</a:t>
            </a:fld>
            <a:endParaRPr lang="en-US"/>
          </a:p>
        </p:txBody>
      </p:sp>
      <p:sp>
        <p:nvSpPr>
          <p:cNvPr id="2" name="IFXSHAPE"/>
          <p:cNvSpPr>
            <a:spLocks noGrp="1"/>
          </p:cNvSpPr>
          <p:nvPr>
            <p:ph type="title" hasCustomPrompt="1"/>
          </p:nvPr>
        </p:nvSpPr>
        <p:spPr>
          <a:xfrm>
            <a:off x="251520" y="141540"/>
            <a:ext cx="7223760" cy="540000"/>
          </a:xfrm>
          <a:prstGeom prst="rect">
            <a:avLst/>
          </a:prstGeom>
        </p:spPr>
        <p:txBody>
          <a:bodyPr/>
          <a:lstStyle/>
          <a:p>
            <a:r>
              <a:rPr lang="en-GB" dirty="0"/>
              <a:t>Click to edit title</a:t>
            </a:r>
          </a:p>
        </p:txBody>
      </p:sp>
      <p:sp>
        <p:nvSpPr>
          <p:cNvPr id="7" name="IFXSHAPE"/>
          <p:cNvSpPr>
            <a:spLocks noGrp="1"/>
          </p:cNvSpPr>
          <p:nvPr>
            <p:ph sz="quarter" idx="13" hasCustomPrompt="1"/>
          </p:nvPr>
        </p:nvSpPr>
        <p:spPr>
          <a:xfrm>
            <a:off x="250825" y="951310"/>
            <a:ext cx="8640960" cy="1026319"/>
          </a:xfrm>
          <a:prstGeom prst="rect">
            <a:avLst/>
          </a:prstGeom>
        </p:spPr>
        <p:txBody>
          <a:bodyPr/>
          <a:lstStyle>
            <a:lvl1pPr>
              <a:spcAft>
                <a:spcPts val="0"/>
              </a:spcAft>
              <a:defRPr/>
            </a:lvl1pPr>
            <a:lvl2pPr>
              <a:spcAft>
                <a:spcPts val="0"/>
              </a:spcAft>
              <a:defRPr/>
            </a:lvl2pPr>
            <a:lvl3pPr>
              <a:spcAft>
                <a:spcPts val="0"/>
              </a:spcAft>
              <a:defRPr/>
            </a:lvl3pPr>
          </a:lstStyle>
          <a:p>
            <a:pPr lvl="0"/>
            <a:r>
              <a:rPr lang="en-GB" noProof="0" dirty="0"/>
              <a:t>Click to edit text</a:t>
            </a:r>
          </a:p>
          <a:p>
            <a:pPr lvl="1"/>
            <a:r>
              <a:rPr lang="en-GB" noProof="0" dirty="0"/>
              <a:t>Second level</a:t>
            </a:r>
          </a:p>
          <a:p>
            <a:pPr lvl="2"/>
            <a:r>
              <a:rPr lang="en-GB" noProof="0" dirty="0"/>
              <a:t>Third level</a:t>
            </a:r>
          </a:p>
        </p:txBody>
      </p:sp>
      <p:sp>
        <p:nvSpPr>
          <p:cNvPr id="9" name="IFXSHAPE"/>
          <p:cNvSpPr>
            <a:spLocks noGrp="1"/>
          </p:cNvSpPr>
          <p:nvPr>
            <p:ph sz="quarter" idx="14" hasCustomPrompt="1"/>
          </p:nvPr>
        </p:nvSpPr>
        <p:spPr>
          <a:xfrm>
            <a:off x="250825" y="2085975"/>
            <a:ext cx="2952750" cy="2700338"/>
          </a:xfrm>
          <a:prstGeom prst="rect">
            <a:avLst/>
          </a:prstGeo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IFXSHAPE"/>
          <p:cNvSpPr>
            <a:spLocks noGrp="1"/>
          </p:cNvSpPr>
          <p:nvPr>
            <p:ph sz="quarter" idx="15" hasCustomPrompt="1"/>
          </p:nvPr>
        </p:nvSpPr>
        <p:spPr>
          <a:xfrm>
            <a:off x="3348039" y="2085975"/>
            <a:ext cx="2592387" cy="2700338"/>
          </a:xfrm>
          <a:prstGeom prst="rect">
            <a:avLst/>
          </a:prstGeo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IFXSHAPE"/>
          <p:cNvSpPr>
            <a:spLocks noGrp="1"/>
          </p:cNvSpPr>
          <p:nvPr>
            <p:ph sz="quarter" idx="16" hasCustomPrompt="1"/>
          </p:nvPr>
        </p:nvSpPr>
        <p:spPr>
          <a:xfrm>
            <a:off x="6084889" y="2085975"/>
            <a:ext cx="2808287" cy="2700338"/>
          </a:xfrm>
          <a:prstGeom prst="rect">
            <a:avLst/>
          </a:prstGeom>
        </p:spPr>
        <p:txBody>
          <a:bodyPr/>
          <a:lstStyle>
            <a:lvl1pPr>
              <a:spcAft>
                <a:spcPts val="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IFXSHAPE"/>
          <p:cNvSpPr>
            <a:spLocks noGrp="1"/>
          </p:cNvSpPr>
          <p:nvPr>
            <p:ph type="dt" sz="half" idx="18"/>
          </p:nvPr>
        </p:nvSpPr>
        <p:spPr>
          <a:xfrm>
            <a:off x="250824" y="4905756"/>
            <a:ext cx="288036" cy="228600"/>
          </a:xfrm>
        </p:spPr>
        <p:txBody>
          <a:bodyPr wrap="none" lIns="0" tIns="0" rIns="0" bIns="0" anchor="ctr">
            <a:noAutofit/>
          </a:bodyPr>
          <a:lstStyle>
            <a:lvl1pPr algn="l" fontAlgn="t">
              <a:buClr>
                <a:schemeClr val="accent2"/>
              </a:buClr>
              <a:defRPr sz="700" b="0">
                <a:solidFill>
                  <a:schemeClr val="accent2"/>
                </a:solidFill>
                <a:latin typeface="Arial" panose="020B0604020202020204" pitchFamily="34" charset="0"/>
              </a:defRPr>
            </a:lvl1pPr>
          </a:lstStyle>
          <a:p>
            <a:r>
              <a:rPr lang="en-US"/>
              <a:t>2021-02-24             </a:t>
            </a:r>
            <a:r>
              <a:rPr lang="en-US" b="1"/>
              <a:t>restricted</a:t>
            </a:r>
          </a:p>
        </p:txBody>
      </p:sp>
    </p:spTree>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FX_Four_Columns">
    <p:spTree>
      <p:nvGrpSpPr>
        <p:cNvPr id="1" name=""/>
        <p:cNvGrpSpPr/>
        <p:nvPr/>
      </p:nvGrpSpPr>
      <p:grpSpPr>
        <a:xfrm>
          <a:off x="0" y="0"/>
          <a:ext cx="0" cy="0"/>
          <a:chOff x="0" y="0"/>
          <a:chExt cx="0" cy="0"/>
        </a:xfrm>
      </p:grpSpPr>
      <p:sp>
        <p:nvSpPr>
          <p:cNvPr id="10" name="IFXSHAPE"/>
          <p:cNvSpPr>
            <a:spLocks noGrp="1"/>
          </p:cNvSpPr>
          <p:nvPr>
            <p:ph type="ftr" sz="quarter" idx="19"/>
          </p:nvPr>
        </p:nvSpPr>
        <p:spPr>
          <a:xfrm>
            <a:off x="4283964" y="4905756"/>
            <a:ext cx="576072" cy="228600"/>
          </a:xfrm>
        </p:spPr>
        <p:txBody>
          <a:bodyPr wrap="none" lIns="0" tIns="0" rIns="0" bIns="0" anchor="ctr">
            <a:noAutofit/>
          </a:bodyPr>
          <a:lstStyle>
            <a:lvl1pPr algn="ctr" fontAlgn="t">
              <a:buClr>
                <a:schemeClr val="accent2"/>
              </a:buClr>
              <a:defRPr sz="700" b="0">
                <a:solidFill>
                  <a:schemeClr val="accent2"/>
                </a:solidFill>
                <a:latin typeface="Arial" panose="020B0604020202020204" pitchFamily="34" charset="0"/>
              </a:defRPr>
            </a:lvl1pPr>
          </a:lstStyle>
          <a:p>
            <a:r>
              <a:rPr lang="en-US"/>
              <a:t>Copyright © Infineon Technologies AG 2021. All rights reserved.</a:t>
            </a:r>
          </a:p>
        </p:txBody>
      </p:sp>
      <p:sp>
        <p:nvSpPr>
          <p:cNvPr id="6" name="IFXSHAPE"/>
          <p:cNvSpPr>
            <a:spLocks noGrp="1"/>
          </p:cNvSpPr>
          <p:nvPr>
            <p:ph type="sldNum" sz="quarter" idx="17"/>
          </p:nvPr>
        </p:nvSpPr>
        <p:spPr>
          <a:xfrm>
            <a:off x="8315516" y="4905756"/>
            <a:ext cx="288036" cy="228600"/>
          </a:xfrm>
        </p:spPr>
        <p:txBody>
          <a:bodyPr wrap="none" lIns="0" tIns="0" rIns="0" bIns="0" anchor="ctr">
            <a:noAutofit/>
          </a:bodyPr>
          <a:lstStyle>
            <a:lvl1pPr algn="r" fontAlgn="t">
              <a:buClr>
                <a:srgbClr val="928285"/>
              </a:buClr>
              <a:defRPr sz="1000" b="0">
                <a:solidFill>
                  <a:srgbClr val="FFFFFF"/>
                </a:solidFill>
                <a:latin typeface="Arial" panose="020B0604020202020204" pitchFamily="34" charset="0"/>
              </a:defRPr>
            </a:lvl1pPr>
          </a:lstStyle>
          <a:p>
            <a:fld id="{60C0BEBC-989F-46D0-A49B-5B8CC5DE0CF4}" type="slidenum">
              <a:rPr lang="en-US" smtClean="0"/>
              <a:pPr/>
              <a:t>‹#›</a:t>
            </a:fld>
            <a:endParaRPr lang="en-US"/>
          </a:p>
        </p:txBody>
      </p:sp>
      <p:sp>
        <p:nvSpPr>
          <p:cNvPr id="2" name="IFXSHAPE"/>
          <p:cNvSpPr>
            <a:spLocks noGrp="1"/>
          </p:cNvSpPr>
          <p:nvPr>
            <p:ph type="title" hasCustomPrompt="1"/>
          </p:nvPr>
        </p:nvSpPr>
        <p:spPr>
          <a:xfrm>
            <a:off x="251520" y="141540"/>
            <a:ext cx="7223760" cy="540000"/>
          </a:xfrm>
          <a:prstGeom prst="rect">
            <a:avLst/>
          </a:prstGeom>
        </p:spPr>
        <p:txBody>
          <a:bodyPr/>
          <a:lstStyle/>
          <a:p>
            <a:r>
              <a:rPr lang="en-GB" dirty="0"/>
              <a:t>Click to edit title</a:t>
            </a:r>
          </a:p>
        </p:txBody>
      </p:sp>
      <p:sp>
        <p:nvSpPr>
          <p:cNvPr id="7" name="IFXSHAPE"/>
          <p:cNvSpPr>
            <a:spLocks noGrp="1"/>
          </p:cNvSpPr>
          <p:nvPr>
            <p:ph sz="quarter" idx="13" hasCustomPrompt="1"/>
          </p:nvPr>
        </p:nvSpPr>
        <p:spPr>
          <a:xfrm>
            <a:off x="250825" y="951310"/>
            <a:ext cx="2088232" cy="3835003"/>
          </a:xfrm>
          <a:prstGeom prst="rect">
            <a:avLst/>
          </a:prstGeom>
        </p:spPr>
        <p:txBody>
          <a:bodyPr>
            <a:normAutofit/>
          </a:bodyPr>
          <a:lstStyle>
            <a:lvl1pPr>
              <a:defRPr sz="1600"/>
            </a:lvl1pPr>
            <a:lvl2pPr>
              <a:defRPr sz="1600"/>
            </a:lvl2pPr>
            <a:lvl3pPr>
              <a:defRPr sz="1400"/>
            </a:lvl3pPr>
            <a:lvl4pPr>
              <a:defRPr sz="1200"/>
            </a:lvl4pPr>
            <a:lvl5pPr>
              <a:defRPr sz="1100"/>
            </a:lvl5p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IFXSHAPE"/>
          <p:cNvSpPr>
            <a:spLocks noGrp="1"/>
          </p:cNvSpPr>
          <p:nvPr>
            <p:ph sz="quarter" idx="14" hasCustomPrompt="1"/>
          </p:nvPr>
        </p:nvSpPr>
        <p:spPr>
          <a:xfrm>
            <a:off x="2484439" y="951310"/>
            <a:ext cx="2016125" cy="3835003"/>
          </a:xfrm>
          <a:prstGeom prst="rect">
            <a:avLst/>
          </a:prstGeom>
        </p:spPr>
        <p:txBody>
          <a:bodyPr>
            <a:normAutofit/>
          </a:bodyPr>
          <a:lstStyle>
            <a:lvl1pPr>
              <a:defRPr sz="1600"/>
            </a:lvl1pPr>
            <a:lvl2pPr>
              <a:defRPr sz="1600"/>
            </a:lvl2pPr>
            <a:lvl3pPr>
              <a:defRPr sz="1400"/>
            </a:lvl3pPr>
            <a:lvl4pPr>
              <a:defRPr sz="1200"/>
            </a:lvl4pPr>
            <a:lvl5pPr>
              <a:defRPr sz="1100"/>
            </a:lvl5p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IFXSHAPE"/>
          <p:cNvSpPr>
            <a:spLocks noGrp="1"/>
          </p:cNvSpPr>
          <p:nvPr>
            <p:ph sz="quarter" idx="15" hasCustomPrompt="1"/>
          </p:nvPr>
        </p:nvSpPr>
        <p:spPr>
          <a:xfrm>
            <a:off x="4643439" y="951310"/>
            <a:ext cx="2016125" cy="3835003"/>
          </a:xfrm>
          <a:prstGeom prst="rect">
            <a:avLst/>
          </a:prstGeom>
        </p:spPr>
        <p:txBody>
          <a:bodyPr>
            <a:normAutofit/>
          </a:bodyPr>
          <a:lstStyle>
            <a:lvl1pPr>
              <a:defRPr sz="1600"/>
            </a:lvl1pPr>
            <a:lvl2pPr>
              <a:defRPr sz="1600"/>
            </a:lvl2pPr>
            <a:lvl3pPr>
              <a:defRPr sz="1400"/>
            </a:lvl3pPr>
            <a:lvl4pPr>
              <a:defRPr sz="1200"/>
            </a:lvl4pPr>
            <a:lvl5pPr>
              <a:defRPr sz="1100"/>
            </a:lvl5p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IFXSHAPE"/>
          <p:cNvSpPr>
            <a:spLocks noGrp="1"/>
          </p:cNvSpPr>
          <p:nvPr>
            <p:ph sz="quarter" idx="16" hasCustomPrompt="1"/>
          </p:nvPr>
        </p:nvSpPr>
        <p:spPr>
          <a:xfrm>
            <a:off x="6804025" y="951310"/>
            <a:ext cx="2088232" cy="3835003"/>
          </a:xfrm>
          <a:prstGeom prst="rect">
            <a:avLst/>
          </a:prstGeom>
        </p:spPr>
        <p:txBody>
          <a:bodyPr>
            <a:normAutofit/>
          </a:bodyPr>
          <a:lstStyle>
            <a:lvl1pPr>
              <a:defRPr sz="1600"/>
            </a:lvl1pPr>
            <a:lvl2pPr>
              <a:defRPr sz="1600"/>
            </a:lvl2pPr>
            <a:lvl3pPr>
              <a:defRPr sz="1400"/>
            </a:lvl3pPr>
            <a:lvl4pPr>
              <a:defRPr sz="1200"/>
            </a:lvl4pPr>
            <a:lvl5pPr>
              <a:defRPr sz="1100"/>
            </a:lvl5p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IFXSHAPE"/>
          <p:cNvSpPr>
            <a:spLocks noGrp="1"/>
          </p:cNvSpPr>
          <p:nvPr>
            <p:ph type="dt" sz="half" idx="18"/>
          </p:nvPr>
        </p:nvSpPr>
        <p:spPr>
          <a:xfrm>
            <a:off x="250824" y="4905756"/>
            <a:ext cx="288036" cy="228600"/>
          </a:xfrm>
        </p:spPr>
        <p:txBody>
          <a:bodyPr wrap="none" lIns="0" tIns="0" rIns="0" bIns="0" anchor="ctr">
            <a:noAutofit/>
          </a:bodyPr>
          <a:lstStyle>
            <a:lvl1pPr algn="l" fontAlgn="t">
              <a:buClr>
                <a:schemeClr val="accent2"/>
              </a:buClr>
              <a:defRPr sz="700" b="0">
                <a:solidFill>
                  <a:schemeClr val="accent2"/>
                </a:solidFill>
                <a:latin typeface="Arial" panose="020B0604020202020204" pitchFamily="34" charset="0"/>
              </a:defRPr>
            </a:lvl1pPr>
          </a:lstStyle>
          <a:p>
            <a:r>
              <a:rPr lang="en-US"/>
              <a:t>2021-02-24             </a:t>
            </a:r>
            <a:r>
              <a:rPr lang="en-US" b="1"/>
              <a:t>restricted</a:t>
            </a:r>
          </a:p>
        </p:txBody>
      </p:sp>
    </p:spTree>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FX_Row_and_Four_Columns">
    <p:spTree>
      <p:nvGrpSpPr>
        <p:cNvPr id="1" name=""/>
        <p:cNvGrpSpPr/>
        <p:nvPr/>
      </p:nvGrpSpPr>
      <p:grpSpPr>
        <a:xfrm>
          <a:off x="0" y="0"/>
          <a:ext cx="0" cy="0"/>
          <a:chOff x="0" y="0"/>
          <a:chExt cx="0" cy="0"/>
        </a:xfrm>
      </p:grpSpPr>
      <p:sp>
        <p:nvSpPr>
          <p:cNvPr id="10" name="IFXSHAPE"/>
          <p:cNvSpPr>
            <a:spLocks noGrp="1"/>
          </p:cNvSpPr>
          <p:nvPr>
            <p:ph type="ftr" sz="quarter" idx="20"/>
          </p:nvPr>
        </p:nvSpPr>
        <p:spPr>
          <a:xfrm>
            <a:off x="4283964" y="4905756"/>
            <a:ext cx="576072" cy="228600"/>
          </a:xfrm>
        </p:spPr>
        <p:txBody>
          <a:bodyPr wrap="none" lIns="0" tIns="0" rIns="0" bIns="0" anchor="ctr">
            <a:noAutofit/>
          </a:bodyPr>
          <a:lstStyle>
            <a:lvl1pPr algn="ctr" fontAlgn="t">
              <a:buClr>
                <a:schemeClr val="accent2"/>
              </a:buClr>
              <a:defRPr sz="700" b="0">
                <a:solidFill>
                  <a:schemeClr val="accent2"/>
                </a:solidFill>
                <a:latin typeface="Arial" panose="020B0604020202020204" pitchFamily="34" charset="0"/>
              </a:defRPr>
            </a:lvl1pPr>
          </a:lstStyle>
          <a:p>
            <a:r>
              <a:rPr lang="en-US"/>
              <a:t>Copyright © Infineon Technologies AG 2021. All rights reserved.</a:t>
            </a:r>
          </a:p>
        </p:txBody>
      </p:sp>
      <p:sp>
        <p:nvSpPr>
          <p:cNvPr id="6" name="IFXSHAPE"/>
          <p:cNvSpPr>
            <a:spLocks noGrp="1"/>
          </p:cNvSpPr>
          <p:nvPr>
            <p:ph type="sldNum" sz="quarter" idx="18"/>
          </p:nvPr>
        </p:nvSpPr>
        <p:spPr>
          <a:xfrm>
            <a:off x="8315516" y="4905756"/>
            <a:ext cx="288036" cy="228600"/>
          </a:xfrm>
        </p:spPr>
        <p:txBody>
          <a:bodyPr wrap="none" lIns="0" tIns="0" rIns="0" bIns="0" anchor="ctr">
            <a:noAutofit/>
          </a:bodyPr>
          <a:lstStyle>
            <a:lvl1pPr algn="r" fontAlgn="t">
              <a:buClr>
                <a:srgbClr val="928285"/>
              </a:buClr>
              <a:defRPr sz="1000" b="0">
                <a:solidFill>
                  <a:srgbClr val="FFFFFF"/>
                </a:solidFill>
                <a:latin typeface="Arial" panose="020B0604020202020204" pitchFamily="34" charset="0"/>
              </a:defRPr>
            </a:lvl1pPr>
          </a:lstStyle>
          <a:p>
            <a:fld id="{9C690587-4032-4E1D-92D3-738FC26D5EE5}" type="slidenum">
              <a:rPr lang="en-US" smtClean="0"/>
              <a:pPr/>
              <a:t>‹#›</a:t>
            </a:fld>
            <a:endParaRPr lang="en-US"/>
          </a:p>
        </p:txBody>
      </p:sp>
      <p:sp>
        <p:nvSpPr>
          <p:cNvPr id="2" name="IFXSHAPE"/>
          <p:cNvSpPr>
            <a:spLocks noGrp="1"/>
          </p:cNvSpPr>
          <p:nvPr>
            <p:ph type="title" hasCustomPrompt="1"/>
          </p:nvPr>
        </p:nvSpPr>
        <p:spPr>
          <a:xfrm>
            <a:off x="251520" y="141540"/>
            <a:ext cx="7223760" cy="540000"/>
          </a:xfrm>
          <a:prstGeom prst="rect">
            <a:avLst/>
          </a:prstGeom>
        </p:spPr>
        <p:txBody>
          <a:bodyPr/>
          <a:lstStyle/>
          <a:p>
            <a:r>
              <a:rPr lang="en-GB" dirty="0"/>
              <a:t>Click to edit title</a:t>
            </a:r>
          </a:p>
        </p:txBody>
      </p:sp>
      <p:sp>
        <p:nvSpPr>
          <p:cNvPr id="7" name="IFXSHAPE"/>
          <p:cNvSpPr>
            <a:spLocks noGrp="1"/>
          </p:cNvSpPr>
          <p:nvPr>
            <p:ph sz="quarter" idx="13" hasCustomPrompt="1"/>
          </p:nvPr>
        </p:nvSpPr>
        <p:spPr>
          <a:xfrm>
            <a:off x="250825" y="951310"/>
            <a:ext cx="8640960" cy="1026319"/>
          </a:xfrm>
          <a:prstGeom prst="rect">
            <a:avLst/>
          </a:prstGeom>
        </p:spPr>
        <p:txBody>
          <a:bodyPr/>
          <a:lstStyle>
            <a:lvl1pPr>
              <a:spcAft>
                <a:spcPts val="0"/>
              </a:spcAft>
              <a:defRPr sz="1600"/>
            </a:lvl1pPr>
            <a:lvl2pPr>
              <a:spcAft>
                <a:spcPts val="0"/>
              </a:spcAft>
              <a:defRPr sz="1600"/>
            </a:lvl2pPr>
            <a:lvl3pPr>
              <a:spcAft>
                <a:spcPts val="0"/>
              </a:spcAft>
              <a:defRPr sz="1400"/>
            </a:lvl3pPr>
            <a:lvl4pPr>
              <a:buNone/>
              <a:defRPr/>
            </a:lvl4pPr>
          </a:lstStyle>
          <a:p>
            <a:pPr lvl="0"/>
            <a:r>
              <a:rPr lang="en-GB" noProof="0" dirty="0"/>
              <a:t>Click to edit text</a:t>
            </a:r>
          </a:p>
          <a:p>
            <a:pPr lvl="1"/>
            <a:r>
              <a:rPr lang="en-GB" noProof="0" dirty="0"/>
              <a:t>Second level</a:t>
            </a:r>
          </a:p>
          <a:p>
            <a:pPr lvl="2"/>
            <a:r>
              <a:rPr lang="en-GB" noProof="0" dirty="0"/>
              <a:t>Third level</a:t>
            </a:r>
          </a:p>
        </p:txBody>
      </p:sp>
      <p:sp>
        <p:nvSpPr>
          <p:cNvPr id="9" name="IFXSHAPE"/>
          <p:cNvSpPr>
            <a:spLocks noGrp="1"/>
          </p:cNvSpPr>
          <p:nvPr>
            <p:ph sz="quarter" idx="14" hasCustomPrompt="1"/>
          </p:nvPr>
        </p:nvSpPr>
        <p:spPr>
          <a:xfrm>
            <a:off x="250825" y="2085975"/>
            <a:ext cx="2088232" cy="2700338"/>
          </a:xfrm>
          <a:prstGeom prst="rect">
            <a:avLst/>
          </a:prstGeom>
        </p:spPr>
        <p:txBody>
          <a:bodyPr>
            <a:normAutofit/>
          </a:bodyPr>
          <a:lstStyle>
            <a:lvl1pPr>
              <a:spcAft>
                <a:spcPts val="0"/>
              </a:spcAft>
              <a:defRPr sz="1600"/>
            </a:lvl1pPr>
            <a:lvl2pPr>
              <a:spcAft>
                <a:spcPts val="0"/>
              </a:spcAft>
              <a:defRPr sz="1600"/>
            </a:lvl2pPr>
            <a:lvl3pPr>
              <a:spcAft>
                <a:spcPts val="0"/>
              </a:spcAft>
              <a:defRPr sz="1400"/>
            </a:lvl3pPr>
            <a:lvl4pPr>
              <a:spcAft>
                <a:spcPts val="0"/>
              </a:spcAft>
              <a:defRPr sz="1200"/>
            </a:lvl4pPr>
            <a:lvl5pPr>
              <a:spcAft>
                <a:spcPts val="0"/>
              </a:spcAft>
              <a:defRPr sz="1100"/>
            </a:lvl5p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1" name="IFXSHAPE"/>
          <p:cNvSpPr>
            <a:spLocks noGrp="1"/>
          </p:cNvSpPr>
          <p:nvPr>
            <p:ph sz="quarter" idx="15" hasCustomPrompt="1"/>
          </p:nvPr>
        </p:nvSpPr>
        <p:spPr>
          <a:xfrm>
            <a:off x="2484439" y="2085975"/>
            <a:ext cx="2016125" cy="2700338"/>
          </a:xfrm>
          <a:prstGeom prst="rect">
            <a:avLst/>
          </a:prstGeom>
        </p:spPr>
        <p:txBody>
          <a:bodyPr>
            <a:normAutofit/>
          </a:bodyPr>
          <a:lstStyle>
            <a:lvl1pPr>
              <a:spcAft>
                <a:spcPts val="0"/>
              </a:spcAft>
              <a:defRPr sz="1600"/>
            </a:lvl1pPr>
            <a:lvl2pPr>
              <a:spcAft>
                <a:spcPts val="0"/>
              </a:spcAft>
              <a:defRPr sz="1600"/>
            </a:lvl2pPr>
            <a:lvl3pPr>
              <a:spcAft>
                <a:spcPts val="0"/>
              </a:spcAft>
              <a:defRPr sz="1400"/>
            </a:lvl3pPr>
            <a:lvl4pPr>
              <a:spcAft>
                <a:spcPts val="0"/>
              </a:spcAft>
              <a:defRPr sz="1200"/>
            </a:lvl4pPr>
            <a:lvl5pPr>
              <a:spcAft>
                <a:spcPts val="0"/>
              </a:spcAft>
              <a:defRPr sz="1100"/>
            </a:lvl5p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3" name="IFXSHAPE"/>
          <p:cNvSpPr>
            <a:spLocks noGrp="1"/>
          </p:cNvSpPr>
          <p:nvPr>
            <p:ph sz="quarter" idx="16" hasCustomPrompt="1"/>
          </p:nvPr>
        </p:nvSpPr>
        <p:spPr>
          <a:xfrm>
            <a:off x="4643439" y="2085975"/>
            <a:ext cx="2016125" cy="2700338"/>
          </a:xfrm>
          <a:prstGeom prst="rect">
            <a:avLst/>
          </a:prstGeom>
        </p:spPr>
        <p:txBody>
          <a:bodyPr>
            <a:normAutofit/>
          </a:bodyPr>
          <a:lstStyle>
            <a:lvl1pPr>
              <a:spcAft>
                <a:spcPts val="0"/>
              </a:spcAft>
              <a:defRPr sz="1600"/>
            </a:lvl1pPr>
            <a:lvl2pPr>
              <a:spcAft>
                <a:spcPts val="0"/>
              </a:spcAft>
              <a:defRPr sz="1600"/>
            </a:lvl2pPr>
            <a:lvl3pPr>
              <a:spcAft>
                <a:spcPts val="0"/>
              </a:spcAft>
              <a:defRPr sz="1400"/>
            </a:lvl3pPr>
            <a:lvl4pPr>
              <a:spcAft>
                <a:spcPts val="0"/>
              </a:spcAft>
              <a:defRPr sz="1200"/>
            </a:lvl4pPr>
            <a:lvl5pPr>
              <a:spcAft>
                <a:spcPts val="0"/>
              </a:spcAft>
              <a:defRPr sz="1100"/>
            </a:lvl5p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15" name="IFXSHAPE"/>
          <p:cNvSpPr>
            <a:spLocks noGrp="1"/>
          </p:cNvSpPr>
          <p:nvPr>
            <p:ph sz="quarter" idx="17" hasCustomPrompt="1"/>
          </p:nvPr>
        </p:nvSpPr>
        <p:spPr>
          <a:xfrm>
            <a:off x="6804025" y="2085975"/>
            <a:ext cx="2088232" cy="2700338"/>
          </a:xfrm>
          <a:prstGeom prst="rect">
            <a:avLst/>
          </a:prstGeom>
        </p:spPr>
        <p:txBody>
          <a:bodyPr>
            <a:normAutofit/>
          </a:bodyPr>
          <a:lstStyle>
            <a:lvl1pPr>
              <a:spcAft>
                <a:spcPts val="0"/>
              </a:spcAft>
              <a:defRPr sz="1600"/>
            </a:lvl1pPr>
            <a:lvl2pPr>
              <a:spcAft>
                <a:spcPts val="0"/>
              </a:spcAft>
              <a:defRPr sz="1600"/>
            </a:lvl2pPr>
            <a:lvl3pPr>
              <a:spcAft>
                <a:spcPts val="0"/>
              </a:spcAft>
              <a:defRPr sz="1400"/>
            </a:lvl3pPr>
            <a:lvl4pPr>
              <a:spcAft>
                <a:spcPts val="0"/>
              </a:spcAft>
              <a:defRPr sz="1200"/>
            </a:lvl4pPr>
            <a:lvl5pPr>
              <a:spcAft>
                <a:spcPts val="0"/>
              </a:spcAft>
              <a:defRPr sz="1100"/>
            </a:lvl5p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IFXSHAPE"/>
          <p:cNvSpPr>
            <a:spLocks noGrp="1"/>
          </p:cNvSpPr>
          <p:nvPr>
            <p:ph type="dt" sz="half" idx="19"/>
          </p:nvPr>
        </p:nvSpPr>
        <p:spPr>
          <a:xfrm>
            <a:off x="250824" y="4905756"/>
            <a:ext cx="288036" cy="228600"/>
          </a:xfrm>
        </p:spPr>
        <p:txBody>
          <a:bodyPr wrap="none" lIns="0" tIns="0" rIns="0" bIns="0" anchor="ctr">
            <a:noAutofit/>
          </a:bodyPr>
          <a:lstStyle>
            <a:lvl1pPr algn="l" fontAlgn="t">
              <a:buClr>
                <a:schemeClr val="accent2"/>
              </a:buClr>
              <a:defRPr sz="700" b="0">
                <a:solidFill>
                  <a:schemeClr val="accent2"/>
                </a:solidFill>
                <a:latin typeface="Arial" panose="020B0604020202020204" pitchFamily="34" charset="0"/>
              </a:defRPr>
            </a:lvl1pPr>
          </a:lstStyle>
          <a:p>
            <a:r>
              <a:rPr lang="en-US"/>
              <a:t>2021-02-24             </a:t>
            </a:r>
            <a:r>
              <a:rPr lang="en-US" b="1"/>
              <a:t>restricted</a:t>
            </a:r>
          </a:p>
        </p:txBody>
      </p:sp>
    </p:spTree>
  </p:cSld>
  <p:clrMapOvr>
    <a:masterClrMapping/>
  </p:clrMapOvr>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FX_Empty">
    <p:spTree>
      <p:nvGrpSpPr>
        <p:cNvPr id="1" name=""/>
        <p:cNvGrpSpPr/>
        <p:nvPr/>
      </p:nvGrpSpPr>
      <p:grpSpPr>
        <a:xfrm>
          <a:off x="0" y="0"/>
          <a:ext cx="0" cy="0"/>
          <a:chOff x="0" y="0"/>
          <a:chExt cx="0" cy="0"/>
        </a:xfrm>
      </p:grpSpPr>
      <p:sp>
        <p:nvSpPr>
          <p:cNvPr id="7" name="IFXSHAPE"/>
          <p:cNvSpPr>
            <a:spLocks noGrp="1"/>
          </p:cNvSpPr>
          <p:nvPr>
            <p:ph type="ftr" sz="quarter" idx="12"/>
          </p:nvPr>
        </p:nvSpPr>
        <p:spPr>
          <a:xfrm>
            <a:off x="4283964" y="4905756"/>
            <a:ext cx="576072" cy="228600"/>
          </a:xfrm>
        </p:spPr>
        <p:txBody>
          <a:bodyPr wrap="none" lIns="0" tIns="0" rIns="0" bIns="0" anchor="ctr">
            <a:noAutofit/>
          </a:bodyPr>
          <a:lstStyle>
            <a:lvl1pPr algn="ctr" fontAlgn="t">
              <a:buClr>
                <a:schemeClr val="accent2"/>
              </a:buClr>
              <a:defRPr sz="700" b="0">
                <a:solidFill>
                  <a:schemeClr val="accent2"/>
                </a:solidFill>
                <a:latin typeface="Arial" panose="020B0604020202020204" pitchFamily="34" charset="0"/>
              </a:defRPr>
            </a:lvl1pPr>
          </a:lstStyle>
          <a:p>
            <a:r>
              <a:rPr lang="en-US"/>
              <a:t>Copyright © Infineon Technologies AG 2021. All rights reserved.</a:t>
            </a:r>
          </a:p>
        </p:txBody>
      </p:sp>
      <p:sp>
        <p:nvSpPr>
          <p:cNvPr id="5" name="IFXSHAPE"/>
          <p:cNvSpPr>
            <a:spLocks noGrp="1"/>
          </p:cNvSpPr>
          <p:nvPr>
            <p:ph type="sldNum" sz="quarter" idx="10"/>
          </p:nvPr>
        </p:nvSpPr>
        <p:spPr>
          <a:xfrm>
            <a:off x="8315516" y="4905756"/>
            <a:ext cx="288036" cy="228600"/>
          </a:xfrm>
        </p:spPr>
        <p:txBody>
          <a:bodyPr wrap="none" lIns="0" tIns="0" rIns="0" bIns="0" anchor="ctr">
            <a:noAutofit/>
          </a:bodyPr>
          <a:lstStyle>
            <a:lvl1pPr algn="r" fontAlgn="t">
              <a:buClr>
                <a:srgbClr val="928285"/>
              </a:buClr>
              <a:defRPr sz="1000" b="0">
                <a:solidFill>
                  <a:srgbClr val="FFFFFF"/>
                </a:solidFill>
                <a:latin typeface="Arial" panose="020B0604020202020204" pitchFamily="34" charset="0"/>
              </a:defRPr>
            </a:lvl1pPr>
          </a:lstStyle>
          <a:p>
            <a:fld id="{BE1D8097-4D32-4070-ADA2-1024B4F333C7}" type="slidenum">
              <a:rPr lang="en-US" smtClean="0"/>
              <a:pPr/>
              <a:t>‹#›</a:t>
            </a:fld>
            <a:endParaRPr lang="en-US"/>
          </a:p>
        </p:txBody>
      </p:sp>
      <p:sp>
        <p:nvSpPr>
          <p:cNvPr id="6" name="IFXSHAPE"/>
          <p:cNvSpPr>
            <a:spLocks noGrp="1"/>
          </p:cNvSpPr>
          <p:nvPr>
            <p:ph type="dt" sz="half" idx="11"/>
          </p:nvPr>
        </p:nvSpPr>
        <p:spPr>
          <a:xfrm>
            <a:off x="250824" y="4905756"/>
            <a:ext cx="288036" cy="228600"/>
          </a:xfrm>
        </p:spPr>
        <p:txBody>
          <a:bodyPr wrap="none" lIns="0" tIns="0" rIns="0" bIns="0" anchor="ctr">
            <a:noAutofit/>
          </a:bodyPr>
          <a:lstStyle>
            <a:lvl1pPr algn="l" fontAlgn="t">
              <a:buClr>
                <a:schemeClr val="accent2"/>
              </a:buClr>
              <a:defRPr sz="700" b="0">
                <a:solidFill>
                  <a:schemeClr val="accent2"/>
                </a:solidFill>
                <a:latin typeface="Arial" panose="020B0604020202020204" pitchFamily="34" charset="0"/>
              </a:defRPr>
            </a:lvl1pPr>
          </a:lstStyle>
          <a:p>
            <a:r>
              <a:rPr lang="en-US"/>
              <a:t>2021-02-24             </a:t>
            </a:r>
            <a:r>
              <a:rPr lang="en-US" b="1"/>
              <a:t>restricted</a:t>
            </a:r>
          </a:p>
        </p:txBody>
      </p:sp>
    </p:spTree>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FX_Fullpic">
    <p:spTree>
      <p:nvGrpSpPr>
        <p:cNvPr id="1" name=""/>
        <p:cNvGrpSpPr/>
        <p:nvPr/>
      </p:nvGrpSpPr>
      <p:grpSpPr>
        <a:xfrm>
          <a:off x="0" y="0"/>
          <a:ext cx="0" cy="0"/>
          <a:chOff x="0" y="0"/>
          <a:chExt cx="0" cy="0"/>
        </a:xfrm>
      </p:grpSpPr>
      <p:sp>
        <p:nvSpPr>
          <p:cNvPr id="3" name="IFXSHAPE"/>
          <p:cNvSpPr>
            <a:spLocks noGrp="1"/>
          </p:cNvSpPr>
          <p:nvPr>
            <p:ph type="ftr" sz="quarter" idx="10"/>
          </p:nvPr>
        </p:nvSpPr>
        <p:spPr>
          <a:xfrm>
            <a:off x="4283964" y="4905756"/>
            <a:ext cx="576072" cy="228600"/>
          </a:xfrm>
        </p:spPr>
        <p:txBody>
          <a:bodyPr wrap="none" lIns="0" tIns="0" rIns="0" bIns="0" anchor="ctr">
            <a:noAutofit/>
          </a:bodyPr>
          <a:lstStyle>
            <a:lvl1pPr algn="ctr" fontAlgn="t">
              <a:buClr>
                <a:schemeClr val="accent2"/>
              </a:buClr>
              <a:defRPr sz="700" b="0">
                <a:solidFill>
                  <a:schemeClr val="accent2"/>
                </a:solidFill>
                <a:latin typeface="Arial" panose="020B0604020202020204" pitchFamily="34" charset="0"/>
              </a:defRPr>
            </a:lvl1pPr>
          </a:lstStyle>
          <a:p>
            <a:r>
              <a:rPr lang="en-US"/>
              <a:t>Copyright © Infineon Technologies AG 2021. All rights reserved.</a:t>
            </a:r>
          </a:p>
        </p:txBody>
      </p:sp>
    </p:spTree>
    <p:extLst>
      <p:ext uri="{BB962C8B-B14F-4D97-AF65-F5344CB8AC3E}">
        <p14:creationId xmlns:p14="http://schemas.microsoft.com/office/powerpoint/2010/main" val="3943257007"/>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FX_Final_Claim">
    <p:spTree>
      <p:nvGrpSpPr>
        <p:cNvPr id="1" name=""/>
        <p:cNvGrpSpPr/>
        <p:nvPr/>
      </p:nvGrpSpPr>
      <p:grpSpPr>
        <a:xfrm>
          <a:off x="0" y="0"/>
          <a:ext cx="0" cy="0"/>
          <a:chOff x="0" y="0"/>
          <a:chExt cx="0" cy="0"/>
        </a:xfrm>
      </p:grpSpPr>
      <p:sp>
        <p:nvSpPr>
          <p:cNvPr id="8" name="IFXSHAPE"/>
          <p:cNvSpPr>
            <a:spLocks noGrp="1"/>
          </p:cNvSpPr>
          <p:nvPr>
            <p:ph type="ftr" sz="quarter" idx="12"/>
          </p:nvPr>
        </p:nvSpPr>
        <p:spPr>
          <a:xfrm>
            <a:off x="4283964" y="4905756"/>
            <a:ext cx="576072" cy="228600"/>
          </a:xfrm>
        </p:spPr>
        <p:txBody>
          <a:bodyPr wrap="none" lIns="0" tIns="0" rIns="0" bIns="0" anchor="ctr">
            <a:noAutofit/>
          </a:bodyPr>
          <a:lstStyle>
            <a:lvl1pPr algn="ctr" fontAlgn="t">
              <a:buClr>
                <a:schemeClr val="accent2"/>
              </a:buClr>
              <a:defRPr sz="700" b="0">
                <a:solidFill>
                  <a:schemeClr val="accent2"/>
                </a:solidFill>
                <a:latin typeface="Arial" panose="020B0604020202020204" pitchFamily="34" charset="0"/>
              </a:defRPr>
            </a:lvl1pPr>
          </a:lstStyle>
          <a:p>
            <a:r>
              <a:rPr lang="en-US"/>
              <a:t>Copyright © Infineon Technologies AG 2021. All rights reserved.</a:t>
            </a:r>
          </a:p>
        </p:txBody>
      </p:sp>
      <p:pic>
        <p:nvPicPr>
          <p:cNvPr id="3" name="Grafik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7"/>
            <a:ext cx="9144000" cy="5142586"/>
          </a:xfrm>
          <a:prstGeom prst="rect">
            <a:avLst/>
          </a:prstGeom>
        </p:spPr>
      </p:pic>
      <p:sp>
        <p:nvSpPr>
          <p:cNvPr id="6" name="IFXSHAPE"/>
          <p:cNvSpPr>
            <a:spLocks noGrp="1"/>
          </p:cNvSpPr>
          <p:nvPr>
            <p:ph type="sldNum" sz="quarter" idx="10"/>
          </p:nvPr>
        </p:nvSpPr>
        <p:spPr>
          <a:xfrm>
            <a:off x="8315516" y="4905756"/>
            <a:ext cx="288036" cy="228600"/>
          </a:xfrm>
        </p:spPr>
        <p:txBody>
          <a:bodyPr wrap="none" lIns="0" tIns="0" rIns="0" bIns="0" anchor="ctr">
            <a:noAutofit/>
          </a:bodyPr>
          <a:lstStyle>
            <a:lvl1pPr algn="r" fontAlgn="t">
              <a:buClr>
                <a:srgbClr val="928285"/>
              </a:buClr>
              <a:defRPr sz="1000" b="0">
                <a:solidFill>
                  <a:srgbClr val="FFFFFF"/>
                </a:solidFill>
                <a:latin typeface="Arial" panose="020B0604020202020204" pitchFamily="34" charset="0"/>
              </a:defRPr>
            </a:lvl1pPr>
          </a:lstStyle>
          <a:p>
            <a:fld id="{CC9E050F-EFD7-49E6-BE4B-F4399A39341B}" type="slidenum">
              <a:rPr lang="en-US" smtClean="0"/>
              <a:pPr/>
              <a:t>‹#›</a:t>
            </a:fld>
            <a:endParaRPr lang="en-US"/>
          </a:p>
        </p:txBody>
      </p:sp>
      <p:sp>
        <p:nvSpPr>
          <p:cNvPr id="7" name="IFXSHAPE"/>
          <p:cNvSpPr>
            <a:spLocks noGrp="1"/>
          </p:cNvSpPr>
          <p:nvPr>
            <p:ph type="dt" sz="half" idx="11"/>
          </p:nvPr>
        </p:nvSpPr>
        <p:spPr>
          <a:xfrm>
            <a:off x="250824" y="4905756"/>
            <a:ext cx="288036" cy="228600"/>
          </a:xfrm>
        </p:spPr>
        <p:txBody>
          <a:bodyPr wrap="none" lIns="0" tIns="0" rIns="0" bIns="0" anchor="ctr">
            <a:noAutofit/>
          </a:bodyPr>
          <a:lstStyle>
            <a:lvl1pPr algn="l" fontAlgn="t">
              <a:buClr>
                <a:schemeClr val="accent2"/>
              </a:buClr>
              <a:defRPr sz="700" b="0">
                <a:solidFill>
                  <a:schemeClr val="accent2"/>
                </a:solidFill>
                <a:latin typeface="Arial" panose="020B0604020202020204" pitchFamily="34" charset="0"/>
              </a:defRPr>
            </a:lvl1pPr>
          </a:lstStyle>
          <a:p>
            <a:r>
              <a:rPr lang="en-US"/>
              <a:t>2021-02-24             </a:t>
            </a:r>
            <a:r>
              <a:rPr lang="en-US" b="1"/>
              <a:t>restricted</a:t>
            </a:r>
          </a:p>
        </p:txBody>
      </p:sp>
    </p:spTree>
    <p:extLst>
      <p:ext uri="{BB962C8B-B14F-4D97-AF65-F5344CB8AC3E}">
        <p14:creationId xmlns:p14="http://schemas.microsoft.com/office/powerpoint/2010/main" val="19772701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IFX_PresentationTitle_1">
    <p:bg>
      <p:bgPr>
        <a:solidFill>
          <a:schemeClr val="bg1"/>
        </a:solidFill>
        <a:effectLst/>
      </p:bgPr>
    </p:bg>
    <p:spTree>
      <p:nvGrpSpPr>
        <p:cNvPr id="1" name=""/>
        <p:cNvGrpSpPr/>
        <p:nvPr/>
      </p:nvGrpSpPr>
      <p:grpSpPr>
        <a:xfrm>
          <a:off x="0" y="0"/>
          <a:ext cx="0" cy="0"/>
          <a:chOff x="0" y="0"/>
          <a:chExt cx="0" cy="0"/>
        </a:xfrm>
      </p:grpSpPr>
      <p:sp>
        <p:nvSpPr>
          <p:cNvPr id="7" name="IFXSHAPE"/>
          <p:cNvSpPr>
            <a:spLocks noGrp="1"/>
          </p:cNvSpPr>
          <p:nvPr>
            <p:ph type="ftr" sz="quarter" idx="16"/>
          </p:nvPr>
        </p:nvSpPr>
        <p:spPr>
          <a:xfrm>
            <a:off x="250824" y="381000"/>
            <a:ext cx="288036" cy="228600"/>
          </a:xfrm>
        </p:spPr>
        <p:txBody>
          <a:bodyPr wrap="none" lIns="0" tIns="0" rIns="0" bIns="0" anchor="ctr">
            <a:noAutofit/>
          </a:bodyPr>
          <a:lstStyle>
            <a:lvl1pPr algn="l" fontAlgn="t">
              <a:buClr>
                <a:schemeClr val="accent2"/>
              </a:buClr>
              <a:defRPr sz="2400">
                <a:solidFill>
                  <a:schemeClr val="accent2"/>
                </a:solidFill>
                <a:latin typeface="Arial" panose="020B0604020202020204" pitchFamily="34" charset="0"/>
              </a:defRPr>
            </a:lvl1pPr>
          </a:lstStyle>
          <a:p>
            <a:endParaRPr lang="en-US"/>
          </a:p>
        </p:txBody>
      </p:sp>
      <p:sp>
        <p:nvSpPr>
          <p:cNvPr id="5" name="IFXSHAPE"/>
          <p:cNvSpPr>
            <a:spLocks noGrp="1"/>
          </p:cNvSpPr>
          <p:nvPr>
            <p:ph type="sldNum" sz="quarter" idx="14"/>
          </p:nvPr>
        </p:nvSpPr>
        <p:spPr>
          <a:xfrm>
            <a:off x="8315516" y="4905756"/>
            <a:ext cx="288036" cy="228600"/>
          </a:xfrm>
        </p:spPr>
        <p:txBody>
          <a:bodyPr wrap="none" lIns="0" tIns="0" rIns="0" bIns="0" anchor="ctr">
            <a:noAutofit/>
          </a:bodyPr>
          <a:lstStyle>
            <a:lvl1pPr algn="r" fontAlgn="t">
              <a:buClr>
                <a:srgbClr val="FFFFFF"/>
              </a:buClr>
              <a:defRPr sz="1000">
                <a:latin typeface="Arial" panose="020B0604020202020204" pitchFamily="34" charset="0"/>
              </a:defRPr>
            </a:lvl1pPr>
          </a:lstStyle>
          <a:p>
            <a:endParaRPr lang="en-US"/>
          </a:p>
        </p:txBody>
      </p:sp>
      <p:sp>
        <p:nvSpPr>
          <p:cNvPr id="25" name="Freihandform 24"/>
          <p:cNvSpPr/>
          <p:nvPr userDrawn="1"/>
        </p:nvSpPr>
        <p:spPr bwMode="auto">
          <a:xfrm>
            <a:off x="-4572" y="0"/>
            <a:ext cx="9153144" cy="3875661"/>
          </a:xfrm>
          <a:custGeom>
            <a:avLst/>
            <a:gdLst>
              <a:gd name="connsiteX0" fmla="*/ 0 w 9153144"/>
              <a:gd name="connsiteY0" fmla="*/ 3877056 h 3877056"/>
              <a:gd name="connsiteX1" fmla="*/ 0 w 9153144"/>
              <a:gd name="connsiteY1" fmla="*/ 0 h 3877056"/>
              <a:gd name="connsiteX2" fmla="*/ 9153144 w 9153144"/>
              <a:gd name="connsiteY2" fmla="*/ 0 h 3877056"/>
              <a:gd name="connsiteX3" fmla="*/ 9153144 w 9153144"/>
              <a:gd name="connsiteY3" fmla="*/ 3461004 h 3877056"/>
              <a:gd name="connsiteX4" fmla="*/ 0 w 9153144"/>
              <a:gd name="connsiteY4" fmla="*/ 3877056 h 3877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144" h="3877056">
                <a:moveTo>
                  <a:pt x="0" y="3877056"/>
                </a:moveTo>
                <a:lnTo>
                  <a:pt x="0" y="0"/>
                </a:lnTo>
                <a:lnTo>
                  <a:pt x="9153144" y="0"/>
                </a:lnTo>
                <a:lnTo>
                  <a:pt x="9153144" y="3461004"/>
                </a:lnTo>
                <a:lnTo>
                  <a:pt x="0" y="3877056"/>
                </a:lnTo>
                <a:close/>
              </a:path>
            </a:pathLst>
          </a:custGeom>
          <a:blipFill dpi="0" rotWithShape="1">
            <a:blip r:embed="rId2">
              <a:extLst>
                <a:ext uri="{28A0092B-C50C-407E-A947-70E740481C1C}">
                  <a14:useLocalDpi xmlns:a14="http://schemas.microsoft.com/office/drawing/2010/main" val="0"/>
                </a:ext>
              </a:extLst>
            </a:blip>
            <a:srcRect/>
            <a:stretch>
              <a:fillRect t="-33791" b="-14127"/>
            </a:stretch>
          </a:blipFill>
          <a:ln w="9525">
            <a:noFill/>
            <a:miter lim="800000"/>
            <a:headEnd/>
            <a:tailEnd/>
          </a:ln>
        </p:spPr>
        <p:txBody>
          <a:bodyPr wrap="square" lIns="72000" tIns="72000" rIns="72000" bIns="72000" rtlCol="0" anchor="ctr"/>
          <a:lstStyle/>
          <a:p>
            <a:pPr algn="ctr" eaLnBrk="0" hangingPunct="0"/>
            <a:endParaRPr lang="de-DE" sz="1600" dirty="0">
              <a:latin typeface="+mn-lt"/>
              <a:ea typeface="Verdana" pitchFamily="34" charset="0"/>
              <a:cs typeface="Verdana" pitchFamily="34" charset="0"/>
            </a:endParaRPr>
          </a:p>
        </p:txBody>
      </p:sp>
      <p:grpSp>
        <p:nvGrpSpPr>
          <p:cNvPr id="17" name="Gruppieren 27"/>
          <p:cNvGrpSpPr/>
          <p:nvPr userDrawn="1"/>
        </p:nvGrpSpPr>
        <p:grpSpPr>
          <a:xfrm>
            <a:off x="-4572" y="0"/>
            <a:ext cx="9153144" cy="3795886"/>
            <a:chOff x="-4573" y="2281"/>
            <a:chExt cx="9153144" cy="5482946"/>
          </a:xfrm>
        </p:grpSpPr>
        <p:cxnSp>
          <p:nvCxnSpPr>
            <p:cNvPr id="18" name="Gerade Verbindung 30"/>
            <p:cNvCxnSpPr/>
            <p:nvPr/>
          </p:nvCxnSpPr>
          <p:spPr>
            <a:xfrm>
              <a:off x="1979712" y="4861158"/>
              <a:ext cx="72007" cy="624069"/>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9" name="Gerade Verbindung 31"/>
            <p:cNvCxnSpPr/>
            <p:nvPr/>
          </p:nvCxnSpPr>
          <p:spPr>
            <a:xfrm>
              <a:off x="-4573" y="3613021"/>
              <a:ext cx="1984284" cy="1248139"/>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0" name="Gerade Verbindung 32"/>
            <p:cNvCxnSpPr/>
            <p:nvPr/>
          </p:nvCxnSpPr>
          <p:spPr>
            <a:xfrm flipH="1">
              <a:off x="1979711" y="2589938"/>
              <a:ext cx="7168860" cy="227122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2" name="Ellipse 34"/>
            <p:cNvSpPr/>
            <p:nvPr/>
          </p:nvSpPr>
          <p:spPr bwMode="auto">
            <a:xfrm>
              <a:off x="1907704" y="4757158"/>
              <a:ext cx="144016" cy="208000"/>
            </a:xfrm>
            <a:prstGeom prst="ellipse">
              <a:avLst/>
            </a:prstGeom>
            <a:solidFill>
              <a:srgbClr val="FFFFFF"/>
            </a:solidFill>
            <a:ln w="9525">
              <a:noFill/>
              <a:miter lim="800000"/>
              <a:headEnd/>
              <a:tailEnd/>
            </a:ln>
          </p:spPr>
          <p:txBody>
            <a:bodyPr wrap="square" lIns="72000" tIns="72000" rIns="72000" bIns="72000" rtlCol="0" anchor="ctr"/>
            <a:lstStyle/>
            <a:p>
              <a:pPr algn="ctr" eaLnBrk="0" hangingPunct="0"/>
              <a:endParaRPr lang="de-DE" sz="1600" dirty="0">
                <a:latin typeface="Arial" panose="020B0604020202020204" pitchFamily="34" charset="0"/>
                <a:ea typeface="Verdana" pitchFamily="34" charset="0"/>
                <a:cs typeface="Arial" panose="020B0604020202020204" pitchFamily="34" charset="0"/>
              </a:endParaRPr>
            </a:p>
          </p:txBody>
        </p:sp>
        <p:cxnSp>
          <p:nvCxnSpPr>
            <p:cNvPr id="23" name="Gerade Verbindung 35"/>
            <p:cNvCxnSpPr/>
            <p:nvPr/>
          </p:nvCxnSpPr>
          <p:spPr>
            <a:xfrm flipH="1">
              <a:off x="6243551" y="2281"/>
              <a:ext cx="2520280" cy="518201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grpSp>
      <p:pic>
        <p:nvPicPr>
          <p:cNvPr id="33" name="Grafik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3766" y="4089966"/>
            <a:ext cx="1372690" cy="600324"/>
          </a:xfrm>
          <a:prstGeom prst="rect">
            <a:avLst/>
          </a:prstGeom>
        </p:spPr>
      </p:pic>
      <p:sp>
        <p:nvSpPr>
          <p:cNvPr id="35" name="IFXSHAPE"/>
          <p:cNvSpPr>
            <a:spLocks noGrp="1"/>
          </p:cNvSpPr>
          <p:nvPr>
            <p:ph type="subTitle" idx="1" hasCustomPrompt="1"/>
          </p:nvPr>
        </p:nvSpPr>
        <p:spPr>
          <a:xfrm>
            <a:off x="468000" y="4074737"/>
            <a:ext cx="6192000" cy="615553"/>
          </a:xfrm>
          <a:prstGeom prst="rect">
            <a:avLst/>
          </a:prstGeom>
        </p:spPr>
        <p:txBody>
          <a:bodyPr vert="horz" wrap="square" lIns="0" tIns="0" rIns="0" bIns="0" rtlCol="0" anchor="b" anchorCtr="0">
            <a:spAutoFit/>
          </a:bodyPr>
          <a:lstStyle>
            <a:lvl1pPr marL="0" indent="0" algn="l">
              <a:spcAft>
                <a:spcPts val="0"/>
              </a:spcAft>
              <a:buNone/>
              <a:defRPr lang="en-GB" sz="2000" baseline="0" noProof="0" dirty="0" smtClean="0">
                <a:solidFill>
                  <a:schemeClr val="tx1"/>
                </a:solidFill>
                <a:latin typeface="Arial" panose="020B0604020202020204" pitchFamily="34" charset="0"/>
                <a:ea typeface="+mn-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GB" noProof="0" dirty="0"/>
              <a:t>Author (department)</a:t>
            </a:r>
            <a:br>
              <a:rPr lang="en-GB" noProof="0" dirty="0"/>
            </a:br>
            <a:r>
              <a:rPr lang="en-GB" noProof="0" dirty="0"/>
              <a:t>Date</a:t>
            </a:r>
          </a:p>
        </p:txBody>
      </p:sp>
      <p:sp>
        <p:nvSpPr>
          <p:cNvPr id="21" name="IFXSHAPE"/>
          <p:cNvSpPr>
            <a:spLocks noGrp="1"/>
          </p:cNvSpPr>
          <p:nvPr>
            <p:ph type="body" sz="quarter" idx="13" hasCustomPrompt="1"/>
          </p:nvPr>
        </p:nvSpPr>
        <p:spPr>
          <a:xfrm>
            <a:off x="468313" y="930404"/>
            <a:ext cx="6335712" cy="485775"/>
          </a:xfrm>
          <a:prstGeom prst="rect">
            <a:avLst/>
          </a:prstGeom>
        </p:spPr>
        <p:txBody>
          <a:bodyPr anchor="b" anchorCtr="0">
            <a:noAutofit/>
          </a:bodyPr>
          <a:lstStyle>
            <a:lvl1pPr marL="0" indent="0">
              <a:buNone/>
              <a:defRPr sz="3600"/>
            </a:lvl1pPr>
            <a:lvl2pPr marL="288000" indent="0">
              <a:buNone/>
              <a:defRPr sz="1800"/>
            </a:lvl2pPr>
            <a:lvl3pPr marL="576000" indent="0">
              <a:buNone/>
              <a:defRPr sz="1800"/>
            </a:lvl3pPr>
            <a:lvl4pPr marL="864000" indent="0">
              <a:buNone/>
              <a:defRPr sz="1800"/>
            </a:lvl4pPr>
            <a:lvl5pPr marL="1080000" indent="0">
              <a:buNone/>
              <a:defRPr sz="1800"/>
            </a:lvl5pPr>
          </a:lstStyle>
          <a:p>
            <a:pPr lvl="0"/>
            <a:r>
              <a:rPr lang="de-DE"/>
              <a:t>Please type in title</a:t>
            </a:r>
          </a:p>
        </p:txBody>
      </p:sp>
      <p:sp>
        <p:nvSpPr>
          <p:cNvPr id="6" name="IFXSHAPE"/>
          <p:cNvSpPr>
            <a:spLocks noGrp="1"/>
          </p:cNvSpPr>
          <p:nvPr>
            <p:ph type="dt" sz="half" idx="15"/>
          </p:nvPr>
        </p:nvSpPr>
        <p:spPr>
          <a:xfrm>
            <a:off x="4144168" y="4753356"/>
            <a:ext cx="288036" cy="228600"/>
          </a:xfrm>
        </p:spPr>
        <p:txBody>
          <a:bodyPr wrap="none" lIns="0" tIns="0" rIns="0" bIns="0" anchor="ctr">
            <a:noAutofit/>
          </a:bodyPr>
          <a:lstStyle>
            <a:lvl1pPr algn="l" fontAlgn="t">
              <a:buClr>
                <a:schemeClr val="accent1"/>
              </a:buClr>
              <a:defRPr sz="1200">
                <a:solidFill>
                  <a:schemeClr val="accent2"/>
                </a:solidFill>
                <a:latin typeface="Arial" panose="020B0604020202020204" pitchFamily="34" charset="0"/>
              </a:defRPr>
            </a:lvl1pPr>
          </a:lstStyle>
          <a:p>
            <a:r>
              <a:rPr lang="en-US"/>
              <a:t>- restricted -</a:t>
            </a:r>
          </a:p>
        </p:txBody>
      </p:sp>
    </p:spTree>
    <p:extLst>
      <p:ext uri="{BB962C8B-B14F-4D97-AF65-F5344CB8AC3E}">
        <p14:creationId xmlns:p14="http://schemas.microsoft.com/office/powerpoint/2010/main" val="4192423285"/>
      </p:ext>
    </p:extLst>
  </p:cSld>
  <p:clrMapOvr>
    <a:masterClrMapping/>
  </p:clrMapOvr>
  <p:hf sldNum="0" hdr="0" ftr="0"/>
  <p:extLst mod="1">
    <p:ext uri="{DCECCB84-F9BA-43D5-87BE-67443E8EF086}">
      <p15:sldGuideLst xmlns:p15="http://schemas.microsoft.com/office/powerpoint/2012/main">
        <p15:guide id="1" orient="horz" pos="709">
          <p15:clr>
            <a:srgbClr val="FBAE40"/>
          </p15:clr>
        </p15:guide>
        <p15:guide id="2" pos="297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FX_PresentationTitle_2">
    <p:bg>
      <p:bgPr>
        <a:solidFill>
          <a:schemeClr val="bg1"/>
        </a:solidFill>
        <a:effectLst/>
      </p:bgPr>
    </p:bg>
    <p:spTree>
      <p:nvGrpSpPr>
        <p:cNvPr id="1" name=""/>
        <p:cNvGrpSpPr/>
        <p:nvPr/>
      </p:nvGrpSpPr>
      <p:grpSpPr>
        <a:xfrm>
          <a:off x="0" y="0"/>
          <a:ext cx="0" cy="0"/>
          <a:chOff x="0" y="0"/>
          <a:chExt cx="0" cy="0"/>
        </a:xfrm>
      </p:grpSpPr>
      <p:sp>
        <p:nvSpPr>
          <p:cNvPr id="7" name="IFXSHAPE"/>
          <p:cNvSpPr>
            <a:spLocks noGrp="1"/>
          </p:cNvSpPr>
          <p:nvPr>
            <p:ph type="ftr" sz="quarter" idx="12"/>
          </p:nvPr>
        </p:nvSpPr>
        <p:spPr>
          <a:xfrm>
            <a:off x="250824" y="381000"/>
            <a:ext cx="288036" cy="228600"/>
          </a:xfrm>
        </p:spPr>
        <p:txBody>
          <a:bodyPr wrap="none" lIns="0" tIns="0" rIns="0" bIns="0" anchor="ctr">
            <a:noAutofit/>
          </a:bodyPr>
          <a:lstStyle>
            <a:lvl1pPr algn="l" fontAlgn="t">
              <a:buClr>
                <a:schemeClr val="accent2"/>
              </a:buClr>
              <a:defRPr sz="2400">
                <a:solidFill>
                  <a:schemeClr val="accent2"/>
                </a:solidFill>
                <a:latin typeface="Arial" panose="020B0604020202020204" pitchFamily="34" charset="0"/>
              </a:defRPr>
            </a:lvl1pPr>
          </a:lstStyle>
          <a:p>
            <a:endParaRPr lang="en-US"/>
          </a:p>
        </p:txBody>
      </p:sp>
      <p:sp>
        <p:nvSpPr>
          <p:cNvPr id="5" name="IFXSHAPE"/>
          <p:cNvSpPr>
            <a:spLocks noGrp="1"/>
          </p:cNvSpPr>
          <p:nvPr>
            <p:ph type="sldNum" sz="quarter" idx="10"/>
          </p:nvPr>
        </p:nvSpPr>
        <p:spPr>
          <a:xfrm>
            <a:off x="8315516" y="4905756"/>
            <a:ext cx="288036" cy="228600"/>
          </a:xfrm>
        </p:spPr>
        <p:txBody>
          <a:bodyPr wrap="none" lIns="0" tIns="0" rIns="0" bIns="0" anchor="ctr">
            <a:noAutofit/>
          </a:bodyPr>
          <a:lstStyle>
            <a:lvl1pPr algn="r" fontAlgn="t">
              <a:buClr>
                <a:srgbClr val="FFFFFF"/>
              </a:buClr>
              <a:defRPr sz="1000">
                <a:latin typeface="Arial" panose="020B0604020202020204" pitchFamily="34" charset="0"/>
              </a:defRPr>
            </a:lvl1pPr>
          </a:lstStyle>
          <a:p>
            <a:endParaRPr lang="en-US"/>
          </a:p>
        </p:txBody>
      </p:sp>
      <p:sp>
        <p:nvSpPr>
          <p:cNvPr id="19" name="Freihandform 17"/>
          <p:cNvSpPr/>
          <p:nvPr userDrawn="1"/>
        </p:nvSpPr>
        <p:spPr bwMode="auto">
          <a:xfrm>
            <a:off x="-3295" y="-12516"/>
            <a:ext cx="9156440" cy="2151276"/>
          </a:xfrm>
          <a:custGeom>
            <a:avLst/>
            <a:gdLst>
              <a:gd name="connsiteX0" fmla="*/ 0 w 9150096"/>
              <a:gd name="connsiteY0" fmla="*/ 4066032 h 4066032"/>
              <a:gd name="connsiteX1" fmla="*/ 9150096 w 9150096"/>
              <a:gd name="connsiteY1" fmla="*/ 3663696 h 4066032"/>
              <a:gd name="connsiteX2" fmla="*/ 9150096 w 9150096"/>
              <a:gd name="connsiteY2" fmla="*/ 0 h 4066032"/>
              <a:gd name="connsiteX3" fmla="*/ 12192 w 9150096"/>
              <a:gd name="connsiteY3" fmla="*/ 0 h 4066032"/>
              <a:gd name="connsiteX4" fmla="*/ 0 w 9150096"/>
              <a:gd name="connsiteY4" fmla="*/ 4066032 h 4066032"/>
              <a:gd name="connsiteX0" fmla="*/ 12522 w 9162618"/>
              <a:gd name="connsiteY0" fmla="*/ 4066032 h 4066032"/>
              <a:gd name="connsiteX1" fmla="*/ 9162618 w 9162618"/>
              <a:gd name="connsiteY1" fmla="*/ 3663696 h 4066032"/>
              <a:gd name="connsiteX2" fmla="*/ 9162618 w 9162618"/>
              <a:gd name="connsiteY2" fmla="*/ 0 h 4066032"/>
              <a:gd name="connsiteX3" fmla="*/ 0 w 9162618"/>
              <a:gd name="connsiteY3" fmla="*/ 0 h 4066032"/>
              <a:gd name="connsiteX4" fmla="*/ 12522 w 9162618"/>
              <a:gd name="connsiteY4" fmla="*/ 4066032 h 4066032"/>
              <a:gd name="connsiteX0" fmla="*/ 12522 w 9162618"/>
              <a:gd name="connsiteY0" fmla="*/ 4072210 h 4072210"/>
              <a:gd name="connsiteX1" fmla="*/ 9162618 w 9162618"/>
              <a:gd name="connsiteY1" fmla="*/ 3669874 h 4072210"/>
              <a:gd name="connsiteX2" fmla="*/ 9162618 w 9162618"/>
              <a:gd name="connsiteY2" fmla="*/ 6178 h 4072210"/>
              <a:gd name="connsiteX3" fmla="*/ 0 w 9162618"/>
              <a:gd name="connsiteY3" fmla="*/ 0 h 4072210"/>
              <a:gd name="connsiteX4" fmla="*/ 12522 w 9162618"/>
              <a:gd name="connsiteY4" fmla="*/ 4072210 h 4072210"/>
              <a:gd name="connsiteX0" fmla="*/ 0 w 9150096"/>
              <a:gd name="connsiteY0" fmla="*/ 4066032 h 4066032"/>
              <a:gd name="connsiteX1" fmla="*/ 9150096 w 9150096"/>
              <a:gd name="connsiteY1" fmla="*/ 3663696 h 4066032"/>
              <a:gd name="connsiteX2" fmla="*/ 9150096 w 9150096"/>
              <a:gd name="connsiteY2" fmla="*/ 0 h 4066032"/>
              <a:gd name="connsiteX3" fmla="*/ 86332 w 9150096"/>
              <a:gd name="connsiteY3" fmla="*/ 6178 h 4066032"/>
              <a:gd name="connsiteX4" fmla="*/ 0 w 9150096"/>
              <a:gd name="connsiteY4" fmla="*/ 4066032 h 4066032"/>
              <a:gd name="connsiteX0" fmla="*/ 6344 w 9156440"/>
              <a:gd name="connsiteY0" fmla="*/ 4066032 h 4066032"/>
              <a:gd name="connsiteX1" fmla="*/ 9156440 w 9156440"/>
              <a:gd name="connsiteY1" fmla="*/ 3663696 h 4066032"/>
              <a:gd name="connsiteX2" fmla="*/ 9156440 w 9156440"/>
              <a:gd name="connsiteY2" fmla="*/ 0 h 4066032"/>
              <a:gd name="connsiteX3" fmla="*/ 0 w 9156440"/>
              <a:gd name="connsiteY3" fmla="*/ 6178 h 4066032"/>
              <a:gd name="connsiteX4" fmla="*/ 6344 w 9156440"/>
              <a:gd name="connsiteY4" fmla="*/ 4066032 h 4066032"/>
              <a:gd name="connsiteX0" fmla="*/ 289 w 9162742"/>
              <a:gd name="connsiteY0" fmla="*/ 4053675 h 4053675"/>
              <a:gd name="connsiteX1" fmla="*/ 9162742 w 9162742"/>
              <a:gd name="connsiteY1" fmla="*/ 3663696 h 4053675"/>
              <a:gd name="connsiteX2" fmla="*/ 9162742 w 9162742"/>
              <a:gd name="connsiteY2" fmla="*/ 0 h 4053675"/>
              <a:gd name="connsiteX3" fmla="*/ 6302 w 9162742"/>
              <a:gd name="connsiteY3" fmla="*/ 6178 h 4053675"/>
              <a:gd name="connsiteX4" fmla="*/ 289 w 9162742"/>
              <a:gd name="connsiteY4" fmla="*/ 4053675 h 4053675"/>
              <a:gd name="connsiteX0" fmla="*/ 482 w 9162935"/>
              <a:gd name="connsiteY0" fmla="*/ 4053675 h 4053675"/>
              <a:gd name="connsiteX1" fmla="*/ 9162935 w 9162935"/>
              <a:gd name="connsiteY1" fmla="*/ 3663696 h 4053675"/>
              <a:gd name="connsiteX2" fmla="*/ 9162935 w 9162935"/>
              <a:gd name="connsiteY2" fmla="*/ 0 h 4053675"/>
              <a:gd name="connsiteX3" fmla="*/ 1900 w 9162935"/>
              <a:gd name="connsiteY3" fmla="*/ 51 h 4053675"/>
              <a:gd name="connsiteX4" fmla="*/ 482 w 9162935"/>
              <a:gd name="connsiteY4" fmla="*/ 4053675 h 4053675"/>
              <a:gd name="connsiteX0" fmla="*/ 482 w 9162935"/>
              <a:gd name="connsiteY0" fmla="*/ 4065928 h 4065928"/>
              <a:gd name="connsiteX1" fmla="*/ 9162935 w 9162935"/>
              <a:gd name="connsiteY1" fmla="*/ 3675949 h 4065928"/>
              <a:gd name="connsiteX2" fmla="*/ 9162935 w 9162935"/>
              <a:gd name="connsiteY2" fmla="*/ 0 h 4065928"/>
              <a:gd name="connsiteX3" fmla="*/ 1900 w 9162935"/>
              <a:gd name="connsiteY3" fmla="*/ 12304 h 4065928"/>
              <a:gd name="connsiteX4" fmla="*/ 482 w 9162935"/>
              <a:gd name="connsiteY4" fmla="*/ 4065928 h 4065928"/>
              <a:gd name="connsiteX0" fmla="*/ 482 w 9162935"/>
              <a:gd name="connsiteY0" fmla="*/ 4065928 h 4065928"/>
              <a:gd name="connsiteX1" fmla="*/ 9162935 w 9162935"/>
              <a:gd name="connsiteY1" fmla="*/ 3675949 h 4065928"/>
              <a:gd name="connsiteX2" fmla="*/ 9162935 w 9162935"/>
              <a:gd name="connsiteY2" fmla="*/ 0 h 4065928"/>
              <a:gd name="connsiteX3" fmla="*/ 1900 w 9162935"/>
              <a:gd name="connsiteY3" fmla="*/ 12304 h 4065928"/>
              <a:gd name="connsiteX4" fmla="*/ 482 w 9162935"/>
              <a:gd name="connsiteY4" fmla="*/ 4065928 h 4065928"/>
              <a:gd name="connsiteX0" fmla="*/ 482 w 9172125"/>
              <a:gd name="connsiteY0" fmla="*/ 4065928 h 4065928"/>
              <a:gd name="connsiteX1" fmla="*/ 9172125 w 9172125"/>
              <a:gd name="connsiteY1" fmla="*/ 3663696 h 4065928"/>
              <a:gd name="connsiteX2" fmla="*/ 9162935 w 9172125"/>
              <a:gd name="connsiteY2" fmla="*/ 0 h 4065928"/>
              <a:gd name="connsiteX3" fmla="*/ 1900 w 9172125"/>
              <a:gd name="connsiteY3" fmla="*/ 12304 h 4065928"/>
              <a:gd name="connsiteX4" fmla="*/ 482 w 9172125"/>
              <a:gd name="connsiteY4" fmla="*/ 4065928 h 4065928"/>
              <a:gd name="connsiteX0" fmla="*/ 207 w 9181040"/>
              <a:gd name="connsiteY0" fmla="*/ 4349480 h 4349480"/>
              <a:gd name="connsiteX1" fmla="*/ 9181040 w 9181040"/>
              <a:gd name="connsiteY1" fmla="*/ 3663696 h 4349480"/>
              <a:gd name="connsiteX2" fmla="*/ 9171850 w 9181040"/>
              <a:gd name="connsiteY2" fmla="*/ 0 h 4349480"/>
              <a:gd name="connsiteX3" fmla="*/ 10815 w 9181040"/>
              <a:gd name="connsiteY3" fmla="*/ 12304 h 4349480"/>
              <a:gd name="connsiteX4" fmla="*/ 207 w 9181040"/>
              <a:gd name="connsiteY4" fmla="*/ 4349480 h 4349480"/>
              <a:gd name="connsiteX0" fmla="*/ 3177 w 9184010"/>
              <a:gd name="connsiteY0" fmla="*/ 4349480 h 4349480"/>
              <a:gd name="connsiteX1" fmla="*/ 9184010 w 9184010"/>
              <a:gd name="connsiteY1" fmla="*/ 3663696 h 4349480"/>
              <a:gd name="connsiteX2" fmla="*/ 9174820 w 9184010"/>
              <a:gd name="connsiteY2" fmla="*/ 0 h 4349480"/>
              <a:gd name="connsiteX3" fmla="*/ 0 w 9184010"/>
              <a:gd name="connsiteY3" fmla="*/ 3712 h 4349480"/>
              <a:gd name="connsiteX4" fmla="*/ 3177 w 9184010"/>
              <a:gd name="connsiteY4" fmla="*/ 4349480 h 4349480"/>
              <a:gd name="connsiteX0" fmla="*/ 3177 w 9184010"/>
              <a:gd name="connsiteY0" fmla="*/ 4363972 h 4363972"/>
              <a:gd name="connsiteX1" fmla="*/ 9184010 w 9184010"/>
              <a:gd name="connsiteY1" fmla="*/ 3678188 h 4363972"/>
              <a:gd name="connsiteX2" fmla="*/ 9182592 w 9184010"/>
              <a:gd name="connsiteY2" fmla="*/ 0 h 4363972"/>
              <a:gd name="connsiteX3" fmla="*/ 0 w 9184010"/>
              <a:gd name="connsiteY3" fmla="*/ 18204 h 4363972"/>
              <a:gd name="connsiteX4" fmla="*/ 3177 w 9184010"/>
              <a:gd name="connsiteY4" fmla="*/ 4363972 h 4363972"/>
              <a:gd name="connsiteX0" fmla="*/ 3177 w 9190851"/>
              <a:gd name="connsiteY0" fmla="*/ 4378462 h 4378462"/>
              <a:gd name="connsiteX1" fmla="*/ 9184010 w 9190851"/>
              <a:gd name="connsiteY1" fmla="*/ 3692678 h 4378462"/>
              <a:gd name="connsiteX2" fmla="*/ 9190364 w 9190851"/>
              <a:gd name="connsiteY2" fmla="*/ 0 h 4378462"/>
              <a:gd name="connsiteX3" fmla="*/ 0 w 9190851"/>
              <a:gd name="connsiteY3" fmla="*/ 32694 h 4378462"/>
              <a:gd name="connsiteX4" fmla="*/ 3177 w 9190851"/>
              <a:gd name="connsiteY4" fmla="*/ 4378462 h 4378462"/>
              <a:gd name="connsiteX0" fmla="*/ 3177 w 9190851"/>
              <a:gd name="connsiteY0" fmla="*/ 4378462 h 4378462"/>
              <a:gd name="connsiteX1" fmla="*/ 9184010 w 9190851"/>
              <a:gd name="connsiteY1" fmla="*/ 3692678 h 4378462"/>
              <a:gd name="connsiteX2" fmla="*/ 9190364 w 9190851"/>
              <a:gd name="connsiteY2" fmla="*/ 0 h 4378462"/>
              <a:gd name="connsiteX3" fmla="*/ 0 w 9190851"/>
              <a:gd name="connsiteY3" fmla="*/ 14162 h 4378462"/>
              <a:gd name="connsiteX4" fmla="*/ 3177 w 9190851"/>
              <a:gd name="connsiteY4" fmla="*/ 4378462 h 4378462"/>
              <a:gd name="connsiteX0" fmla="*/ 290 w 9187964"/>
              <a:gd name="connsiteY0" fmla="*/ 4378462 h 4378462"/>
              <a:gd name="connsiteX1" fmla="*/ 9181123 w 9187964"/>
              <a:gd name="connsiteY1" fmla="*/ 3692678 h 4378462"/>
              <a:gd name="connsiteX2" fmla="*/ 9187477 w 9187964"/>
              <a:gd name="connsiteY2" fmla="*/ 0 h 4378462"/>
              <a:gd name="connsiteX3" fmla="*/ 6285 w 9187964"/>
              <a:gd name="connsiteY3" fmla="*/ 14162 h 4378462"/>
              <a:gd name="connsiteX4" fmla="*/ 290 w 9187964"/>
              <a:gd name="connsiteY4" fmla="*/ 4378462 h 4378462"/>
              <a:gd name="connsiteX0" fmla="*/ 290 w 9187964"/>
              <a:gd name="connsiteY0" fmla="*/ 4378462 h 4378462"/>
              <a:gd name="connsiteX1" fmla="*/ 9181123 w 9187964"/>
              <a:gd name="connsiteY1" fmla="*/ 3692678 h 4378462"/>
              <a:gd name="connsiteX2" fmla="*/ 9187477 w 9187964"/>
              <a:gd name="connsiteY2" fmla="*/ 0 h 4378462"/>
              <a:gd name="connsiteX3" fmla="*/ 6285 w 9187964"/>
              <a:gd name="connsiteY3" fmla="*/ 4896 h 4378462"/>
              <a:gd name="connsiteX4" fmla="*/ 290 w 9187964"/>
              <a:gd name="connsiteY4" fmla="*/ 4378462 h 4378462"/>
              <a:gd name="connsiteX0" fmla="*/ 484 w 9183572"/>
              <a:gd name="connsiteY0" fmla="*/ 4369196 h 4369196"/>
              <a:gd name="connsiteX1" fmla="*/ 9176731 w 9183572"/>
              <a:gd name="connsiteY1" fmla="*/ 3692678 h 4369196"/>
              <a:gd name="connsiteX2" fmla="*/ 9183085 w 9183572"/>
              <a:gd name="connsiteY2" fmla="*/ 0 h 4369196"/>
              <a:gd name="connsiteX3" fmla="*/ 1893 w 9183572"/>
              <a:gd name="connsiteY3" fmla="*/ 4896 h 4369196"/>
              <a:gd name="connsiteX4" fmla="*/ 484 w 9183572"/>
              <a:gd name="connsiteY4" fmla="*/ 4369196 h 4369196"/>
              <a:gd name="connsiteX0" fmla="*/ 484 w 9183572"/>
              <a:gd name="connsiteY0" fmla="*/ 4369196 h 4369196"/>
              <a:gd name="connsiteX1" fmla="*/ 9176731 w 9183572"/>
              <a:gd name="connsiteY1" fmla="*/ 3692678 h 4369196"/>
              <a:gd name="connsiteX2" fmla="*/ 9183085 w 9183572"/>
              <a:gd name="connsiteY2" fmla="*/ 0 h 4369196"/>
              <a:gd name="connsiteX3" fmla="*/ 1893 w 9183572"/>
              <a:gd name="connsiteY3" fmla="*/ 4896 h 4369196"/>
              <a:gd name="connsiteX4" fmla="*/ 484 w 9183572"/>
              <a:gd name="connsiteY4" fmla="*/ 4369196 h 4369196"/>
              <a:gd name="connsiteX0" fmla="*/ 3177 w 9181679"/>
              <a:gd name="connsiteY0" fmla="*/ 4359930 h 4359930"/>
              <a:gd name="connsiteX1" fmla="*/ 9174838 w 9181679"/>
              <a:gd name="connsiteY1" fmla="*/ 3692678 h 4359930"/>
              <a:gd name="connsiteX2" fmla="*/ 9181192 w 9181679"/>
              <a:gd name="connsiteY2" fmla="*/ 0 h 4359930"/>
              <a:gd name="connsiteX3" fmla="*/ 0 w 9181679"/>
              <a:gd name="connsiteY3" fmla="*/ 4896 h 4359930"/>
              <a:gd name="connsiteX4" fmla="*/ 3177 w 9181679"/>
              <a:gd name="connsiteY4" fmla="*/ 4359930 h 4359930"/>
              <a:gd name="connsiteX0" fmla="*/ 3177 w 9184009"/>
              <a:gd name="connsiteY0" fmla="*/ 4359930 h 4359930"/>
              <a:gd name="connsiteX1" fmla="*/ 9184009 w 9184009"/>
              <a:gd name="connsiteY1" fmla="*/ 3683413 h 4359930"/>
              <a:gd name="connsiteX2" fmla="*/ 9181192 w 9184009"/>
              <a:gd name="connsiteY2" fmla="*/ 0 h 4359930"/>
              <a:gd name="connsiteX3" fmla="*/ 0 w 9184009"/>
              <a:gd name="connsiteY3" fmla="*/ 4896 h 4359930"/>
              <a:gd name="connsiteX4" fmla="*/ 3177 w 9184009"/>
              <a:gd name="connsiteY4" fmla="*/ 4359930 h 4359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4009" h="4359930">
                <a:moveTo>
                  <a:pt x="3177" y="4359930"/>
                </a:moveTo>
                <a:cubicBezTo>
                  <a:pt x="3060391" y="4225853"/>
                  <a:pt x="6126795" y="3817490"/>
                  <a:pt x="9184009" y="3683413"/>
                </a:cubicBezTo>
                <a:cubicBezTo>
                  <a:pt x="9180946" y="2462181"/>
                  <a:pt x="9184255" y="1221232"/>
                  <a:pt x="9181192" y="0"/>
                </a:cubicBezTo>
                <a:lnTo>
                  <a:pt x="0" y="4896"/>
                </a:lnTo>
                <a:cubicBezTo>
                  <a:pt x="2115" y="1358181"/>
                  <a:pt x="1062" y="3006645"/>
                  <a:pt x="3177" y="4359930"/>
                </a:cubicBezTo>
                <a:close/>
              </a:path>
            </a:pathLst>
          </a:custGeom>
          <a:blipFill dpi="0" rotWithShape="1">
            <a:blip r:embed="rId2">
              <a:extLst>
                <a:ext uri="{28A0092B-C50C-407E-A947-70E740481C1C}">
                  <a14:useLocalDpi xmlns:a14="http://schemas.microsoft.com/office/drawing/2010/main" val="0"/>
                </a:ext>
              </a:extLst>
            </a:blip>
            <a:srcRect/>
            <a:stretch>
              <a:fillRect l="-10516" t="-36152" b="-176344"/>
            </a:stretch>
          </a:blipFill>
          <a:ln w="9525">
            <a:noFill/>
            <a:miter lim="800000"/>
            <a:headEnd/>
            <a:tailEnd/>
          </a:ln>
        </p:spPr>
        <p:txBody>
          <a:bodyPr wrap="square" lIns="72000" tIns="72000" rIns="72000" bIns="72000" rtlCol="0" anchor="ctr"/>
          <a:lstStyle/>
          <a:p>
            <a:pPr algn="ctr" eaLnBrk="0" hangingPunct="0"/>
            <a:endParaRPr lang="de-DE" sz="1600" dirty="0">
              <a:latin typeface="Arial" panose="020B0604020202020204" pitchFamily="34" charset="0"/>
              <a:ea typeface="Verdana" pitchFamily="34" charset="0"/>
              <a:cs typeface="Arial" panose="020B0604020202020204" pitchFamily="34" charset="0"/>
            </a:endParaRPr>
          </a:p>
        </p:txBody>
      </p:sp>
      <p:grpSp>
        <p:nvGrpSpPr>
          <p:cNvPr id="20" name="Gruppieren 19"/>
          <p:cNvGrpSpPr/>
          <p:nvPr userDrawn="1"/>
        </p:nvGrpSpPr>
        <p:grpSpPr>
          <a:xfrm>
            <a:off x="-3295" y="-12516"/>
            <a:ext cx="9145708" cy="2224226"/>
            <a:chOff x="-3295" y="-16688"/>
            <a:chExt cx="9145708" cy="2965635"/>
          </a:xfrm>
        </p:grpSpPr>
        <p:cxnSp>
          <p:nvCxnSpPr>
            <p:cNvPr id="21" name="Gerade Verbindung 21"/>
            <p:cNvCxnSpPr/>
            <p:nvPr/>
          </p:nvCxnSpPr>
          <p:spPr>
            <a:xfrm>
              <a:off x="2843808" y="1412776"/>
              <a:ext cx="684832" cy="1536171"/>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2" name="Gerade Verbindung 22"/>
            <p:cNvCxnSpPr/>
            <p:nvPr/>
          </p:nvCxnSpPr>
          <p:spPr>
            <a:xfrm>
              <a:off x="-3295" y="740701"/>
              <a:ext cx="2847103" cy="672076"/>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3" name="Gerade Verbindung 23"/>
            <p:cNvCxnSpPr/>
            <p:nvPr/>
          </p:nvCxnSpPr>
          <p:spPr>
            <a:xfrm flipH="1">
              <a:off x="2843808" y="-16688"/>
              <a:ext cx="648072" cy="1429464"/>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4" name="Gerade Verbindung 24"/>
            <p:cNvCxnSpPr/>
            <p:nvPr/>
          </p:nvCxnSpPr>
          <p:spPr>
            <a:xfrm>
              <a:off x="6372200" y="-16688"/>
              <a:ext cx="2770213" cy="1813496"/>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8" name="Ellipse 30"/>
            <p:cNvSpPr/>
            <p:nvPr/>
          </p:nvSpPr>
          <p:spPr bwMode="auto">
            <a:xfrm>
              <a:off x="2771800" y="1316776"/>
              <a:ext cx="144016" cy="192000"/>
            </a:xfrm>
            <a:prstGeom prst="ellipse">
              <a:avLst/>
            </a:prstGeom>
            <a:solidFill>
              <a:schemeClr val="bg1"/>
            </a:solidFill>
            <a:ln w="9525">
              <a:noFill/>
              <a:miter lim="800000"/>
              <a:headEnd/>
              <a:tailEnd/>
            </a:ln>
          </p:spPr>
          <p:txBody>
            <a:bodyPr wrap="square" lIns="72000" tIns="72000" rIns="72000" bIns="72000" rtlCol="0" anchor="ctr"/>
            <a:lstStyle/>
            <a:p>
              <a:pPr algn="ctr" eaLnBrk="0" hangingPunct="0"/>
              <a:endParaRPr lang="de-DE" sz="1600" dirty="0">
                <a:latin typeface="Arial" panose="020B0604020202020204" pitchFamily="34" charset="0"/>
                <a:ea typeface="Verdana" pitchFamily="34" charset="0"/>
                <a:cs typeface="Arial" panose="020B0604020202020204" pitchFamily="34" charset="0"/>
              </a:endParaRPr>
            </a:p>
          </p:txBody>
        </p:sp>
      </p:grpSp>
      <p:sp>
        <p:nvSpPr>
          <p:cNvPr id="33" name="IFXSHAPE"/>
          <p:cNvSpPr>
            <a:spLocks noGrp="1"/>
          </p:cNvSpPr>
          <p:nvPr>
            <p:ph type="title" hasCustomPrompt="1"/>
          </p:nvPr>
        </p:nvSpPr>
        <p:spPr>
          <a:xfrm>
            <a:off x="468000" y="3005815"/>
            <a:ext cx="7488000" cy="564903"/>
          </a:xfrm>
        </p:spPr>
        <p:txBody>
          <a:bodyPr anchor="b" anchorCtr="0">
            <a:spAutoFit/>
          </a:bodyPr>
          <a:lstStyle>
            <a:lvl1pPr>
              <a:defRPr sz="3600">
                <a:latin typeface="Arial" panose="020B0604020202020204" pitchFamily="34" charset="0"/>
                <a:ea typeface="Verdana" panose="020B0604030504040204" pitchFamily="34" charset="0"/>
                <a:cs typeface="Arial" panose="020B0604020202020204" pitchFamily="34" charset="0"/>
              </a:defRPr>
            </a:lvl1pPr>
          </a:lstStyle>
          <a:p>
            <a:r>
              <a:rPr lang="en-US" sz="3600" kern="0" dirty="0"/>
              <a:t>Please type in title</a:t>
            </a:r>
          </a:p>
        </p:txBody>
      </p:sp>
      <p:pic>
        <p:nvPicPr>
          <p:cNvPr id="34" name="Grafik 2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03766" y="4089966"/>
            <a:ext cx="1372690" cy="600324"/>
          </a:xfrm>
          <a:prstGeom prst="rect">
            <a:avLst/>
          </a:prstGeom>
        </p:spPr>
      </p:pic>
      <p:sp>
        <p:nvSpPr>
          <p:cNvPr id="36" name="IFXSHAPE"/>
          <p:cNvSpPr>
            <a:spLocks noGrp="1"/>
          </p:cNvSpPr>
          <p:nvPr>
            <p:ph type="subTitle" idx="1" hasCustomPrompt="1"/>
          </p:nvPr>
        </p:nvSpPr>
        <p:spPr>
          <a:xfrm>
            <a:off x="468000" y="3972421"/>
            <a:ext cx="6192000" cy="615553"/>
          </a:xfrm>
          <a:prstGeom prst="rect">
            <a:avLst/>
          </a:prstGeom>
        </p:spPr>
        <p:txBody>
          <a:bodyPr vert="horz" wrap="square" lIns="0" tIns="0" rIns="0" bIns="0" rtlCol="0" anchor="b" anchorCtr="0">
            <a:spAutoFit/>
          </a:bodyPr>
          <a:lstStyle>
            <a:lvl1pPr marL="0" indent="0" algn="l">
              <a:spcAft>
                <a:spcPts val="0"/>
              </a:spcAft>
              <a:buNone/>
              <a:defRPr lang="en-GB" sz="2000" baseline="0" noProof="0" dirty="0" smtClean="0">
                <a:solidFill>
                  <a:schemeClr val="tx1"/>
                </a:solidFill>
                <a:latin typeface="Arial" panose="020B0604020202020204" pitchFamily="34" charset="0"/>
                <a:ea typeface="+mn-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GB" noProof="0" dirty="0"/>
              <a:t>Author (department)</a:t>
            </a:r>
            <a:br>
              <a:rPr lang="en-GB" noProof="0" dirty="0"/>
            </a:br>
            <a:r>
              <a:rPr lang="en-GB" noProof="0" dirty="0"/>
              <a:t>Date</a:t>
            </a:r>
          </a:p>
        </p:txBody>
      </p:sp>
      <p:sp>
        <p:nvSpPr>
          <p:cNvPr id="6" name="IFXSHAPE"/>
          <p:cNvSpPr>
            <a:spLocks noGrp="1"/>
          </p:cNvSpPr>
          <p:nvPr>
            <p:ph type="dt" sz="half" idx="11"/>
          </p:nvPr>
        </p:nvSpPr>
        <p:spPr>
          <a:xfrm>
            <a:off x="4144168" y="4753356"/>
            <a:ext cx="288036" cy="228600"/>
          </a:xfrm>
        </p:spPr>
        <p:txBody>
          <a:bodyPr wrap="none" lIns="0" tIns="0" rIns="0" bIns="0" anchor="ctr">
            <a:noAutofit/>
          </a:bodyPr>
          <a:lstStyle>
            <a:lvl1pPr algn="l" fontAlgn="t">
              <a:buClr>
                <a:schemeClr val="accent1"/>
              </a:buClr>
              <a:defRPr sz="1200">
                <a:solidFill>
                  <a:schemeClr val="accent2"/>
                </a:solidFill>
                <a:latin typeface="Arial" panose="020B0604020202020204" pitchFamily="34" charset="0"/>
              </a:defRPr>
            </a:lvl1pPr>
          </a:lstStyle>
          <a:p>
            <a:r>
              <a:rPr lang="en-US"/>
              <a:t>- restricted -</a:t>
            </a:r>
          </a:p>
        </p:txBody>
      </p:sp>
    </p:spTree>
    <p:extLst>
      <p:ext uri="{BB962C8B-B14F-4D97-AF65-F5344CB8AC3E}">
        <p14:creationId xmlns:p14="http://schemas.microsoft.com/office/powerpoint/2010/main" val="2281391533"/>
      </p:ext>
    </p:extLst>
  </p:cSld>
  <p:clrMapOvr>
    <a:masterClrMapping/>
  </p:clrMapOvr>
  <p:hf sldNum="0" hdr="0" ftr="0"/>
  <p:extLst mod="1">
    <p:ext uri="{DCECCB84-F9BA-43D5-87BE-67443E8EF086}">
      <p15:sldGuideLst xmlns:p15="http://schemas.microsoft.com/office/powerpoint/2012/main">
        <p15:guide id="1" orient="horz" pos="709">
          <p15:clr>
            <a:srgbClr val="FBAE40"/>
          </p15:clr>
        </p15:guide>
        <p15:guide id="2" pos="297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FX_PresentationTitle_3">
    <p:bg>
      <p:bgPr>
        <a:solidFill>
          <a:schemeClr val="bg1"/>
        </a:solidFill>
        <a:effectLst/>
      </p:bgPr>
    </p:bg>
    <p:spTree>
      <p:nvGrpSpPr>
        <p:cNvPr id="1" name=""/>
        <p:cNvGrpSpPr/>
        <p:nvPr/>
      </p:nvGrpSpPr>
      <p:grpSpPr>
        <a:xfrm>
          <a:off x="0" y="0"/>
          <a:ext cx="0" cy="0"/>
          <a:chOff x="0" y="0"/>
          <a:chExt cx="0" cy="0"/>
        </a:xfrm>
      </p:grpSpPr>
      <p:sp>
        <p:nvSpPr>
          <p:cNvPr id="7" name="IFXSHAPE"/>
          <p:cNvSpPr>
            <a:spLocks noGrp="1"/>
          </p:cNvSpPr>
          <p:nvPr>
            <p:ph type="ftr" sz="quarter" idx="12"/>
          </p:nvPr>
        </p:nvSpPr>
        <p:spPr>
          <a:xfrm>
            <a:off x="250824" y="381000"/>
            <a:ext cx="288036" cy="228600"/>
          </a:xfrm>
        </p:spPr>
        <p:txBody>
          <a:bodyPr wrap="none" lIns="0" tIns="0" rIns="0" bIns="0" anchor="ctr">
            <a:noAutofit/>
          </a:bodyPr>
          <a:lstStyle>
            <a:lvl1pPr algn="l" fontAlgn="t">
              <a:buClr>
                <a:schemeClr val="accent2"/>
              </a:buClr>
              <a:defRPr sz="2400">
                <a:solidFill>
                  <a:schemeClr val="accent2"/>
                </a:solidFill>
                <a:latin typeface="Arial" panose="020B0604020202020204" pitchFamily="34" charset="0"/>
              </a:defRPr>
            </a:lvl1pPr>
          </a:lstStyle>
          <a:p>
            <a:endParaRPr lang="en-US"/>
          </a:p>
        </p:txBody>
      </p:sp>
      <p:sp>
        <p:nvSpPr>
          <p:cNvPr id="5" name="IFXSHAPE"/>
          <p:cNvSpPr>
            <a:spLocks noGrp="1"/>
          </p:cNvSpPr>
          <p:nvPr>
            <p:ph type="sldNum" sz="quarter" idx="10"/>
          </p:nvPr>
        </p:nvSpPr>
        <p:spPr>
          <a:xfrm>
            <a:off x="8315516" y="4905756"/>
            <a:ext cx="288036" cy="228600"/>
          </a:xfrm>
        </p:spPr>
        <p:txBody>
          <a:bodyPr wrap="none" lIns="0" tIns="0" rIns="0" bIns="0" anchor="ctr">
            <a:noAutofit/>
          </a:bodyPr>
          <a:lstStyle>
            <a:lvl1pPr algn="r" fontAlgn="t">
              <a:buClr>
                <a:srgbClr val="FFFFFF"/>
              </a:buClr>
              <a:defRPr sz="1000">
                <a:latin typeface="Arial" panose="020B0604020202020204" pitchFamily="34" charset="0"/>
              </a:defRPr>
            </a:lvl1pPr>
          </a:lstStyle>
          <a:p>
            <a:endParaRPr lang="en-US"/>
          </a:p>
        </p:txBody>
      </p:sp>
      <p:sp>
        <p:nvSpPr>
          <p:cNvPr id="42" name="Freihandform 30"/>
          <p:cNvSpPr/>
          <p:nvPr userDrawn="1"/>
        </p:nvSpPr>
        <p:spPr bwMode="auto">
          <a:xfrm>
            <a:off x="-3964" y="-6255"/>
            <a:ext cx="3110798" cy="2164918"/>
          </a:xfrm>
          <a:custGeom>
            <a:avLst/>
            <a:gdLst>
              <a:gd name="connsiteX0" fmla="*/ 4846320 w 4846320"/>
              <a:gd name="connsiteY0" fmla="*/ 0 h 1981200"/>
              <a:gd name="connsiteX1" fmla="*/ 0 w 4846320"/>
              <a:gd name="connsiteY1" fmla="*/ 0 h 1981200"/>
              <a:gd name="connsiteX2" fmla="*/ 0 w 4846320"/>
              <a:gd name="connsiteY2" fmla="*/ 1615440 h 1981200"/>
              <a:gd name="connsiteX3" fmla="*/ 4000500 w 4846320"/>
              <a:gd name="connsiteY3" fmla="*/ 1981200 h 1981200"/>
              <a:gd name="connsiteX4" fmla="*/ 4846320 w 4846320"/>
              <a:gd name="connsiteY4" fmla="*/ 0 h 1981200"/>
              <a:gd name="connsiteX0" fmla="*/ 4864855 w 4864855"/>
              <a:gd name="connsiteY0" fmla="*/ 0 h 1981200"/>
              <a:gd name="connsiteX1" fmla="*/ 0 w 4864855"/>
              <a:gd name="connsiteY1" fmla="*/ 0 h 1981200"/>
              <a:gd name="connsiteX2" fmla="*/ 0 w 4864855"/>
              <a:gd name="connsiteY2" fmla="*/ 1615440 h 1981200"/>
              <a:gd name="connsiteX3" fmla="*/ 4000500 w 4864855"/>
              <a:gd name="connsiteY3" fmla="*/ 1981200 h 1981200"/>
              <a:gd name="connsiteX4" fmla="*/ 4864855 w 4864855"/>
              <a:gd name="connsiteY4" fmla="*/ 0 h 1981200"/>
              <a:gd name="connsiteX0" fmla="*/ 2470367 w 4000500"/>
              <a:gd name="connsiteY0" fmla="*/ 0 h 1991533"/>
              <a:gd name="connsiteX1" fmla="*/ 0 w 4000500"/>
              <a:gd name="connsiteY1" fmla="*/ 10333 h 1991533"/>
              <a:gd name="connsiteX2" fmla="*/ 0 w 4000500"/>
              <a:gd name="connsiteY2" fmla="*/ 1625773 h 1991533"/>
              <a:gd name="connsiteX3" fmla="*/ 4000500 w 4000500"/>
              <a:gd name="connsiteY3" fmla="*/ 1991533 h 1991533"/>
              <a:gd name="connsiteX4" fmla="*/ 2470367 w 4000500"/>
              <a:gd name="connsiteY4" fmla="*/ 0 h 1991533"/>
              <a:gd name="connsiteX0" fmla="*/ 1540469 w 4000500"/>
              <a:gd name="connsiteY0" fmla="*/ 196311 h 1981200"/>
              <a:gd name="connsiteX1" fmla="*/ 0 w 4000500"/>
              <a:gd name="connsiteY1" fmla="*/ 0 h 1981200"/>
              <a:gd name="connsiteX2" fmla="*/ 0 w 4000500"/>
              <a:gd name="connsiteY2" fmla="*/ 1615440 h 1981200"/>
              <a:gd name="connsiteX3" fmla="*/ 4000500 w 4000500"/>
              <a:gd name="connsiteY3" fmla="*/ 1981200 h 1981200"/>
              <a:gd name="connsiteX4" fmla="*/ 1540469 w 4000500"/>
              <a:gd name="connsiteY4" fmla="*/ 196311 h 1981200"/>
              <a:gd name="connsiteX0" fmla="*/ 2788083 w 4000500"/>
              <a:gd name="connsiteY0" fmla="*/ 0 h 1981201"/>
              <a:gd name="connsiteX1" fmla="*/ 0 w 4000500"/>
              <a:gd name="connsiteY1" fmla="*/ 1 h 1981201"/>
              <a:gd name="connsiteX2" fmla="*/ 0 w 4000500"/>
              <a:gd name="connsiteY2" fmla="*/ 1615441 h 1981201"/>
              <a:gd name="connsiteX3" fmla="*/ 4000500 w 4000500"/>
              <a:gd name="connsiteY3" fmla="*/ 1981201 h 1981201"/>
              <a:gd name="connsiteX4" fmla="*/ 2788083 w 4000500"/>
              <a:gd name="connsiteY4" fmla="*/ 0 h 1981201"/>
              <a:gd name="connsiteX0" fmla="*/ 2788083 w 2788083"/>
              <a:gd name="connsiteY0" fmla="*/ 0 h 1615441"/>
              <a:gd name="connsiteX1" fmla="*/ 0 w 2788083"/>
              <a:gd name="connsiteY1" fmla="*/ 1 h 1615441"/>
              <a:gd name="connsiteX2" fmla="*/ 0 w 2788083"/>
              <a:gd name="connsiteY2" fmla="*/ 1615441 h 1615441"/>
              <a:gd name="connsiteX3" fmla="*/ 2233693 w 2788083"/>
              <a:gd name="connsiteY3" fmla="*/ 1485254 h 1615441"/>
              <a:gd name="connsiteX4" fmla="*/ 2788083 w 2788083"/>
              <a:gd name="connsiteY4" fmla="*/ 0 h 1615441"/>
              <a:gd name="connsiteX0" fmla="*/ 2788083 w 3155842"/>
              <a:gd name="connsiteY0" fmla="*/ 0 h 2993757"/>
              <a:gd name="connsiteX1" fmla="*/ 0 w 3155842"/>
              <a:gd name="connsiteY1" fmla="*/ 1 h 2993757"/>
              <a:gd name="connsiteX2" fmla="*/ 0 w 3155842"/>
              <a:gd name="connsiteY2" fmla="*/ 1615441 h 2993757"/>
              <a:gd name="connsiteX3" fmla="*/ 3155842 w 3155842"/>
              <a:gd name="connsiteY3" fmla="*/ 2993757 h 2993757"/>
              <a:gd name="connsiteX4" fmla="*/ 2788083 w 3155842"/>
              <a:gd name="connsiteY4" fmla="*/ 0 h 2993757"/>
              <a:gd name="connsiteX0" fmla="*/ 2788083 w 3155842"/>
              <a:gd name="connsiteY0" fmla="*/ 0 h 3134276"/>
              <a:gd name="connsiteX1" fmla="*/ 0 w 3155842"/>
              <a:gd name="connsiteY1" fmla="*/ 1 h 3134276"/>
              <a:gd name="connsiteX2" fmla="*/ 7749 w 3155842"/>
              <a:gd name="connsiteY2" fmla="*/ 3134276 h 3134276"/>
              <a:gd name="connsiteX3" fmla="*/ 3155842 w 3155842"/>
              <a:gd name="connsiteY3" fmla="*/ 2993757 h 3134276"/>
              <a:gd name="connsiteX4" fmla="*/ 2788083 w 3155842"/>
              <a:gd name="connsiteY4" fmla="*/ 0 h 3134276"/>
              <a:gd name="connsiteX0" fmla="*/ 2796268 w 3164027"/>
              <a:gd name="connsiteY0" fmla="*/ 0 h 3155297"/>
              <a:gd name="connsiteX1" fmla="*/ 8185 w 3164027"/>
              <a:gd name="connsiteY1" fmla="*/ 1 h 3155297"/>
              <a:gd name="connsiteX2" fmla="*/ 0 w 3164027"/>
              <a:gd name="connsiteY2" fmla="*/ 3155297 h 3155297"/>
              <a:gd name="connsiteX3" fmla="*/ 3164027 w 3164027"/>
              <a:gd name="connsiteY3" fmla="*/ 2993757 h 3155297"/>
              <a:gd name="connsiteX4" fmla="*/ 2796268 w 3164027"/>
              <a:gd name="connsiteY4" fmla="*/ 0 h 3155297"/>
              <a:gd name="connsiteX0" fmla="*/ 2796268 w 3140127"/>
              <a:gd name="connsiteY0" fmla="*/ 0 h 3155297"/>
              <a:gd name="connsiteX1" fmla="*/ 8185 w 3140127"/>
              <a:gd name="connsiteY1" fmla="*/ 1 h 3155297"/>
              <a:gd name="connsiteX2" fmla="*/ 0 w 3140127"/>
              <a:gd name="connsiteY2" fmla="*/ 3155297 h 3155297"/>
              <a:gd name="connsiteX3" fmla="*/ 3140127 w 3140127"/>
              <a:gd name="connsiteY3" fmla="*/ 2951716 h 3155297"/>
              <a:gd name="connsiteX4" fmla="*/ 2796268 w 3140127"/>
              <a:gd name="connsiteY4" fmla="*/ 0 h 3155297"/>
              <a:gd name="connsiteX0" fmla="*/ 2796268 w 3156060"/>
              <a:gd name="connsiteY0" fmla="*/ 0 h 3155297"/>
              <a:gd name="connsiteX1" fmla="*/ 8185 w 3156060"/>
              <a:gd name="connsiteY1" fmla="*/ 1 h 3155297"/>
              <a:gd name="connsiteX2" fmla="*/ 0 w 3156060"/>
              <a:gd name="connsiteY2" fmla="*/ 3155297 h 3155297"/>
              <a:gd name="connsiteX3" fmla="*/ 3156060 w 3156060"/>
              <a:gd name="connsiteY3" fmla="*/ 2951716 h 3155297"/>
              <a:gd name="connsiteX4" fmla="*/ 2796268 w 3156060"/>
              <a:gd name="connsiteY4" fmla="*/ 0 h 3155297"/>
              <a:gd name="connsiteX0" fmla="*/ 2796268 w 3156060"/>
              <a:gd name="connsiteY0" fmla="*/ 0 h 3155297"/>
              <a:gd name="connsiteX1" fmla="*/ 8185 w 3156060"/>
              <a:gd name="connsiteY1" fmla="*/ 1 h 3155297"/>
              <a:gd name="connsiteX2" fmla="*/ 0 w 3156060"/>
              <a:gd name="connsiteY2" fmla="*/ 3155297 h 3155297"/>
              <a:gd name="connsiteX3" fmla="*/ 3156060 w 3156060"/>
              <a:gd name="connsiteY3" fmla="*/ 2962225 h 3155297"/>
              <a:gd name="connsiteX4" fmla="*/ 2796268 w 3156060"/>
              <a:gd name="connsiteY4" fmla="*/ 0 h 3155297"/>
              <a:gd name="connsiteX0" fmla="*/ 2796268 w 3156060"/>
              <a:gd name="connsiteY0" fmla="*/ 0 h 3155297"/>
              <a:gd name="connsiteX1" fmla="*/ 8185 w 3156060"/>
              <a:gd name="connsiteY1" fmla="*/ 1 h 3155297"/>
              <a:gd name="connsiteX2" fmla="*/ 0 w 3156060"/>
              <a:gd name="connsiteY2" fmla="*/ 3155297 h 3155297"/>
              <a:gd name="connsiteX3" fmla="*/ 3156060 w 3156060"/>
              <a:gd name="connsiteY3" fmla="*/ 2972736 h 3155297"/>
              <a:gd name="connsiteX4" fmla="*/ 2796268 w 3156060"/>
              <a:gd name="connsiteY4" fmla="*/ 0 h 3155297"/>
              <a:gd name="connsiteX0" fmla="*/ 2802446 w 3162238"/>
              <a:gd name="connsiteY0" fmla="*/ 6167 h 3161464"/>
              <a:gd name="connsiteX1" fmla="*/ 431 w 3162238"/>
              <a:gd name="connsiteY1" fmla="*/ 0 h 3161464"/>
              <a:gd name="connsiteX2" fmla="*/ 6178 w 3162238"/>
              <a:gd name="connsiteY2" fmla="*/ 3161464 h 3161464"/>
              <a:gd name="connsiteX3" fmla="*/ 3162238 w 3162238"/>
              <a:gd name="connsiteY3" fmla="*/ 2978903 h 3161464"/>
              <a:gd name="connsiteX4" fmla="*/ 2802446 w 3162238"/>
              <a:gd name="connsiteY4" fmla="*/ 6167 h 3161464"/>
              <a:gd name="connsiteX0" fmla="*/ 2779226 w 3162238"/>
              <a:gd name="connsiteY0" fmla="*/ 0 h 3173802"/>
              <a:gd name="connsiteX1" fmla="*/ 431 w 3162238"/>
              <a:gd name="connsiteY1" fmla="*/ 12338 h 3173802"/>
              <a:gd name="connsiteX2" fmla="*/ 6178 w 3162238"/>
              <a:gd name="connsiteY2" fmla="*/ 3173802 h 3173802"/>
              <a:gd name="connsiteX3" fmla="*/ 3162238 w 3162238"/>
              <a:gd name="connsiteY3" fmla="*/ 2991241 h 3173802"/>
              <a:gd name="connsiteX4" fmla="*/ 2779226 w 3162238"/>
              <a:gd name="connsiteY4" fmla="*/ 0 h 3173802"/>
              <a:gd name="connsiteX0" fmla="*/ 2779226 w 3162238"/>
              <a:gd name="connsiteY0" fmla="*/ 0 h 3173802"/>
              <a:gd name="connsiteX1" fmla="*/ 431 w 3162238"/>
              <a:gd name="connsiteY1" fmla="*/ 12338 h 3173802"/>
              <a:gd name="connsiteX2" fmla="*/ 6178 w 3162238"/>
              <a:gd name="connsiteY2" fmla="*/ 3173802 h 3173802"/>
              <a:gd name="connsiteX3" fmla="*/ 3162238 w 3162238"/>
              <a:gd name="connsiteY3" fmla="*/ 2972663 h 3173802"/>
              <a:gd name="connsiteX4" fmla="*/ 2779226 w 3162238"/>
              <a:gd name="connsiteY4" fmla="*/ 0 h 3173802"/>
              <a:gd name="connsiteX0" fmla="*/ 2779226 w 3162238"/>
              <a:gd name="connsiteY0" fmla="*/ 0 h 3173802"/>
              <a:gd name="connsiteX1" fmla="*/ 431 w 3162238"/>
              <a:gd name="connsiteY1" fmla="*/ 12338 h 3173802"/>
              <a:gd name="connsiteX2" fmla="*/ 6178 w 3162238"/>
              <a:gd name="connsiteY2" fmla="*/ 3173802 h 3173802"/>
              <a:gd name="connsiteX3" fmla="*/ 3162238 w 3162238"/>
              <a:gd name="connsiteY3" fmla="*/ 2978856 h 3173802"/>
              <a:gd name="connsiteX4" fmla="*/ 2779226 w 3162238"/>
              <a:gd name="connsiteY4" fmla="*/ 0 h 3173802"/>
              <a:gd name="connsiteX0" fmla="*/ 2779226 w 3166882"/>
              <a:gd name="connsiteY0" fmla="*/ 0 h 3173802"/>
              <a:gd name="connsiteX1" fmla="*/ 431 w 3166882"/>
              <a:gd name="connsiteY1" fmla="*/ 12338 h 3173802"/>
              <a:gd name="connsiteX2" fmla="*/ 6178 w 3166882"/>
              <a:gd name="connsiteY2" fmla="*/ 3173802 h 3173802"/>
              <a:gd name="connsiteX3" fmla="*/ 3166882 w 3166882"/>
              <a:gd name="connsiteY3" fmla="*/ 2960278 h 3173802"/>
              <a:gd name="connsiteX4" fmla="*/ 2779226 w 3166882"/>
              <a:gd name="connsiteY4" fmla="*/ 0 h 3173802"/>
              <a:gd name="connsiteX0" fmla="*/ 2779226 w 3171526"/>
              <a:gd name="connsiteY0" fmla="*/ 0 h 3173802"/>
              <a:gd name="connsiteX1" fmla="*/ 431 w 3171526"/>
              <a:gd name="connsiteY1" fmla="*/ 12338 h 3173802"/>
              <a:gd name="connsiteX2" fmla="*/ 6178 w 3171526"/>
              <a:gd name="connsiteY2" fmla="*/ 3173802 h 3173802"/>
              <a:gd name="connsiteX3" fmla="*/ 3171526 w 3171526"/>
              <a:gd name="connsiteY3" fmla="*/ 2972663 h 3173802"/>
              <a:gd name="connsiteX4" fmla="*/ 2779226 w 3171526"/>
              <a:gd name="connsiteY4" fmla="*/ 0 h 3173802"/>
              <a:gd name="connsiteX0" fmla="*/ 2779226 w 3171526"/>
              <a:gd name="connsiteY0" fmla="*/ 0 h 3173802"/>
              <a:gd name="connsiteX1" fmla="*/ 431 w 3171526"/>
              <a:gd name="connsiteY1" fmla="*/ 12338 h 3173802"/>
              <a:gd name="connsiteX2" fmla="*/ 6178 w 3171526"/>
              <a:gd name="connsiteY2" fmla="*/ 3173802 h 3173802"/>
              <a:gd name="connsiteX3" fmla="*/ 3171526 w 3171526"/>
              <a:gd name="connsiteY3" fmla="*/ 2985048 h 3173802"/>
              <a:gd name="connsiteX4" fmla="*/ 2779226 w 3171526"/>
              <a:gd name="connsiteY4" fmla="*/ 0 h 3173802"/>
              <a:gd name="connsiteX0" fmla="*/ 2779226 w 3171526"/>
              <a:gd name="connsiteY0" fmla="*/ 0 h 3173802"/>
              <a:gd name="connsiteX1" fmla="*/ 431 w 3171526"/>
              <a:gd name="connsiteY1" fmla="*/ 12338 h 3173802"/>
              <a:gd name="connsiteX2" fmla="*/ 6178 w 3171526"/>
              <a:gd name="connsiteY2" fmla="*/ 3173802 h 3173802"/>
              <a:gd name="connsiteX3" fmla="*/ 3171526 w 3171526"/>
              <a:gd name="connsiteY3" fmla="*/ 2985048 h 3173802"/>
              <a:gd name="connsiteX4" fmla="*/ 2779226 w 3171526"/>
              <a:gd name="connsiteY4" fmla="*/ 0 h 3173802"/>
              <a:gd name="connsiteX0" fmla="*/ 2779226 w 3157594"/>
              <a:gd name="connsiteY0" fmla="*/ 0 h 3173802"/>
              <a:gd name="connsiteX1" fmla="*/ 431 w 3157594"/>
              <a:gd name="connsiteY1" fmla="*/ 12338 h 3173802"/>
              <a:gd name="connsiteX2" fmla="*/ 6178 w 3157594"/>
              <a:gd name="connsiteY2" fmla="*/ 3173802 h 3173802"/>
              <a:gd name="connsiteX3" fmla="*/ 3157594 w 3157594"/>
              <a:gd name="connsiteY3" fmla="*/ 2885968 h 3173802"/>
              <a:gd name="connsiteX4" fmla="*/ 2779226 w 3157594"/>
              <a:gd name="connsiteY4" fmla="*/ 0 h 3173802"/>
              <a:gd name="connsiteX0" fmla="*/ 2779226 w 3166882"/>
              <a:gd name="connsiteY0" fmla="*/ 0 h 3173802"/>
              <a:gd name="connsiteX1" fmla="*/ 431 w 3166882"/>
              <a:gd name="connsiteY1" fmla="*/ 12338 h 3173802"/>
              <a:gd name="connsiteX2" fmla="*/ 6178 w 3166882"/>
              <a:gd name="connsiteY2" fmla="*/ 3173802 h 3173802"/>
              <a:gd name="connsiteX3" fmla="*/ 3166882 w 3166882"/>
              <a:gd name="connsiteY3" fmla="*/ 2972663 h 3173802"/>
              <a:gd name="connsiteX4" fmla="*/ 2779226 w 3166882"/>
              <a:gd name="connsiteY4" fmla="*/ 0 h 3173802"/>
              <a:gd name="connsiteX0" fmla="*/ 2779226 w 3168807"/>
              <a:gd name="connsiteY0" fmla="*/ 0 h 3173802"/>
              <a:gd name="connsiteX1" fmla="*/ 431 w 3168807"/>
              <a:gd name="connsiteY1" fmla="*/ 12338 h 3173802"/>
              <a:gd name="connsiteX2" fmla="*/ 6178 w 3168807"/>
              <a:gd name="connsiteY2" fmla="*/ 3173802 h 3173802"/>
              <a:gd name="connsiteX3" fmla="*/ 3168807 w 3168807"/>
              <a:gd name="connsiteY3" fmla="*/ 2977798 h 3173802"/>
              <a:gd name="connsiteX4" fmla="*/ 2779226 w 3168807"/>
              <a:gd name="connsiteY4" fmla="*/ 0 h 3173802"/>
              <a:gd name="connsiteX0" fmla="*/ 2779226 w 3166882"/>
              <a:gd name="connsiteY0" fmla="*/ 0 h 3173802"/>
              <a:gd name="connsiteX1" fmla="*/ 431 w 3166882"/>
              <a:gd name="connsiteY1" fmla="*/ 12338 h 3173802"/>
              <a:gd name="connsiteX2" fmla="*/ 6178 w 3166882"/>
              <a:gd name="connsiteY2" fmla="*/ 3173802 h 3173802"/>
              <a:gd name="connsiteX3" fmla="*/ 3166882 w 3166882"/>
              <a:gd name="connsiteY3" fmla="*/ 2985500 h 3173802"/>
              <a:gd name="connsiteX4" fmla="*/ 2779226 w 3166882"/>
              <a:gd name="connsiteY4" fmla="*/ 0 h 3173802"/>
              <a:gd name="connsiteX0" fmla="*/ 2774830 w 3162486"/>
              <a:gd name="connsiteY0" fmla="*/ 6240 h 3180042"/>
              <a:gd name="connsiteX1" fmla="*/ 679 w 3162486"/>
              <a:gd name="connsiteY1" fmla="*/ 0 h 3180042"/>
              <a:gd name="connsiteX2" fmla="*/ 1782 w 3162486"/>
              <a:gd name="connsiteY2" fmla="*/ 3180042 h 3180042"/>
              <a:gd name="connsiteX3" fmla="*/ 3162486 w 3162486"/>
              <a:gd name="connsiteY3" fmla="*/ 2991740 h 3180042"/>
              <a:gd name="connsiteX4" fmla="*/ 2774830 w 3162486"/>
              <a:gd name="connsiteY4" fmla="*/ 6240 h 3180042"/>
              <a:gd name="connsiteX0" fmla="*/ 2770186 w 3162486"/>
              <a:gd name="connsiteY0" fmla="*/ 47 h 3180042"/>
              <a:gd name="connsiteX1" fmla="*/ 679 w 3162486"/>
              <a:gd name="connsiteY1" fmla="*/ 0 h 3180042"/>
              <a:gd name="connsiteX2" fmla="*/ 1782 w 3162486"/>
              <a:gd name="connsiteY2" fmla="*/ 3180042 h 3180042"/>
              <a:gd name="connsiteX3" fmla="*/ 3162486 w 3162486"/>
              <a:gd name="connsiteY3" fmla="*/ 2991740 h 3180042"/>
              <a:gd name="connsiteX4" fmla="*/ 2770186 w 3162486"/>
              <a:gd name="connsiteY4" fmla="*/ 47 h 3180042"/>
              <a:gd name="connsiteX0" fmla="*/ 2774221 w 3166521"/>
              <a:gd name="connsiteY0" fmla="*/ 47 h 3168888"/>
              <a:gd name="connsiteX1" fmla="*/ 4714 w 3166521"/>
              <a:gd name="connsiteY1" fmla="*/ 0 h 3168888"/>
              <a:gd name="connsiteX2" fmla="*/ 0 w 3166521"/>
              <a:gd name="connsiteY2" fmla="*/ 3168888 h 3168888"/>
              <a:gd name="connsiteX3" fmla="*/ 3166521 w 3166521"/>
              <a:gd name="connsiteY3" fmla="*/ 2991740 h 3168888"/>
              <a:gd name="connsiteX4" fmla="*/ 2774221 w 3166521"/>
              <a:gd name="connsiteY4" fmla="*/ 47 h 3168888"/>
              <a:gd name="connsiteX0" fmla="*/ 2774221 w 3166521"/>
              <a:gd name="connsiteY0" fmla="*/ 47 h 3168888"/>
              <a:gd name="connsiteX1" fmla="*/ 2775 w 3166521"/>
              <a:gd name="connsiteY1" fmla="*/ 0 h 3168888"/>
              <a:gd name="connsiteX2" fmla="*/ 0 w 3166521"/>
              <a:gd name="connsiteY2" fmla="*/ 3168888 h 3168888"/>
              <a:gd name="connsiteX3" fmla="*/ 3166521 w 3166521"/>
              <a:gd name="connsiteY3" fmla="*/ 2991740 h 3168888"/>
              <a:gd name="connsiteX4" fmla="*/ 2774221 w 3166521"/>
              <a:gd name="connsiteY4" fmla="*/ 47 h 3168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66521" h="3168888">
                <a:moveTo>
                  <a:pt x="2774221" y="47"/>
                </a:moveTo>
                <a:lnTo>
                  <a:pt x="2775" y="0"/>
                </a:lnTo>
                <a:cubicBezTo>
                  <a:pt x="47" y="1051765"/>
                  <a:pt x="2728" y="2117123"/>
                  <a:pt x="0" y="3168888"/>
                </a:cubicBezTo>
                <a:lnTo>
                  <a:pt x="3166521" y="2991740"/>
                </a:lnTo>
                <a:lnTo>
                  <a:pt x="2774221" y="47"/>
                </a:lnTo>
                <a:close/>
              </a:path>
            </a:pathLst>
          </a:custGeom>
          <a:blipFill dpi="0" rotWithShape="1">
            <a:blip r:embed="rId2" cstate="print">
              <a:extLst>
                <a:ext uri="{28A0092B-C50C-407E-A947-70E740481C1C}">
                  <a14:useLocalDpi xmlns:a14="http://schemas.microsoft.com/office/drawing/2010/main" val="0"/>
                </a:ext>
              </a:extLst>
            </a:blip>
            <a:srcRect/>
            <a:stretch>
              <a:fillRect l="-2494" t="-33693" r="-37866" b="2"/>
            </a:stretch>
          </a:blipFill>
          <a:ln w="9525">
            <a:noFill/>
            <a:miter lim="800000"/>
            <a:headEnd/>
            <a:tailEnd/>
          </a:ln>
        </p:spPr>
        <p:txBody>
          <a:bodyPr wrap="square" lIns="72000" tIns="72000" rIns="72000" bIns="72000" rtlCol="0" anchor="ctr"/>
          <a:lstStyle/>
          <a:p>
            <a:pPr algn="ctr" eaLnBrk="0" hangingPunct="0"/>
            <a:endParaRPr lang="de-DE" sz="1600" dirty="0">
              <a:latin typeface="Arial" panose="020B0604020202020204" pitchFamily="34" charset="0"/>
              <a:ea typeface="Verdana" pitchFamily="34" charset="0"/>
              <a:cs typeface="Arial" panose="020B0604020202020204" pitchFamily="34" charset="0"/>
            </a:endParaRPr>
          </a:p>
        </p:txBody>
      </p:sp>
      <p:sp>
        <p:nvSpPr>
          <p:cNvPr id="43" name="Freihandform 31"/>
          <p:cNvSpPr/>
          <p:nvPr userDrawn="1"/>
        </p:nvSpPr>
        <p:spPr bwMode="auto">
          <a:xfrm>
            <a:off x="2720600" y="-7165"/>
            <a:ext cx="3625957" cy="2044780"/>
          </a:xfrm>
          <a:custGeom>
            <a:avLst/>
            <a:gdLst>
              <a:gd name="connsiteX0" fmla="*/ 5280660 w 5280660"/>
              <a:gd name="connsiteY0" fmla="*/ 2209800 h 2438400"/>
              <a:gd name="connsiteX1" fmla="*/ 3992880 w 5280660"/>
              <a:gd name="connsiteY1" fmla="*/ 365760 h 2438400"/>
              <a:gd name="connsiteX2" fmla="*/ 0 w 5280660"/>
              <a:gd name="connsiteY2" fmla="*/ 0 h 2438400"/>
              <a:gd name="connsiteX3" fmla="*/ 0 w 5280660"/>
              <a:gd name="connsiteY3" fmla="*/ 2438400 h 2438400"/>
              <a:gd name="connsiteX4" fmla="*/ 5280660 w 5280660"/>
              <a:gd name="connsiteY4" fmla="*/ 2209800 h 2438400"/>
              <a:gd name="connsiteX0" fmla="*/ 5293017 w 5293017"/>
              <a:gd name="connsiteY0" fmla="*/ 2215978 h 2438400"/>
              <a:gd name="connsiteX1" fmla="*/ 3992880 w 5293017"/>
              <a:gd name="connsiteY1" fmla="*/ 365760 h 2438400"/>
              <a:gd name="connsiteX2" fmla="*/ 0 w 5293017"/>
              <a:gd name="connsiteY2" fmla="*/ 0 h 2438400"/>
              <a:gd name="connsiteX3" fmla="*/ 0 w 5293017"/>
              <a:gd name="connsiteY3" fmla="*/ 2438400 h 2438400"/>
              <a:gd name="connsiteX4" fmla="*/ 5293017 w 5293017"/>
              <a:gd name="connsiteY4" fmla="*/ 2215978 h 2438400"/>
              <a:gd name="connsiteX0" fmla="*/ 5293017 w 6356372"/>
              <a:gd name="connsiteY0" fmla="*/ 3844333 h 4066755"/>
              <a:gd name="connsiteX1" fmla="*/ 6356372 w 6356372"/>
              <a:gd name="connsiteY1" fmla="*/ 0 h 4066755"/>
              <a:gd name="connsiteX2" fmla="*/ 0 w 6356372"/>
              <a:gd name="connsiteY2" fmla="*/ 1628355 h 4066755"/>
              <a:gd name="connsiteX3" fmla="*/ 0 w 6356372"/>
              <a:gd name="connsiteY3" fmla="*/ 4066755 h 4066755"/>
              <a:gd name="connsiteX4" fmla="*/ 5293017 w 6356372"/>
              <a:gd name="connsiteY4" fmla="*/ 3844333 h 4066755"/>
              <a:gd name="connsiteX0" fmla="*/ 5912949 w 6356372"/>
              <a:gd name="connsiteY0" fmla="*/ 2005201 h 4066755"/>
              <a:gd name="connsiteX1" fmla="*/ 6356372 w 6356372"/>
              <a:gd name="connsiteY1" fmla="*/ 0 h 4066755"/>
              <a:gd name="connsiteX2" fmla="*/ 0 w 6356372"/>
              <a:gd name="connsiteY2" fmla="*/ 1628355 h 4066755"/>
              <a:gd name="connsiteX3" fmla="*/ 0 w 6356372"/>
              <a:gd name="connsiteY3" fmla="*/ 4066755 h 4066755"/>
              <a:gd name="connsiteX4" fmla="*/ 5912949 w 6356372"/>
              <a:gd name="connsiteY4" fmla="*/ 2005201 h 4066755"/>
              <a:gd name="connsiteX0" fmla="*/ 5912949 w 6356372"/>
              <a:gd name="connsiteY0" fmla="*/ 2005201 h 4066755"/>
              <a:gd name="connsiteX1" fmla="*/ 6356372 w 6356372"/>
              <a:gd name="connsiteY1" fmla="*/ 0 h 4066755"/>
              <a:gd name="connsiteX2" fmla="*/ 0 w 6356372"/>
              <a:gd name="connsiteY2" fmla="*/ 1628355 h 4066755"/>
              <a:gd name="connsiteX3" fmla="*/ 0 w 6356372"/>
              <a:gd name="connsiteY3" fmla="*/ 4066755 h 4066755"/>
              <a:gd name="connsiteX4" fmla="*/ 5090546 w 6356372"/>
              <a:gd name="connsiteY4" fmla="*/ 2280575 h 4066755"/>
              <a:gd name="connsiteX5" fmla="*/ 5912949 w 6356372"/>
              <a:gd name="connsiteY5" fmla="*/ 2005201 h 4066755"/>
              <a:gd name="connsiteX0" fmla="*/ 5912949 w 6384655"/>
              <a:gd name="connsiteY0" fmla="*/ 2005201 h 4066755"/>
              <a:gd name="connsiteX1" fmla="*/ 6356372 w 6384655"/>
              <a:gd name="connsiteY1" fmla="*/ 0 h 4066755"/>
              <a:gd name="connsiteX2" fmla="*/ 0 w 6384655"/>
              <a:gd name="connsiteY2" fmla="*/ 1628355 h 4066755"/>
              <a:gd name="connsiteX3" fmla="*/ 0 w 6384655"/>
              <a:gd name="connsiteY3" fmla="*/ 4066755 h 4066755"/>
              <a:gd name="connsiteX4" fmla="*/ 6384655 w 6384655"/>
              <a:gd name="connsiteY4" fmla="*/ 2807518 h 4066755"/>
              <a:gd name="connsiteX5" fmla="*/ 5912949 w 6384655"/>
              <a:gd name="connsiteY5" fmla="*/ 2005201 h 4066755"/>
              <a:gd name="connsiteX0" fmla="*/ 5912949 w 6384655"/>
              <a:gd name="connsiteY0" fmla="*/ 2005201 h 2807518"/>
              <a:gd name="connsiteX1" fmla="*/ 6356372 w 6384655"/>
              <a:gd name="connsiteY1" fmla="*/ 0 h 2807518"/>
              <a:gd name="connsiteX2" fmla="*/ 0 w 6384655"/>
              <a:gd name="connsiteY2" fmla="*/ 1628355 h 2807518"/>
              <a:gd name="connsiteX3" fmla="*/ 4587498 w 6384655"/>
              <a:gd name="connsiteY3" fmla="*/ 2217291 h 2807518"/>
              <a:gd name="connsiteX4" fmla="*/ 6384655 w 6384655"/>
              <a:gd name="connsiteY4" fmla="*/ 2807518 h 2807518"/>
              <a:gd name="connsiteX5" fmla="*/ 5912949 w 6384655"/>
              <a:gd name="connsiteY5" fmla="*/ 2005201 h 2807518"/>
              <a:gd name="connsiteX0" fmla="*/ 5912949 w 6384655"/>
              <a:gd name="connsiteY0" fmla="*/ 2005201 h 2981874"/>
              <a:gd name="connsiteX1" fmla="*/ 6356372 w 6384655"/>
              <a:gd name="connsiteY1" fmla="*/ 0 h 2981874"/>
              <a:gd name="connsiteX2" fmla="*/ 0 w 6384655"/>
              <a:gd name="connsiteY2" fmla="*/ 1628355 h 2981874"/>
              <a:gd name="connsiteX3" fmla="*/ 3146155 w 6384655"/>
              <a:gd name="connsiteY3" fmla="*/ 2981874 h 2981874"/>
              <a:gd name="connsiteX4" fmla="*/ 6384655 w 6384655"/>
              <a:gd name="connsiteY4" fmla="*/ 2807518 h 2981874"/>
              <a:gd name="connsiteX5" fmla="*/ 5912949 w 6384655"/>
              <a:gd name="connsiteY5" fmla="*/ 2005201 h 2981874"/>
              <a:gd name="connsiteX0" fmla="*/ 3138752 w 3610458"/>
              <a:gd name="connsiteY0" fmla="*/ 2005201 h 2981874"/>
              <a:gd name="connsiteX1" fmla="*/ 3582175 w 3610458"/>
              <a:gd name="connsiteY1" fmla="*/ 0 h 2981874"/>
              <a:gd name="connsiteX2" fmla="*/ 0 w 3610458"/>
              <a:gd name="connsiteY2" fmla="*/ 16531 h 2981874"/>
              <a:gd name="connsiteX3" fmla="*/ 371958 w 3610458"/>
              <a:gd name="connsiteY3" fmla="*/ 2981874 h 2981874"/>
              <a:gd name="connsiteX4" fmla="*/ 3610458 w 3610458"/>
              <a:gd name="connsiteY4" fmla="*/ 2807518 h 2981874"/>
              <a:gd name="connsiteX5" fmla="*/ 3138752 w 3610458"/>
              <a:gd name="connsiteY5" fmla="*/ 2005201 h 2981874"/>
              <a:gd name="connsiteX0" fmla="*/ 3138752 w 3610458"/>
              <a:gd name="connsiteY0" fmla="*/ 1988670 h 2965343"/>
              <a:gd name="connsiteX1" fmla="*/ 3558927 w 3610458"/>
              <a:gd name="connsiteY1" fmla="*/ 14466 h 2965343"/>
              <a:gd name="connsiteX2" fmla="*/ 0 w 3610458"/>
              <a:gd name="connsiteY2" fmla="*/ 0 h 2965343"/>
              <a:gd name="connsiteX3" fmla="*/ 371958 w 3610458"/>
              <a:gd name="connsiteY3" fmla="*/ 2965343 h 2965343"/>
              <a:gd name="connsiteX4" fmla="*/ 3610458 w 3610458"/>
              <a:gd name="connsiteY4" fmla="*/ 2790987 h 2965343"/>
              <a:gd name="connsiteX5" fmla="*/ 3138752 w 3610458"/>
              <a:gd name="connsiteY5" fmla="*/ 1988670 h 2965343"/>
              <a:gd name="connsiteX0" fmla="*/ 3076759 w 3548465"/>
              <a:gd name="connsiteY0" fmla="*/ 1974205 h 2950878"/>
              <a:gd name="connsiteX1" fmla="*/ 3496934 w 3548465"/>
              <a:gd name="connsiteY1" fmla="*/ 1 h 2950878"/>
              <a:gd name="connsiteX2" fmla="*/ 0 w 3548465"/>
              <a:gd name="connsiteY2" fmla="*/ 285168 h 2950878"/>
              <a:gd name="connsiteX3" fmla="*/ 309965 w 3548465"/>
              <a:gd name="connsiteY3" fmla="*/ 2950878 h 2950878"/>
              <a:gd name="connsiteX4" fmla="*/ 3548465 w 3548465"/>
              <a:gd name="connsiteY4" fmla="*/ 2776522 h 2950878"/>
              <a:gd name="connsiteX5" fmla="*/ 3076759 w 3548465"/>
              <a:gd name="connsiteY5" fmla="*/ 1974205 h 2950878"/>
              <a:gd name="connsiteX0" fmla="*/ 3154251 w 3625957"/>
              <a:gd name="connsiteY0" fmla="*/ 1978338 h 2955011"/>
              <a:gd name="connsiteX1" fmla="*/ 3574426 w 3625957"/>
              <a:gd name="connsiteY1" fmla="*/ 4134 h 2955011"/>
              <a:gd name="connsiteX2" fmla="*/ 0 w 3625957"/>
              <a:gd name="connsiteY2" fmla="*/ 0 h 2955011"/>
              <a:gd name="connsiteX3" fmla="*/ 387457 w 3625957"/>
              <a:gd name="connsiteY3" fmla="*/ 2955011 h 2955011"/>
              <a:gd name="connsiteX4" fmla="*/ 3625957 w 3625957"/>
              <a:gd name="connsiteY4" fmla="*/ 2780655 h 2955011"/>
              <a:gd name="connsiteX5" fmla="*/ 3154251 w 3625957"/>
              <a:gd name="connsiteY5" fmla="*/ 1978338 h 2955011"/>
              <a:gd name="connsiteX0" fmla="*/ 3154251 w 3625957"/>
              <a:gd name="connsiteY0" fmla="*/ 1978338 h 2955011"/>
              <a:gd name="connsiteX1" fmla="*/ 3589924 w 3625957"/>
              <a:gd name="connsiteY1" fmla="*/ 4133 h 2955011"/>
              <a:gd name="connsiteX2" fmla="*/ 0 w 3625957"/>
              <a:gd name="connsiteY2" fmla="*/ 0 h 2955011"/>
              <a:gd name="connsiteX3" fmla="*/ 387457 w 3625957"/>
              <a:gd name="connsiteY3" fmla="*/ 2955011 h 2955011"/>
              <a:gd name="connsiteX4" fmla="*/ 3625957 w 3625957"/>
              <a:gd name="connsiteY4" fmla="*/ 2780655 h 2955011"/>
              <a:gd name="connsiteX5" fmla="*/ 3154251 w 3625957"/>
              <a:gd name="connsiteY5" fmla="*/ 1978338 h 2955011"/>
              <a:gd name="connsiteX0" fmla="*/ 3154251 w 3625957"/>
              <a:gd name="connsiteY0" fmla="*/ 1984537 h 2961210"/>
              <a:gd name="connsiteX1" fmla="*/ 3589924 w 3625957"/>
              <a:gd name="connsiteY1" fmla="*/ 0 h 2961210"/>
              <a:gd name="connsiteX2" fmla="*/ 0 w 3625957"/>
              <a:gd name="connsiteY2" fmla="*/ 6199 h 2961210"/>
              <a:gd name="connsiteX3" fmla="*/ 387457 w 3625957"/>
              <a:gd name="connsiteY3" fmla="*/ 2961210 h 2961210"/>
              <a:gd name="connsiteX4" fmla="*/ 3625957 w 3625957"/>
              <a:gd name="connsiteY4" fmla="*/ 2786854 h 2961210"/>
              <a:gd name="connsiteX5" fmla="*/ 3154251 w 3625957"/>
              <a:gd name="connsiteY5" fmla="*/ 1984537 h 296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25957" h="2961210">
                <a:moveTo>
                  <a:pt x="3154251" y="1984537"/>
                </a:moveTo>
                <a:lnTo>
                  <a:pt x="3589924" y="0"/>
                </a:lnTo>
                <a:lnTo>
                  <a:pt x="0" y="6199"/>
                </a:lnTo>
                <a:lnTo>
                  <a:pt x="387457" y="2961210"/>
                </a:lnTo>
                <a:lnTo>
                  <a:pt x="3625957" y="2786854"/>
                </a:lnTo>
                <a:lnTo>
                  <a:pt x="3154251" y="1984537"/>
                </a:lnTo>
                <a:close/>
              </a:path>
            </a:pathLst>
          </a:custGeom>
          <a:blipFill dpi="0" rotWithShape="1">
            <a:blip r:embed="rId3" cstate="print">
              <a:extLst>
                <a:ext uri="{28A0092B-C50C-407E-A947-70E740481C1C}">
                  <a14:useLocalDpi xmlns:a14="http://schemas.microsoft.com/office/drawing/2010/main" val="0"/>
                </a:ext>
              </a:extLst>
            </a:blip>
            <a:srcRect/>
            <a:stretch>
              <a:fillRect l="-23708" t="-37215" b="-9163"/>
            </a:stretch>
          </a:blipFill>
          <a:ln w="9525">
            <a:noFill/>
            <a:miter lim="800000"/>
            <a:headEnd/>
            <a:tailEnd/>
          </a:ln>
        </p:spPr>
        <p:txBody>
          <a:bodyPr wrap="square" lIns="72000" tIns="72000" rIns="72000" bIns="72000" rtlCol="0" anchor="ctr"/>
          <a:lstStyle/>
          <a:p>
            <a:pPr algn="ctr" eaLnBrk="0" hangingPunct="0"/>
            <a:endParaRPr lang="de-DE" sz="1600" dirty="0">
              <a:latin typeface="Arial" panose="020B0604020202020204" pitchFamily="34" charset="0"/>
              <a:ea typeface="Verdana" pitchFamily="34" charset="0"/>
              <a:cs typeface="Arial" panose="020B0604020202020204" pitchFamily="34" charset="0"/>
            </a:endParaRPr>
          </a:p>
        </p:txBody>
      </p:sp>
      <p:sp>
        <p:nvSpPr>
          <p:cNvPr id="44" name="Freihandform 32"/>
          <p:cNvSpPr/>
          <p:nvPr userDrawn="1"/>
        </p:nvSpPr>
        <p:spPr bwMode="auto">
          <a:xfrm>
            <a:off x="5854910" y="-14421"/>
            <a:ext cx="3292155" cy="1928106"/>
          </a:xfrm>
          <a:custGeom>
            <a:avLst/>
            <a:gdLst>
              <a:gd name="connsiteX0" fmla="*/ 5196840 w 5196840"/>
              <a:gd name="connsiteY0" fmla="*/ 3649980 h 3832860"/>
              <a:gd name="connsiteX1" fmla="*/ 5196840 w 5196840"/>
              <a:gd name="connsiteY1" fmla="*/ 0 h 3832860"/>
              <a:gd name="connsiteX2" fmla="*/ 861060 w 5196840"/>
              <a:gd name="connsiteY2" fmla="*/ 0 h 3832860"/>
              <a:gd name="connsiteX3" fmla="*/ 0 w 5196840"/>
              <a:gd name="connsiteY3" fmla="*/ 1996440 h 3832860"/>
              <a:gd name="connsiteX4" fmla="*/ 1295400 w 5196840"/>
              <a:gd name="connsiteY4" fmla="*/ 3832860 h 3832860"/>
              <a:gd name="connsiteX5" fmla="*/ 5196840 w 5196840"/>
              <a:gd name="connsiteY5" fmla="*/ 3649980 h 3832860"/>
              <a:gd name="connsiteX0" fmla="*/ 5196840 w 5196840"/>
              <a:gd name="connsiteY0" fmla="*/ 3649980 h 3832860"/>
              <a:gd name="connsiteX1" fmla="*/ 5196840 w 5196840"/>
              <a:gd name="connsiteY1" fmla="*/ 0 h 3832860"/>
              <a:gd name="connsiteX2" fmla="*/ 861060 w 5196840"/>
              <a:gd name="connsiteY2" fmla="*/ 0 h 3832860"/>
              <a:gd name="connsiteX3" fmla="*/ 0 w 5196840"/>
              <a:gd name="connsiteY3" fmla="*/ 1984083 h 3832860"/>
              <a:gd name="connsiteX4" fmla="*/ 1295400 w 5196840"/>
              <a:gd name="connsiteY4" fmla="*/ 3832860 h 3832860"/>
              <a:gd name="connsiteX5" fmla="*/ 5196840 w 5196840"/>
              <a:gd name="connsiteY5" fmla="*/ 3649980 h 3832860"/>
              <a:gd name="connsiteX0" fmla="*/ 5202936 w 5202936"/>
              <a:gd name="connsiteY0" fmla="*/ 3649980 h 3832860"/>
              <a:gd name="connsiteX1" fmla="*/ 5202936 w 5202936"/>
              <a:gd name="connsiteY1" fmla="*/ 0 h 3832860"/>
              <a:gd name="connsiteX2" fmla="*/ 867156 w 5202936"/>
              <a:gd name="connsiteY2" fmla="*/ 0 h 3832860"/>
              <a:gd name="connsiteX3" fmla="*/ 0 w 5202936"/>
              <a:gd name="connsiteY3" fmla="*/ 1984083 h 3832860"/>
              <a:gd name="connsiteX4" fmla="*/ 1301496 w 5202936"/>
              <a:gd name="connsiteY4" fmla="*/ 3832860 h 3832860"/>
              <a:gd name="connsiteX5" fmla="*/ 5202936 w 5202936"/>
              <a:gd name="connsiteY5" fmla="*/ 3649980 h 3832860"/>
              <a:gd name="connsiteX0" fmla="*/ 5341036 w 5341036"/>
              <a:gd name="connsiteY0" fmla="*/ 3649980 h 3832860"/>
              <a:gd name="connsiteX1" fmla="*/ 5341036 w 5341036"/>
              <a:gd name="connsiteY1" fmla="*/ 0 h 3832860"/>
              <a:gd name="connsiteX2" fmla="*/ 1005256 w 5341036"/>
              <a:gd name="connsiteY2" fmla="*/ 0 h 3832860"/>
              <a:gd name="connsiteX3" fmla="*/ 0 w 5341036"/>
              <a:gd name="connsiteY3" fmla="*/ 2004747 h 3832860"/>
              <a:gd name="connsiteX4" fmla="*/ 1439596 w 5341036"/>
              <a:gd name="connsiteY4" fmla="*/ 3832860 h 3832860"/>
              <a:gd name="connsiteX5" fmla="*/ 5341036 w 5341036"/>
              <a:gd name="connsiteY5" fmla="*/ 3649980 h 3832860"/>
              <a:gd name="connsiteX0" fmla="*/ 5341036 w 5341036"/>
              <a:gd name="connsiteY0" fmla="*/ 3649980 h 3832860"/>
              <a:gd name="connsiteX1" fmla="*/ 5341036 w 5341036"/>
              <a:gd name="connsiteY1" fmla="*/ 0 h 3832860"/>
              <a:gd name="connsiteX2" fmla="*/ 729058 w 5341036"/>
              <a:gd name="connsiteY2" fmla="*/ 10332 h 3832860"/>
              <a:gd name="connsiteX3" fmla="*/ 0 w 5341036"/>
              <a:gd name="connsiteY3" fmla="*/ 2004747 h 3832860"/>
              <a:gd name="connsiteX4" fmla="*/ 1439596 w 5341036"/>
              <a:gd name="connsiteY4" fmla="*/ 3832860 h 3832860"/>
              <a:gd name="connsiteX5" fmla="*/ 5341036 w 5341036"/>
              <a:gd name="connsiteY5" fmla="*/ 3649980 h 3832860"/>
              <a:gd name="connsiteX0" fmla="*/ 5341036 w 5341036"/>
              <a:gd name="connsiteY0" fmla="*/ 3649980 h 3649980"/>
              <a:gd name="connsiteX1" fmla="*/ 5341036 w 5341036"/>
              <a:gd name="connsiteY1" fmla="*/ 0 h 3649980"/>
              <a:gd name="connsiteX2" fmla="*/ 729058 w 5341036"/>
              <a:gd name="connsiteY2" fmla="*/ 10332 h 3649980"/>
              <a:gd name="connsiteX3" fmla="*/ 0 w 5341036"/>
              <a:gd name="connsiteY3" fmla="*/ 2004747 h 3649980"/>
              <a:gd name="connsiteX4" fmla="*/ 1879002 w 5341036"/>
              <a:gd name="connsiteY4" fmla="*/ 2303695 h 3649980"/>
              <a:gd name="connsiteX5" fmla="*/ 5341036 w 5341036"/>
              <a:gd name="connsiteY5" fmla="*/ 3649980 h 3649980"/>
              <a:gd name="connsiteX0" fmla="*/ 5341036 w 5341036"/>
              <a:gd name="connsiteY0" fmla="*/ 3649980 h 3649980"/>
              <a:gd name="connsiteX1" fmla="*/ 5341036 w 5341036"/>
              <a:gd name="connsiteY1" fmla="*/ 0 h 3649980"/>
              <a:gd name="connsiteX2" fmla="*/ 729058 w 5341036"/>
              <a:gd name="connsiteY2" fmla="*/ 10332 h 3649980"/>
              <a:gd name="connsiteX3" fmla="*/ 0 w 5341036"/>
              <a:gd name="connsiteY3" fmla="*/ 2004747 h 3649980"/>
              <a:gd name="connsiteX4" fmla="*/ 811870 w 5341036"/>
              <a:gd name="connsiteY4" fmla="*/ 2778976 h 3649980"/>
              <a:gd name="connsiteX5" fmla="*/ 5341036 w 5341036"/>
              <a:gd name="connsiteY5" fmla="*/ 3649980 h 3649980"/>
              <a:gd name="connsiteX0" fmla="*/ 5328482 w 5341036"/>
              <a:gd name="connsiteY0" fmla="*/ 1831512 h 2778976"/>
              <a:gd name="connsiteX1" fmla="*/ 5341036 w 5341036"/>
              <a:gd name="connsiteY1" fmla="*/ 0 h 2778976"/>
              <a:gd name="connsiteX2" fmla="*/ 729058 w 5341036"/>
              <a:gd name="connsiteY2" fmla="*/ 10332 h 2778976"/>
              <a:gd name="connsiteX3" fmla="*/ 0 w 5341036"/>
              <a:gd name="connsiteY3" fmla="*/ 2004747 h 2778976"/>
              <a:gd name="connsiteX4" fmla="*/ 811870 w 5341036"/>
              <a:gd name="connsiteY4" fmla="*/ 2778976 h 2778976"/>
              <a:gd name="connsiteX5" fmla="*/ 5328482 w 5341036"/>
              <a:gd name="connsiteY5" fmla="*/ 1831512 h 2778976"/>
              <a:gd name="connsiteX0" fmla="*/ 5315928 w 5341036"/>
              <a:gd name="connsiteY0" fmla="*/ 2606427 h 2778976"/>
              <a:gd name="connsiteX1" fmla="*/ 5341036 w 5341036"/>
              <a:gd name="connsiteY1" fmla="*/ 0 h 2778976"/>
              <a:gd name="connsiteX2" fmla="*/ 729058 w 5341036"/>
              <a:gd name="connsiteY2" fmla="*/ 10332 h 2778976"/>
              <a:gd name="connsiteX3" fmla="*/ 0 w 5341036"/>
              <a:gd name="connsiteY3" fmla="*/ 2004747 h 2778976"/>
              <a:gd name="connsiteX4" fmla="*/ 811870 w 5341036"/>
              <a:gd name="connsiteY4" fmla="*/ 2778976 h 2778976"/>
              <a:gd name="connsiteX5" fmla="*/ 5315928 w 5341036"/>
              <a:gd name="connsiteY5" fmla="*/ 2606427 h 2778976"/>
              <a:gd name="connsiteX0" fmla="*/ 5341038 w 5342245"/>
              <a:gd name="connsiteY0" fmla="*/ 2616759 h 2778976"/>
              <a:gd name="connsiteX1" fmla="*/ 5341036 w 5342245"/>
              <a:gd name="connsiteY1" fmla="*/ 0 h 2778976"/>
              <a:gd name="connsiteX2" fmla="*/ 729058 w 5342245"/>
              <a:gd name="connsiteY2" fmla="*/ 10332 h 2778976"/>
              <a:gd name="connsiteX3" fmla="*/ 0 w 5342245"/>
              <a:gd name="connsiteY3" fmla="*/ 2004747 h 2778976"/>
              <a:gd name="connsiteX4" fmla="*/ 811870 w 5342245"/>
              <a:gd name="connsiteY4" fmla="*/ 2778976 h 2778976"/>
              <a:gd name="connsiteX5" fmla="*/ 5341038 w 5342245"/>
              <a:gd name="connsiteY5" fmla="*/ 2616759 h 2778976"/>
              <a:gd name="connsiteX0" fmla="*/ 5341038 w 5342245"/>
              <a:gd name="connsiteY0" fmla="*/ 2616759 h 2789487"/>
              <a:gd name="connsiteX1" fmla="*/ 5341036 w 5342245"/>
              <a:gd name="connsiteY1" fmla="*/ 0 h 2789487"/>
              <a:gd name="connsiteX2" fmla="*/ 729058 w 5342245"/>
              <a:gd name="connsiteY2" fmla="*/ 10332 h 2789487"/>
              <a:gd name="connsiteX3" fmla="*/ 0 w 5342245"/>
              <a:gd name="connsiteY3" fmla="*/ 2004747 h 2789487"/>
              <a:gd name="connsiteX4" fmla="*/ 786211 w 5342245"/>
              <a:gd name="connsiteY4" fmla="*/ 2789487 h 2789487"/>
              <a:gd name="connsiteX5" fmla="*/ 5341038 w 5342245"/>
              <a:gd name="connsiteY5" fmla="*/ 2616759 h 2789487"/>
              <a:gd name="connsiteX0" fmla="*/ 5341038 w 5347225"/>
              <a:gd name="connsiteY0" fmla="*/ 2619518 h 2792246"/>
              <a:gd name="connsiteX1" fmla="*/ 5347225 w 5347225"/>
              <a:gd name="connsiteY1" fmla="*/ 0 h 2792246"/>
              <a:gd name="connsiteX2" fmla="*/ 729058 w 5347225"/>
              <a:gd name="connsiteY2" fmla="*/ 13091 h 2792246"/>
              <a:gd name="connsiteX3" fmla="*/ 0 w 5347225"/>
              <a:gd name="connsiteY3" fmla="*/ 2007506 h 2792246"/>
              <a:gd name="connsiteX4" fmla="*/ 786211 w 5347225"/>
              <a:gd name="connsiteY4" fmla="*/ 2792246 h 2792246"/>
              <a:gd name="connsiteX5" fmla="*/ 5341038 w 5347225"/>
              <a:gd name="connsiteY5" fmla="*/ 2619518 h 279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47225" h="2792246">
                <a:moveTo>
                  <a:pt x="5341038" y="2619518"/>
                </a:moveTo>
                <a:cubicBezTo>
                  <a:pt x="5345223" y="2009014"/>
                  <a:pt x="5343040" y="610504"/>
                  <a:pt x="5347225" y="0"/>
                </a:cubicBezTo>
                <a:lnTo>
                  <a:pt x="729058" y="13091"/>
                </a:lnTo>
                <a:lnTo>
                  <a:pt x="0" y="2007506"/>
                </a:lnTo>
                <a:lnTo>
                  <a:pt x="786211" y="2792246"/>
                </a:lnTo>
                <a:lnTo>
                  <a:pt x="5341038" y="2619518"/>
                </a:lnTo>
                <a:close/>
              </a:path>
            </a:pathLst>
          </a:custGeom>
          <a:blipFill dpi="0" rotWithShape="1">
            <a:blip r:embed="rId4" cstate="print">
              <a:extLst>
                <a:ext uri="{28A0092B-C50C-407E-A947-70E740481C1C}">
                  <a14:useLocalDpi xmlns:a14="http://schemas.microsoft.com/office/drawing/2010/main" val="0"/>
                </a:ext>
              </a:extLst>
            </a:blip>
            <a:srcRect/>
            <a:stretch>
              <a:fillRect l="-18632" t="-42865" r="-31410" b="-27833"/>
            </a:stretch>
          </a:blipFill>
          <a:ln w="9525">
            <a:noFill/>
            <a:miter lim="800000"/>
            <a:headEnd/>
            <a:tailEnd/>
          </a:ln>
        </p:spPr>
        <p:txBody>
          <a:bodyPr wrap="square" lIns="72000" tIns="72000" rIns="72000" bIns="72000" rtlCol="0" anchor="ctr"/>
          <a:lstStyle/>
          <a:p>
            <a:pPr algn="ctr" eaLnBrk="0" hangingPunct="0"/>
            <a:endParaRPr lang="de-DE" sz="1600" dirty="0">
              <a:latin typeface="Arial" panose="020B0604020202020204" pitchFamily="34" charset="0"/>
              <a:ea typeface="Verdana" pitchFamily="34" charset="0"/>
              <a:cs typeface="Arial" panose="020B0604020202020204" pitchFamily="34" charset="0"/>
            </a:endParaRPr>
          </a:p>
        </p:txBody>
      </p:sp>
      <p:grpSp>
        <p:nvGrpSpPr>
          <p:cNvPr id="45" name="Gruppieren 33"/>
          <p:cNvGrpSpPr/>
          <p:nvPr userDrawn="1"/>
        </p:nvGrpSpPr>
        <p:grpSpPr>
          <a:xfrm>
            <a:off x="2720600" y="-7165"/>
            <a:ext cx="3618361" cy="2048239"/>
            <a:chOff x="2760152" y="-7493"/>
            <a:chExt cx="3618361" cy="2966220"/>
          </a:xfrm>
        </p:grpSpPr>
        <p:cxnSp>
          <p:nvCxnSpPr>
            <p:cNvPr id="46" name="Gerade Verbindung 34"/>
            <p:cNvCxnSpPr>
              <a:stCxn id="44" idx="3"/>
            </p:cNvCxnSpPr>
            <p:nvPr userDrawn="1"/>
          </p:nvCxnSpPr>
          <p:spPr>
            <a:xfrm flipH="1">
              <a:off x="4179506" y="1989505"/>
              <a:ext cx="1714956" cy="964217"/>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7" name="Gerade Verbindung 35"/>
            <p:cNvCxnSpPr>
              <a:endCxn id="43" idx="2"/>
            </p:cNvCxnSpPr>
            <p:nvPr/>
          </p:nvCxnSpPr>
          <p:spPr>
            <a:xfrm flipH="1" flipV="1">
              <a:off x="2760152" y="-1293"/>
              <a:ext cx="386234" cy="296002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8" name="Gerade Verbindung 36"/>
            <p:cNvCxnSpPr>
              <a:stCxn id="44" idx="2"/>
              <a:endCxn id="43" idx="1"/>
            </p:cNvCxnSpPr>
            <p:nvPr/>
          </p:nvCxnSpPr>
          <p:spPr>
            <a:xfrm flipV="1">
              <a:off x="6343325" y="-7493"/>
              <a:ext cx="6751" cy="2584"/>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49" name="Ellipse 37"/>
            <p:cNvSpPr/>
            <p:nvPr/>
          </p:nvSpPr>
          <p:spPr bwMode="auto">
            <a:xfrm>
              <a:off x="5831598" y="1893805"/>
              <a:ext cx="144016" cy="208538"/>
            </a:xfrm>
            <a:prstGeom prst="ellipse">
              <a:avLst/>
            </a:prstGeom>
            <a:solidFill>
              <a:schemeClr val="bg1"/>
            </a:solidFill>
            <a:ln w="9525">
              <a:noFill/>
              <a:miter lim="800000"/>
              <a:headEnd/>
              <a:tailEnd/>
            </a:ln>
          </p:spPr>
          <p:txBody>
            <a:bodyPr wrap="square" lIns="72000" tIns="72000" rIns="72000" bIns="72000" rtlCol="0" anchor="ctr"/>
            <a:lstStyle/>
            <a:p>
              <a:pPr algn="ctr" eaLnBrk="0" hangingPunct="0"/>
              <a:endParaRPr lang="de-DE" sz="1600" dirty="0">
                <a:latin typeface="Arial" panose="020B0604020202020204" pitchFamily="34" charset="0"/>
                <a:ea typeface="Verdana" pitchFamily="34" charset="0"/>
                <a:cs typeface="Arial" panose="020B0604020202020204" pitchFamily="34" charset="0"/>
              </a:endParaRPr>
            </a:p>
          </p:txBody>
        </p:sp>
        <p:cxnSp>
          <p:nvCxnSpPr>
            <p:cNvPr id="50" name="Gerade Verbindung 38"/>
            <p:cNvCxnSpPr>
              <a:stCxn id="44" idx="2"/>
              <a:endCxn id="44" idx="3"/>
            </p:cNvCxnSpPr>
            <p:nvPr userDrawn="1"/>
          </p:nvCxnSpPr>
          <p:spPr>
            <a:xfrm flipH="1">
              <a:off x="5894462" y="-4909"/>
              <a:ext cx="448863" cy="1994414"/>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6" name="Gerade Verbindung 34"/>
            <p:cNvCxnSpPr>
              <a:stCxn id="43" idx="0"/>
              <a:endCxn id="44" idx="4"/>
            </p:cNvCxnSpPr>
            <p:nvPr userDrawn="1"/>
          </p:nvCxnSpPr>
          <p:spPr>
            <a:xfrm>
              <a:off x="5914403" y="1977045"/>
              <a:ext cx="464110" cy="797200"/>
            </a:xfrm>
            <a:prstGeom prst="line">
              <a:avLst/>
            </a:prstGeom>
            <a:ln w="12700">
              <a:solidFill>
                <a:schemeClr val="bg1"/>
              </a:solidFill>
              <a:tailEnd type="none"/>
            </a:ln>
          </p:spPr>
          <p:style>
            <a:lnRef idx="1">
              <a:schemeClr val="accent1"/>
            </a:lnRef>
            <a:fillRef idx="0">
              <a:schemeClr val="accent1"/>
            </a:fillRef>
            <a:effectRef idx="0">
              <a:schemeClr val="accent1"/>
            </a:effectRef>
            <a:fontRef idx="minor">
              <a:schemeClr val="tx1"/>
            </a:fontRef>
          </p:style>
        </p:cxnSp>
      </p:grpSp>
      <p:sp>
        <p:nvSpPr>
          <p:cNvPr id="36" name="IFXSHAPE"/>
          <p:cNvSpPr>
            <a:spLocks noGrp="1"/>
          </p:cNvSpPr>
          <p:nvPr userDrawn="1">
            <p:ph type="title" hasCustomPrompt="1"/>
          </p:nvPr>
        </p:nvSpPr>
        <p:spPr>
          <a:xfrm>
            <a:off x="468000" y="3008370"/>
            <a:ext cx="7488000" cy="564903"/>
          </a:xfrm>
        </p:spPr>
        <p:txBody>
          <a:bodyPr anchor="b" anchorCtr="0">
            <a:spAutoFit/>
          </a:bodyPr>
          <a:lstStyle>
            <a:lvl1pPr>
              <a:defRPr sz="3600">
                <a:latin typeface="Arial" panose="020B0604020202020204" pitchFamily="34" charset="0"/>
                <a:ea typeface="Verdana" panose="020B0604030504040204" pitchFamily="34" charset="0"/>
                <a:cs typeface="Arial" panose="020B0604020202020204" pitchFamily="34" charset="0"/>
              </a:defRPr>
            </a:lvl1pPr>
          </a:lstStyle>
          <a:p>
            <a:r>
              <a:rPr lang="en-US" sz="3600" kern="0" dirty="0"/>
              <a:t>Please type in title</a:t>
            </a:r>
          </a:p>
        </p:txBody>
      </p:sp>
      <p:pic>
        <p:nvPicPr>
          <p:cNvPr id="37" name="Grafik 2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03766" y="4089966"/>
            <a:ext cx="1372690" cy="600324"/>
          </a:xfrm>
          <a:prstGeom prst="rect">
            <a:avLst/>
          </a:prstGeom>
        </p:spPr>
      </p:pic>
      <p:sp>
        <p:nvSpPr>
          <p:cNvPr id="52" name="IFXSHAPE"/>
          <p:cNvSpPr>
            <a:spLocks noGrp="1"/>
          </p:cNvSpPr>
          <p:nvPr userDrawn="1">
            <p:ph type="subTitle" idx="1" hasCustomPrompt="1"/>
          </p:nvPr>
        </p:nvSpPr>
        <p:spPr>
          <a:xfrm>
            <a:off x="468000" y="3972421"/>
            <a:ext cx="6192000" cy="615553"/>
          </a:xfrm>
          <a:prstGeom prst="rect">
            <a:avLst/>
          </a:prstGeom>
        </p:spPr>
        <p:txBody>
          <a:bodyPr vert="horz" wrap="square" lIns="0" tIns="0" rIns="0" bIns="0" rtlCol="0" anchor="b" anchorCtr="0">
            <a:spAutoFit/>
          </a:bodyPr>
          <a:lstStyle>
            <a:lvl1pPr marL="0" indent="0" algn="l">
              <a:spcAft>
                <a:spcPts val="0"/>
              </a:spcAft>
              <a:buNone/>
              <a:defRPr lang="en-GB" sz="2000" baseline="0" noProof="0" dirty="0" smtClean="0">
                <a:solidFill>
                  <a:schemeClr val="tx1"/>
                </a:solidFill>
                <a:latin typeface="Arial" panose="020B0604020202020204" pitchFamily="34" charset="0"/>
                <a:ea typeface="+mn-ea"/>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GB" noProof="0" dirty="0"/>
              <a:t>Author (department)</a:t>
            </a:r>
            <a:br>
              <a:rPr lang="en-GB" noProof="0" dirty="0"/>
            </a:br>
            <a:r>
              <a:rPr lang="en-GB" noProof="0" dirty="0"/>
              <a:t>Date</a:t>
            </a:r>
          </a:p>
        </p:txBody>
      </p:sp>
      <p:sp>
        <p:nvSpPr>
          <p:cNvPr id="6" name="IFXSHAPE"/>
          <p:cNvSpPr>
            <a:spLocks noGrp="1"/>
          </p:cNvSpPr>
          <p:nvPr>
            <p:ph type="dt" sz="half" idx="11"/>
          </p:nvPr>
        </p:nvSpPr>
        <p:spPr>
          <a:xfrm>
            <a:off x="4144168" y="4753356"/>
            <a:ext cx="288036" cy="228600"/>
          </a:xfrm>
        </p:spPr>
        <p:txBody>
          <a:bodyPr wrap="none" lIns="0" tIns="0" rIns="0" bIns="0" anchor="ctr">
            <a:noAutofit/>
          </a:bodyPr>
          <a:lstStyle>
            <a:lvl1pPr algn="l" fontAlgn="t">
              <a:buClr>
                <a:schemeClr val="accent1"/>
              </a:buClr>
              <a:defRPr sz="1200">
                <a:solidFill>
                  <a:schemeClr val="accent2"/>
                </a:solidFill>
                <a:latin typeface="Arial" panose="020B0604020202020204" pitchFamily="34" charset="0"/>
              </a:defRPr>
            </a:lvl1pPr>
          </a:lstStyle>
          <a:p>
            <a:r>
              <a:rPr lang="en-US"/>
              <a:t>- restricted -</a:t>
            </a:r>
          </a:p>
        </p:txBody>
      </p:sp>
    </p:spTree>
    <p:extLst>
      <p:ext uri="{BB962C8B-B14F-4D97-AF65-F5344CB8AC3E}">
        <p14:creationId xmlns:p14="http://schemas.microsoft.com/office/powerpoint/2010/main" val="2793536414"/>
      </p:ext>
    </p:extLst>
  </p:cSld>
  <p:clrMapOvr>
    <a:masterClrMapping/>
  </p:clrMapOvr>
  <p:hf sldNum="0" hdr="0" ftr="0"/>
  <p:extLst mod="1">
    <p:ext uri="{DCECCB84-F9BA-43D5-87BE-67443E8EF086}">
      <p15:sldGuideLst xmlns:p15="http://schemas.microsoft.com/office/powerpoint/2012/main">
        <p15:guide id="1" orient="horz" pos="709">
          <p15:clr>
            <a:srgbClr val="FBAE40"/>
          </p15:clr>
        </p15:guide>
        <p15:guide id="2" pos="297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FX_Title_Only">
    <p:spTree>
      <p:nvGrpSpPr>
        <p:cNvPr id="1" name=""/>
        <p:cNvGrpSpPr/>
        <p:nvPr/>
      </p:nvGrpSpPr>
      <p:grpSpPr>
        <a:xfrm>
          <a:off x="0" y="0"/>
          <a:ext cx="0" cy="0"/>
          <a:chOff x="0" y="0"/>
          <a:chExt cx="0" cy="0"/>
        </a:xfrm>
      </p:grpSpPr>
      <p:sp>
        <p:nvSpPr>
          <p:cNvPr id="8" name="IFXSHAPE"/>
          <p:cNvSpPr>
            <a:spLocks noGrp="1"/>
          </p:cNvSpPr>
          <p:nvPr>
            <p:ph type="ftr" sz="quarter" idx="12"/>
          </p:nvPr>
        </p:nvSpPr>
        <p:spPr>
          <a:xfrm>
            <a:off x="4283964" y="4905756"/>
            <a:ext cx="576072" cy="228600"/>
          </a:xfrm>
        </p:spPr>
        <p:txBody>
          <a:bodyPr wrap="none" lIns="0" tIns="0" rIns="0" bIns="0" anchor="ctr">
            <a:noAutofit/>
          </a:bodyPr>
          <a:lstStyle>
            <a:lvl1pPr algn="ctr" fontAlgn="t">
              <a:buClr>
                <a:schemeClr val="accent2"/>
              </a:buClr>
              <a:defRPr sz="700" b="0">
                <a:solidFill>
                  <a:schemeClr val="accent2"/>
                </a:solidFill>
                <a:latin typeface="Arial" panose="020B0604020202020204" pitchFamily="34" charset="0"/>
              </a:defRPr>
            </a:lvl1pPr>
          </a:lstStyle>
          <a:p>
            <a:r>
              <a:rPr lang="en-US"/>
              <a:t>Copyright © Infineon Technologies AG 2021. All rights reserved.</a:t>
            </a:r>
          </a:p>
        </p:txBody>
      </p:sp>
      <p:sp>
        <p:nvSpPr>
          <p:cNvPr id="2" name="IFXSHAPE"/>
          <p:cNvSpPr>
            <a:spLocks noGrp="1"/>
          </p:cNvSpPr>
          <p:nvPr>
            <p:ph type="title" hasCustomPrompt="1"/>
          </p:nvPr>
        </p:nvSpPr>
        <p:spPr>
          <a:xfrm>
            <a:off x="251520" y="141540"/>
            <a:ext cx="7223760" cy="540000"/>
          </a:xfrm>
          <a:prstGeom prst="rect">
            <a:avLst/>
          </a:prstGeom>
        </p:spPr>
        <p:txBody>
          <a:bodyPr/>
          <a:lstStyle/>
          <a:p>
            <a:r>
              <a:rPr lang="en-GB" dirty="0"/>
              <a:t>Click to edit title</a:t>
            </a:r>
          </a:p>
        </p:txBody>
      </p:sp>
      <p:sp>
        <p:nvSpPr>
          <p:cNvPr id="6" name="IFXSHAPE"/>
          <p:cNvSpPr>
            <a:spLocks noGrp="1"/>
          </p:cNvSpPr>
          <p:nvPr>
            <p:ph type="sldNum" sz="quarter" idx="10"/>
          </p:nvPr>
        </p:nvSpPr>
        <p:spPr>
          <a:xfrm>
            <a:off x="8315516" y="4905756"/>
            <a:ext cx="288036" cy="228600"/>
          </a:xfrm>
        </p:spPr>
        <p:txBody>
          <a:bodyPr wrap="none" lIns="0" tIns="0" rIns="0" bIns="0" anchor="ctr">
            <a:noAutofit/>
          </a:bodyPr>
          <a:lstStyle>
            <a:lvl1pPr algn="r" fontAlgn="t">
              <a:buClr>
                <a:srgbClr val="928285"/>
              </a:buClr>
              <a:defRPr sz="1000" b="0">
                <a:solidFill>
                  <a:srgbClr val="FFFFFF"/>
                </a:solidFill>
                <a:latin typeface="Arial" panose="020B0604020202020204" pitchFamily="34" charset="0"/>
              </a:defRPr>
            </a:lvl1pPr>
          </a:lstStyle>
          <a:p>
            <a:fld id="{0ABF0DB5-713E-454D-B00A-60CDD8B54721}" type="slidenum">
              <a:rPr lang="en-US" smtClean="0"/>
              <a:pPr/>
              <a:t>‹#›</a:t>
            </a:fld>
            <a:endParaRPr lang="en-US"/>
          </a:p>
        </p:txBody>
      </p:sp>
      <p:sp>
        <p:nvSpPr>
          <p:cNvPr id="7" name="IFXSHAPE"/>
          <p:cNvSpPr>
            <a:spLocks noGrp="1"/>
          </p:cNvSpPr>
          <p:nvPr>
            <p:ph type="dt" sz="half" idx="11"/>
          </p:nvPr>
        </p:nvSpPr>
        <p:spPr>
          <a:xfrm>
            <a:off x="250824" y="4905756"/>
            <a:ext cx="288036" cy="228600"/>
          </a:xfrm>
        </p:spPr>
        <p:txBody>
          <a:bodyPr wrap="none" lIns="0" tIns="0" rIns="0" bIns="0" anchor="ctr">
            <a:noAutofit/>
          </a:bodyPr>
          <a:lstStyle>
            <a:lvl1pPr algn="l" fontAlgn="t">
              <a:buClr>
                <a:schemeClr val="accent2"/>
              </a:buClr>
              <a:defRPr sz="700" b="0">
                <a:solidFill>
                  <a:schemeClr val="accent2"/>
                </a:solidFill>
                <a:latin typeface="Arial" panose="020B0604020202020204" pitchFamily="34" charset="0"/>
              </a:defRPr>
            </a:lvl1pPr>
          </a:lstStyle>
          <a:p>
            <a:r>
              <a:rPr lang="en-US"/>
              <a:t>2021-02-24             </a:t>
            </a:r>
            <a:r>
              <a:rPr lang="en-US" b="1"/>
              <a:t>restricted</a:t>
            </a:r>
          </a:p>
        </p:txBody>
      </p:sp>
    </p:spTree>
  </p:cSld>
  <p:clrMapOvr>
    <a:masterClrMapping/>
  </p:clrMapOvr>
  <p:hf hd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FX_Title_and_Content">
    <p:spTree>
      <p:nvGrpSpPr>
        <p:cNvPr id="1" name=""/>
        <p:cNvGrpSpPr/>
        <p:nvPr/>
      </p:nvGrpSpPr>
      <p:grpSpPr>
        <a:xfrm>
          <a:off x="0" y="0"/>
          <a:ext cx="0" cy="0"/>
          <a:chOff x="0" y="0"/>
          <a:chExt cx="0" cy="0"/>
        </a:xfrm>
      </p:grpSpPr>
      <p:sp>
        <p:nvSpPr>
          <p:cNvPr id="9" name="IFXSHAPE"/>
          <p:cNvSpPr>
            <a:spLocks noGrp="1"/>
          </p:cNvSpPr>
          <p:nvPr>
            <p:ph type="ftr" sz="quarter" idx="16"/>
          </p:nvPr>
        </p:nvSpPr>
        <p:spPr>
          <a:xfrm>
            <a:off x="4283964" y="4905756"/>
            <a:ext cx="576072" cy="228600"/>
          </a:xfrm>
        </p:spPr>
        <p:txBody>
          <a:bodyPr wrap="none" lIns="0" tIns="0" rIns="0" bIns="0" anchor="ctr">
            <a:noAutofit/>
          </a:bodyPr>
          <a:lstStyle>
            <a:lvl1pPr algn="ctr" fontAlgn="t">
              <a:buClr>
                <a:schemeClr val="accent2"/>
              </a:buClr>
              <a:defRPr sz="700" b="0">
                <a:solidFill>
                  <a:schemeClr val="accent2"/>
                </a:solidFill>
                <a:latin typeface="Arial" panose="020B0604020202020204" pitchFamily="34" charset="0"/>
              </a:defRPr>
            </a:lvl1pPr>
          </a:lstStyle>
          <a:p>
            <a:r>
              <a:rPr lang="en-US"/>
              <a:t>Copyright © Infineon Technologies AG 2021. All rights reserved.</a:t>
            </a:r>
          </a:p>
        </p:txBody>
      </p:sp>
      <p:sp>
        <p:nvSpPr>
          <p:cNvPr id="6" name="IFXSHAPE"/>
          <p:cNvSpPr>
            <a:spLocks noGrp="1"/>
          </p:cNvSpPr>
          <p:nvPr>
            <p:ph type="sldNum" sz="quarter" idx="14"/>
          </p:nvPr>
        </p:nvSpPr>
        <p:spPr>
          <a:xfrm>
            <a:off x="8315516" y="4905756"/>
            <a:ext cx="288036" cy="228600"/>
          </a:xfrm>
        </p:spPr>
        <p:txBody>
          <a:bodyPr wrap="none" lIns="0" tIns="0" rIns="0" bIns="0" anchor="ctr">
            <a:noAutofit/>
          </a:bodyPr>
          <a:lstStyle>
            <a:lvl1pPr algn="r" fontAlgn="t">
              <a:buClr>
                <a:srgbClr val="928285"/>
              </a:buClr>
              <a:defRPr sz="1000" b="0">
                <a:solidFill>
                  <a:srgbClr val="FFFFFF"/>
                </a:solidFill>
                <a:latin typeface="Arial" panose="020B0604020202020204" pitchFamily="34" charset="0"/>
              </a:defRPr>
            </a:lvl1pPr>
          </a:lstStyle>
          <a:p>
            <a:fld id="{97E0B816-D23A-42D3-91F4-0F13A9A55075}" type="slidenum">
              <a:rPr lang="en-US" smtClean="0"/>
              <a:pPr/>
              <a:t>‹#›</a:t>
            </a:fld>
            <a:endParaRPr lang="en-US"/>
          </a:p>
        </p:txBody>
      </p:sp>
      <p:sp>
        <p:nvSpPr>
          <p:cNvPr id="2" name="IFXSHAPE"/>
          <p:cNvSpPr>
            <a:spLocks noGrp="1"/>
          </p:cNvSpPr>
          <p:nvPr>
            <p:ph type="title" hasCustomPrompt="1"/>
          </p:nvPr>
        </p:nvSpPr>
        <p:spPr>
          <a:xfrm>
            <a:off x="251520" y="141540"/>
            <a:ext cx="7223760" cy="540000"/>
          </a:xfrm>
          <a:prstGeom prst="rect">
            <a:avLst/>
          </a:prstGeom>
        </p:spPr>
        <p:txBody>
          <a:bodyPr/>
          <a:lstStyle/>
          <a:p>
            <a:r>
              <a:rPr lang="en-GB" dirty="0"/>
              <a:t>Click to edit title</a:t>
            </a:r>
          </a:p>
        </p:txBody>
      </p:sp>
      <p:sp>
        <p:nvSpPr>
          <p:cNvPr id="7" name="IFXSHAPE"/>
          <p:cNvSpPr>
            <a:spLocks noGrp="1"/>
          </p:cNvSpPr>
          <p:nvPr>
            <p:ph sz="quarter" idx="13" hasCustomPrompt="1"/>
          </p:nvPr>
        </p:nvSpPr>
        <p:spPr>
          <a:xfrm>
            <a:off x="250825" y="951310"/>
            <a:ext cx="8641655" cy="3835003"/>
          </a:xfrm>
          <a:prstGeom prst="rect">
            <a:avLst/>
          </a:prstGeom>
        </p:spPr>
        <p:txBody>
          <a:body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IFXSHAPE"/>
          <p:cNvSpPr>
            <a:spLocks noGrp="1"/>
          </p:cNvSpPr>
          <p:nvPr>
            <p:ph type="dt" sz="half" idx="15"/>
          </p:nvPr>
        </p:nvSpPr>
        <p:spPr>
          <a:xfrm>
            <a:off x="250824" y="4905756"/>
            <a:ext cx="288036" cy="228600"/>
          </a:xfrm>
        </p:spPr>
        <p:txBody>
          <a:bodyPr wrap="none" lIns="0" tIns="0" rIns="0" bIns="0" anchor="ctr">
            <a:noAutofit/>
          </a:bodyPr>
          <a:lstStyle>
            <a:lvl1pPr algn="l" fontAlgn="t">
              <a:buClr>
                <a:schemeClr val="accent2"/>
              </a:buClr>
              <a:defRPr sz="700" b="0">
                <a:solidFill>
                  <a:schemeClr val="accent2"/>
                </a:solidFill>
                <a:latin typeface="Arial" panose="020B0604020202020204" pitchFamily="34" charset="0"/>
              </a:defRPr>
            </a:lvl1pPr>
          </a:lstStyle>
          <a:p>
            <a:r>
              <a:rPr lang="en-US"/>
              <a:t>2021-02-24             </a:t>
            </a:r>
            <a:r>
              <a:rPr lang="en-US" b="1"/>
              <a:t>restricted</a:t>
            </a:r>
          </a:p>
        </p:txBody>
      </p:sp>
    </p:spTree>
  </p:cSld>
  <p:clrMapOvr>
    <a:masterClrMapping/>
  </p:clrMapOvr>
  <p:hf hd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FX_Agenda">
    <p:spTree>
      <p:nvGrpSpPr>
        <p:cNvPr id="1" name=""/>
        <p:cNvGrpSpPr/>
        <p:nvPr/>
      </p:nvGrpSpPr>
      <p:grpSpPr>
        <a:xfrm>
          <a:off x="0" y="0"/>
          <a:ext cx="0" cy="0"/>
          <a:chOff x="0" y="0"/>
          <a:chExt cx="0" cy="0"/>
        </a:xfrm>
      </p:grpSpPr>
      <p:sp>
        <p:nvSpPr>
          <p:cNvPr id="8" name="IFXSHAPE"/>
          <p:cNvSpPr>
            <a:spLocks noGrp="1"/>
          </p:cNvSpPr>
          <p:nvPr>
            <p:ph type="ftr" sz="quarter" idx="38"/>
          </p:nvPr>
        </p:nvSpPr>
        <p:spPr>
          <a:xfrm>
            <a:off x="4283964" y="4905756"/>
            <a:ext cx="576072" cy="228600"/>
          </a:xfrm>
        </p:spPr>
        <p:txBody>
          <a:bodyPr wrap="none" lIns="0" tIns="0" rIns="0" bIns="0" anchor="ctr">
            <a:noAutofit/>
          </a:bodyPr>
          <a:lstStyle>
            <a:lvl1pPr algn="ctr" fontAlgn="t">
              <a:buClr>
                <a:schemeClr val="accent2"/>
              </a:buClr>
              <a:defRPr sz="700" b="0">
                <a:solidFill>
                  <a:schemeClr val="accent2"/>
                </a:solidFill>
                <a:latin typeface="Arial" panose="020B0604020202020204" pitchFamily="34" charset="0"/>
              </a:defRPr>
            </a:lvl1pPr>
          </a:lstStyle>
          <a:p>
            <a:r>
              <a:rPr lang="en-US"/>
              <a:t>Copyright © Infineon Technologies AG 2021. All rights reserved.</a:t>
            </a:r>
          </a:p>
        </p:txBody>
      </p:sp>
      <p:sp>
        <p:nvSpPr>
          <p:cNvPr id="6" name="IFXSHAPE"/>
          <p:cNvSpPr>
            <a:spLocks noGrp="1"/>
          </p:cNvSpPr>
          <p:nvPr>
            <p:ph type="sldNum" sz="quarter" idx="36"/>
          </p:nvPr>
        </p:nvSpPr>
        <p:spPr>
          <a:xfrm>
            <a:off x="8315516" y="4905756"/>
            <a:ext cx="288036" cy="228600"/>
          </a:xfrm>
        </p:spPr>
        <p:txBody>
          <a:bodyPr wrap="none" lIns="0" tIns="0" rIns="0" bIns="0" anchor="ctr">
            <a:noAutofit/>
          </a:bodyPr>
          <a:lstStyle>
            <a:lvl1pPr algn="r" fontAlgn="t">
              <a:buClr>
                <a:srgbClr val="928285"/>
              </a:buClr>
              <a:defRPr sz="1000" b="0">
                <a:solidFill>
                  <a:srgbClr val="FFFFFF"/>
                </a:solidFill>
                <a:latin typeface="Arial" panose="020B0604020202020204" pitchFamily="34" charset="0"/>
              </a:defRPr>
            </a:lvl1pPr>
          </a:lstStyle>
          <a:p>
            <a:fld id="{98BCC89A-2107-4034-8633-597325A22A1F}" type="slidenum">
              <a:rPr lang="en-US" smtClean="0"/>
              <a:pPr/>
              <a:t>‹#›</a:t>
            </a:fld>
            <a:endParaRPr lang="en-US"/>
          </a:p>
        </p:txBody>
      </p:sp>
      <p:sp>
        <p:nvSpPr>
          <p:cNvPr id="2" name="IFXSHAPE"/>
          <p:cNvSpPr>
            <a:spLocks noGrp="1"/>
          </p:cNvSpPr>
          <p:nvPr>
            <p:ph type="title" hasCustomPrompt="1"/>
          </p:nvPr>
        </p:nvSpPr>
        <p:spPr>
          <a:xfrm>
            <a:off x="251520" y="141540"/>
            <a:ext cx="7223760" cy="540000"/>
          </a:xfrm>
          <a:prstGeom prst="rect">
            <a:avLst/>
          </a:prstGeom>
        </p:spPr>
        <p:txBody>
          <a:bodyPr/>
          <a:lstStyle/>
          <a:p>
            <a:r>
              <a:rPr lang="en-GB" dirty="0"/>
              <a:t>Click to edit title</a:t>
            </a:r>
          </a:p>
        </p:txBody>
      </p:sp>
      <p:sp>
        <p:nvSpPr>
          <p:cNvPr id="38" name="IFXSHAPE"/>
          <p:cNvSpPr>
            <a:spLocks noGrp="1"/>
          </p:cNvSpPr>
          <p:nvPr>
            <p:ph type="body" idx="17" hasCustomPrompt="1"/>
          </p:nvPr>
        </p:nvSpPr>
        <p:spPr>
          <a:xfrm>
            <a:off x="971500" y="951309"/>
            <a:ext cx="7921676" cy="432054"/>
          </a:xfrm>
          <a:prstGeom prst="rect">
            <a:avLst/>
          </a:prstGeom>
          <a:noFill/>
        </p:spPr>
        <p:txBody>
          <a:bodyPr wrap="square" lIns="0" anchor="ctr">
            <a:noAutofit/>
          </a:bodyPr>
          <a:lstStyle>
            <a:lvl1pPr marL="0" indent="0" fontAlgn="auto">
              <a:buNone/>
              <a:defRPr sz="1600"/>
            </a:lvl1pPr>
            <a:lvl2pPr fontAlgn="auto">
              <a:defRPr/>
            </a:lvl2pPr>
            <a:lvl3pPr fontAlgn="auto">
              <a:defRPr/>
            </a:lvl3pPr>
            <a:lvl4pPr fontAlgn="auto">
              <a:defRPr/>
            </a:lvl4pPr>
            <a:lvl5pPr fontAlgn="auto">
              <a:defRPr/>
            </a:lvl5pPr>
          </a:lstStyle>
          <a:p>
            <a:pPr lvl="0"/>
            <a:r>
              <a:rPr lang="en-GB" dirty="0"/>
              <a:t>Click to edit text</a:t>
            </a:r>
          </a:p>
        </p:txBody>
      </p:sp>
      <p:sp>
        <p:nvSpPr>
          <p:cNvPr id="39" name="IFXSHAPE"/>
          <p:cNvSpPr>
            <a:spLocks noGrp="1"/>
          </p:cNvSpPr>
          <p:nvPr>
            <p:ph type="body" sz="quarter" idx="18" hasCustomPrompt="1"/>
          </p:nvPr>
        </p:nvSpPr>
        <p:spPr>
          <a:xfrm>
            <a:off x="971502" y="1437370"/>
            <a:ext cx="7921676" cy="432054"/>
          </a:xfrm>
          <a:prstGeom prst="rect">
            <a:avLst/>
          </a:prstGeom>
          <a:noFill/>
        </p:spPr>
        <p:txBody>
          <a:bodyPr wrap="square" lIns="0" anchor="ctr">
            <a:noAutofit/>
          </a:bodyPr>
          <a:lstStyle>
            <a:lvl1pPr marL="0" indent="0" fontAlgn="auto">
              <a:buNone/>
              <a:defRPr sz="1600"/>
            </a:lvl1pPr>
            <a:lvl2pPr fontAlgn="auto">
              <a:defRPr/>
            </a:lvl2pPr>
            <a:lvl3pPr fontAlgn="auto">
              <a:defRPr/>
            </a:lvl3pPr>
            <a:lvl4pPr fontAlgn="auto">
              <a:defRPr/>
            </a:lvl4pPr>
            <a:lvl5pPr fontAlgn="auto">
              <a:defRPr/>
            </a:lvl5pPr>
          </a:lstStyle>
          <a:p>
            <a:pPr lvl="0"/>
            <a:r>
              <a:rPr lang="en-GB" noProof="0" dirty="0"/>
              <a:t>Click to edit text</a:t>
            </a:r>
          </a:p>
        </p:txBody>
      </p:sp>
      <p:sp>
        <p:nvSpPr>
          <p:cNvPr id="40" name="IFXSHAPE"/>
          <p:cNvSpPr>
            <a:spLocks noGrp="1"/>
          </p:cNvSpPr>
          <p:nvPr>
            <p:ph type="body" sz="quarter" idx="19" hasCustomPrompt="1"/>
          </p:nvPr>
        </p:nvSpPr>
        <p:spPr>
          <a:xfrm>
            <a:off x="971502" y="1923431"/>
            <a:ext cx="7921676" cy="432054"/>
          </a:xfrm>
          <a:prstGeom prst="rect">
            <a:avLst/>
          </a:prstGeom>
          <a:noFill/>
        </p:spPr>
        <p:txBody>
          <a:bodyPr wrap="square" lIns="0" anchor="ctr">
            <a:noAutofit/>
          </a:bodyPr>
          <a:lstStyle>
            <a:lvl1pPr marL="0" indent="0" fontAlgn="auto">
              <a:buNone/>
              <a:defRPr sz="1600"/>
            </a:lvl1pPr>
            <a:lvl2pPr fontAlgn="auto">
              <a:defRPr/>
            </a:lvl2pPr>
            <a:lvl3pPr fontAlgn="auto">
              <a:defRPr/>
            </a:lvl3pPr>
            <a:lvl4pPr fontAlgn="auto">
              <a:defRPr/>
            </a:lvl4pPr>
            <a:lvl5pPr fontAlgn="auto">
              <a:defRPr/>
            </a:lvl5pPr>
          </a:lstStyle>
          <a:p>
            <a:pPr lvl="0"/>
            <a:r>
              <a:rPr lang="en-GB" noProof="0" dirty="0"/>
              <a:t>Click to edit text</a:t>
            </a:r>
          </a:p>
        </p:txBody>
      </p:sp>
      <p:sp>
        <p:nvSpPr>
          <p:cNvPr id="41" name="IFXSHAPE"/>
          <p:cNvSpPr>
            <a:spLocks noGrp="1"/>
          </p:cNvSpPr>
          <p:nvPr>
            <p:ph type="body" sz="quarter" idx="20" hasCustomPrompt="1"/>
          </p:nvPr>
        </p:nvSpPr>
        <p:spPr>
          <a:xfrm>
            <a:off x="971502" y="2409491"/>
            <a:ext cx="7921676" cy="432054"/>
          </a:xfrm>
          <a:prstGeom prst="rect">
            <a:avLst/>
          </a:prstGeom>
          <a:noFill/>
        </p:spPr>
        <p:txBody>
          <a:bodyPr wrap="square" lIns="0" anchor="ctr">
            <a:noAutofit/>
          </a:bodyPr>
          <a:lstStyle>
            <a:lvl1pPr marL="0" indent="0" fontAlgn="auto">
              <a:buNone/>
              <a:defRPr sz="1600"/>
            </a:lvl1pPr>
            <a:lvl2pPr fontAlgn="auto">
              <a:defRPr/>
            </a:lvl2pPr>
            <a:lvl3pPr fontAlgn="auto">
              <a:defRPr/>
            </a:lvl3pPr>
            <a:lvl4pPr fontAlgn="auto">
              <a:defRPr/>
            </a:lvl4pPr>
            <a:lvl5pPr fontAlgn="auto">
              <a:defRPr/>
            </a:lvl5pPr>
          </a:lstStyle>
          <a:p>
            <a:pPr lvl="0"/>
            <a:r>
              <a:rPr lang="en-GB" noProof="0" dirty="0"/>
              <a:t>Click to edit text</a:t>
            </a:r>
          </a:p>
        </p:txBody>
      </p:sp>
      <p:sp>
        <p:nvSpPr>
          <p:cNvPr id="42" name="IFXSHAPE"/>
          <p:cNvSpPr>
            <a:spLocks noGrp="1"/>
          </p:cNvSpPr>
          <p:nvPr>
            <p:ph type="body" sz="quarter" idx="21" hasCustomPrompt="1"/>
          </p:nvPr>
        </p:nvSpPr>
        <p:spPr>
          <a:xfrm>
            <a:off x="971502" y="2895552"/>
            <a:ext cx="7921676" cy="432054"/>
          </a:xfrm>
          <a:prstGeom prst="rect">
            <a:avLst/>
          </a:prstGeom>
          <a:noFill/>
        </p:spPr>
        <p:txBody>
          <a:bodyPr wrap="square" lIns="0" anchor="ctr">
            <a:noAutofit/>
          </a:bodyPr>
          <a:lstStyle>
            <a:lvl1pPr marL="0" indent="0" fontAlgn="auto">
              <a:buNone/>
              <a:defRPr sz="1600"/>
            </a:lvl1pPr>
            <a:lvl2pPr fontAlgn="auto">
              <a:defRPr/>
            </a:lvl2pPr>
            <a:lvl3pPr fontAlgn="auto">
              <a:defRPr/>
            </a:lvl3pPr>
            <a:lvl4pPr fontAlgn="auto">
              <a:defRPr/>
            </a:lvl4pPr>
            <a:lvl5pPr fontAlgn="auto">
              <a:defRPr/>
            </a:lvl5pPr>
          </a:lstStyle>
          <a:p>
            <a:pPr lvl="0"/>
            <a:r>
              <a:rPr lang="en-GB" noProof="0" dirty="0"/>
              <a:t>Click to edit text</a:t>
            </a:r>
          </a:p>
        </p:txBody>
      </p:sp>
      <p:sp>
        <p:nvSpPr>
          <p:cNvPr id="43" name="IFXSHAPE"/>
          <p:cNvSpPr>
            <a:spLocks noGrp="1"/>
          </p:cNvSpPr>
          <p:nvPr>
            <p:ph type="body" sz="quarter" idx="22" hasCustomPrompt="1"/>
          </p:nvPr>
        </p:nvSpPr>
        <p:spPr>
          <a:xfrm>
            <a:off x="971502" y="3381613"/>
            <a:ext cx="7921676" cy="432054"/>
          </a:xfrm>
          <a:prstGeom prst="rect">
            <a:avLst/>
          </a:prstGeom>
          <a:noFill/>
        </p:spPr>
        <p:txBody>
          <a:bodyPr wrap="square" lIns="0" anchor="ctr">
            <a:noAutofit/>
          </a:bodyPr>
          <a:lstStyle>
            <a:lvl1pPr marL="0" indent="0" fontAlgn="auto">
              <a:buNone/>
              <a:defRPr sz="1600"/>
            </a:lvl1pPr>
            <a:lvl2pPr fontAlgn="auto">
              <a:defRPr/>
            </a:lvl2pPr>
            <a:lvl3pPr fontAlgn="auto">
              <a:defRPr/>
            </a:lvl3pPr>
            <a:lvl4pPr fontAlgn="auto">
              <a:defRPr/>
            </a:lvl4pPr>
            <a:lvl5pPr fontAlgn="auto">
              <a:defRPr/>
            </a:lvl5pPr>
          </a:lstStyle>
          <a:p>
            <a:pPr lvl="0"/>
            <a:r>
              <a:rPr lang="en-GB" noProof="0" dirty="0"/>
              <a:t>Click to edit text</a:t>
            </a:r>
          </a:p>
        </p:txBody>
      </p:sp>
      <p:sp>
        <p:nvSpPr>
          <p:cNvPr id="44" name="IFXSHAPE"/>
          <p:cNvSpPr>
            <a:spLocks noGrp="1"/>
          </p:cNvSpPr>
          <p:nvPr>
            <p:ph type="body" sz="quarter" idx="23" hasCustomPrompt="1"/>
          </p:nvPr>
        </p:nvSpPr>
        <p:spPr>
          <a:xfrm>
            <a:off x="971502" y="3867674"/>
            <a:ext cx="7921676" cy="432054"/>
          </a:xfrm>
          <a:prstGeom prst="rect">
            <a:avLst/>
          </a:prstGeom>
          <a:noFill/>
        </p:spPr>
        <p:txBody>
          <a:bodyPr wrap="square" lIns="0" anchor="ctr">
            <a:noAutofit/>
          </a:bodyPr>
          <a:lstStyle>
            <a:lvl1pPr marL="0" indent="0" fontAlgn="auto">
              <a:buNone/>
              <a:defRPr sz="1600"/>
            </a:lvl1pPr>
            <a:lvl2pPr fontAlgn="auto">
              <a:defRPr/>
            </a:lvl2pPr>
            <a:lvl3pPr fontAlgn="auto">
              <a:defRPr/>
            </a:lvl3pPr>
            <a:lvl4pPr fontAlgn="auto">
              <a:defRPr/>
            </a:lvl4pPr>
            <a:lvl5pPr fontAlgn="auto">
              <a:defRPr/>
            </a:lvl5pPr>
          </a:lstStyle>
          <a:p>
            <a:pPr lvl="0"/>
            <a:r>
              <a:rPr lang="en-GB" noProof="0" dirty="0"/>
              <a:t>Click to edit text</a:t>
            </a:r>
          </a:p>
        </p:txBody>
      </p:sp>
      <p:sp>
        <p:nvSpPr>
          <p:cNvPr id="45" name="IFXSHAPE"/>
          <p:cNvSpPr>
            <a:spLocks noGrp="1"/>
          </p:cNvSpPr>
          <p:nvPr>
            <p:ph type="body" sz="quarter" idx="24" hasCustomPrompt="1"/>
          </p:nvPr>
        </p:nvSpPr>
        <p:spPr>
          <a:xfrm>
            <a:off x="971502" y="4353734"/>
            <a:ext cx="7921676" cy="432054"/>
          </a:xfrm>
          <a:prstGeom prst="rect">
            <a:avLst/>
          </a:prstGeom>
          <a:noFill/>
        </p:spPr>
        <p:txBody>
          <a:bodyPr wrap="square" lIns="0" anchor="ctr">
            <a:noAutofit/>
          </a:bodyPr>
          <a:lstStyle>
            <a:lvl1pPr marL="0" indent="0" fontAlgn="auto">
              <a:buNone/>
              <a:defRPr sz="1600"/>
            </a:lvl1pPr>
            <a:lvl2pPr fontAlgn="auto">
              <a:defRPr/>
            </a:lvl2pPr>
            <a:lvl3pPr fontAlgn="auto">
              <a:defRPr/>
            </a:lvl3pPr>
            <a:lvl4pPr fontAlgn="auto">
              <a:defRPr/>
            </a:lvl4pPr>
            <a:lvl5pPr fontAlgn="auto">
              <a:defRPr/>
            </a:lvl5pPr>
          </a:lstStyle>
          <a:p>
            <a:pPr lvl="0"/>
            <a:r>
              <a:rPr lang="en-GB" noProof="0" dirty="0"/>
              <a:t>Click to edit text</a:t>
            </a:r>
          </a:p>
        </p:txBody>
      </p:sp>
      <p:sp>
        <p:nvSpPr>
          <p:cNvPr id="46" name="IFXSHAPE"/>
          <p:cNvSpPr>
            <a:spLocks noGrp="1"/>
          </p:cNvSpPr>
          <p:nvPr>
            <p:ph type="body" idx="28" hasCustomPrompt="1"/>
          </p:nvPr>
        </p:nvSpPr>
        <p:spPr>
          <a:xfrm>
            <a:off x="250825" y="951309"/>
            <a:ext cx="432000" cy="432054"/>
          </a:xfrm>
          <a:prstGeom prst="ellipse">
            <a:avLst/>
          </a:prstGeom>
          <a:solidFill>
            <a:schemeClr val="accent4"/>
          </a:solidFill>
        </p:spPr>
        <p:txBody>
          <a:bodyPr wrap="square" lIns="0" anchor="ctr">
            <a:noAutofit/>
          </a:bodyPr>
          <a:lstStyle>
            <a:lvl1pPr marL="0" indent="0" algn="ctr" fontAlgn="auto">
              <a:buNone/>
              <a:defRPr sz="1400">
                <a:solidFill>
                  <a:schemeClr val="bg1"/>
                </a:solidFill>
              </a:defRPr>
            </a:lvl1pPr>
            <a:lvl2pPr fontAlgn="auto">
              <a:defRPr/>
            </a:lvl2pPr>
            <a:lvl3pPr fontAlgn="auto">
              <a:defRPr/>
            </a:lvl3pPr>
            <a:lvl4pPr fontAlgn="auto">
              <a:defRPr/>
            </a:lvl4pPr>
            <a:lvl5pPr fontAlgn="auto">
              <a:defRPr/>
            </a:lvl5pPr>
          </a:lstStyle>
          <a:p>
            <a:pPr lvl="0"/>
            <a:r>
              <a:rPr lang="en-GB" dirty="0" err="1"/>
              <a:t>Nr</a:t>
            </a:r>
            <a:r>
              <a:rPr lang="en-GB" dirty="0"/>
              <a:t>.</a:t>
            </a:r>
          </a:p>
        </p:txBody>
      </p:sp>
      <p:sp>
        <p:nvSpPr>
          <p:cNvPr id="47" name="IFXSHAPE"/>
          <p:cNvSpPr>
            <a:spLocks noGrp="1"/>
          </p:cNvSpPr>
          <p:nvPr>
            <p:ph type="body" idx="29" hasCustomPrompt="1"/>
          </p:nvPr>
        </p:nvSpPr>
        <p:spPr>
          <a:xfrm>
            <a:off x="250825" y="1437445"/>
            <a:ext cx="432000" cy="432054"/>
          </a:xfrm>
          <a:prstGeom prst="ellipse">
            <a:avLst/>
          </a:prstGeom>
          <a:solidFill>
            <a:schemeClr val="accent4"/>
          </a:solidFill>
        </p:spPr>
        <p:txBody>
          <a:bodyPr wrap="square" lIns="0" anchor="ctr">
            <a:noAutofit/>
          </a:bodyPr>
          <a:lstStyle>
            <a:lvl1pPr marL="0" indent="0" algn="ctr" fontAlgn="auto">
              <a:buNone/>
              <a:defRPr sz="1400">
                <a:solidFill>
                  <a:schemeClr val="bg1"/>
                </a:solidFill>
              </a:defRPr>
            </a:lvl1pPr>
            <a:lvl2pPr fontAlgn="auto">
              <a:defRPr/>
            </a:lvl2pPr>
            <a:lvl3pPr fontAlgn="auto">
              <a:defRPr/>
            </a:lvl3pPr>
            <a:lvl4pPr fontAlgn="auto">
              <a:defRPr/>
            </a:lvl4pPr>
            <a:lvl5pPr fontAlgn="auto">
              <a:defRPr/>
            </a:lvl5pPr>
          </a:lstStyle>
          <a:p>
            <a:pPr lvl="0"/>
            <a:r>
              <a:rPr lang="en-GB" dirty="0" err="1"/>
              <a:t>Nr</a:t>
            </a:r>
            <a:r>
              <a:rPr lang="en-GB" dirty="0"/>
              <a:t>.</a:t>
            </a:r>
          </a:p>
        </p:txBody>
      </p:sp>
      <p:sp>
        <p:nvSpPr>
          <p:cNvPr id="48" name="IFXSHAPE"/>
          <p:cNvSpPr>
            <a:spLocks noGrp="1"/>
          </p:cNvSpPr>
          <p:nvPr>
            <p:ph type="body" idx="30" hasCustomPrompt="1"/>
          </p:nvPr>
        </p:nvSpPr>
        <p:spPr>
          <a:xfrm>
            <a:off x="250825" y="1923581"/>
            <a:ext cx="432000" cy="432054"/>
          </a:xfrm>
          <a:prstGeom prst="ellipse">
            <a:avLst/>
          </a:prstGeom>
          <a:solidFill>
            <a:schemeClr val="accent4"/>
          </a:solidFill>
        </p:spPr>
        <p:txBody>
          <a:bodyPr wrap="square" lIns="0" anchor="ctr">
            <a:noAutofit/>
          </a:bodyPr>
          <a:lstStyle>
            <a:lvl1pPr marL="0" indent="0" algn="ctr" fontAlgn="auto">
              <a:buNone/>
              <a:defRPr sz="1400">
                <a:solidFill>
                  <a:schemeClr val="bg1"/>
                </a:solidFill>
              </a:defRPr>
            </a:lvl1pPr>
            <a:lvl2pPr fontAlgn="auto">
              <a:defRPr/>
            </a:lvl2pPr>
            <a:lvl3pPr fontAlgn="auto">
              <a:defRPr/>
            </a:lvl3pPr>
            <a:lvl4pPr fontAlgn="auto">
              <a:defRPr/>
            </a:lvl4pPr>
            <a:lvl5pPr fontAlgn="auto">
              <a:defRPr/>
            </a:lvl5pPr>
          </a:lstStyle>
          <a:p>
            <a:pPr lvl="0"/>
            <a:r>
              <a:rPr lang="en-GB" dirty="0" err="1"/>
              <a:t>Nr</a:t>
            </a:r>
            <a:r>
              <a:rPr lang="en-GB" dirty="0"/>
              <a:t>.</a:t>
            </a:r>
          </a:p>
        </p:txBody>
      </p:sp>
      <p:sp>
        <p:nvSpPr>
          <p:cNvPr id="49" name="IFXSHAPE"/>
          <p:cNvSpPr>
            <a:spLocks noGrp="1"/>
          </p:cNvSpPr>
          <p:nvPr>
            <p:ph type="body" idx="31" hasCustomPrompt="1"/>
          </p:nvPr>
        </p:nvSpPr>
        <p:spPr>
          <a:xfrm>
            <a:off x="250825" y="2409716"/>
            <a:ext cx="432000" cy="432054"/>
          </a:xfrm>
          <a:prstGeom prst="ellipse">
            <a:avLst/>
          </a:prstGeom>
          <a:solidFill>
            <a:schemeClr val="accent4"/>
          </a:solidFill>
        </p:spPr>
        <p:txBody>
          <a:bodyPr wrap="square" lIns="0" anchor="ctr">
            <a:noAutofit/>
          </a:bodyPr>
          <a:lstStyle>
            <a:lvl1pPr marL="0" indent="0" algn="ctr" fontAlgn="auto">
              <a:buNone/>
              <a:defRPr sz="1400">
                <a:solidFill>
                  <a:schemeClr val="bg1"/>
                </a:solidFill>
              </a:defRPr>
            </a:lvl1pPr>
            <a:lvl2pPr fontAlgn="auto">
              <a:defRPr/>
            </a:lvl2pPr>
            <a:lvl3pPr fontAlgn="auto">
              <a:defRPr/>
            </a:lvl3pPr>
            <a:lvl4pPr fontAlgn="auto">
              <a:defRPr/>
            </a:lvl4pPr>
            <a:lvl5pPr fontAlgn="auto">
              <a:defRPr/>
            </a:lvl5pPr>
          </a:lstStyle>
          <a:p>
            <a:pPr lvl="0"/>
            <a:r>
              <a:rPr lang="en-GB" dirty="0" err="1"/>
              <a:t>Nr</a:t>
            </a:r>
            <a:r>
              <a:rPr lang="en-GB" dirty="0"/>
              <a:t>.</a:t>
            </a:r>
          </a:p>
        </p:txBody>
      </p:sp>
      <p:sp>
        <p:nvSpPr>
          <p:cNvPr id="50" name="IFXSHAPE"/>
          <p:cNvSpPr>
            <a:spLocks noGrp="1"/>
          </p:cNvSpPr>
          <p:nvPr>
            <p:ph type="body" idx="32" hasCustomPrompt="1"/>
          </p:nvPr>
        </p:nvSpPr>
        <p:spPr>
          <a:xfrm>
            <a:off x="250825" y="2895852"/>
            <a:ext cx="432000" cy="432054"/>
          </a:xfrm>
          <a:prstGeom prst="ellipse">
            <a:avLst/>
          </a:prstGeom>
          <a:solidFill>
            <a:schemeClr val="accent4"/>
          </a:solidFill>
        </p:spPr>
        <p:txBody>
          <a:bodyPr wrap="square" lIns="0" anchor="ctr">
            <a:noAutofit/>
          </a:bodyPr>
          <a:lstStyle>
            <a:lvl1pPr marL="0" indent="0" algn="ctr" fontAlgn="auto">
              <a:buNone/>
              <a:defRPr sz="1400">
                <a:solidFill>
                  <a:schemeClr val="bg1"/>
                </a:solidFill>
              </a:defRPr>
            </a:lvl1pPr>
            <a:lvl2pPr fontAlgn="auto">
              <a:defRPr/>
            </a:lvl2pPr>
            <a:lvl3pPr fontAlgn="auto">
              <a:defRPr/>
            </a:lvl3pPr>
            <a:lvl4pPr fontAlgn="auto">
              <a:defRPr/>
            </a:lvl4pPr>
            <a:lvl5pPr fontAlgn="auto">
              <a:defRPr/>
            </a:lvl5pPr>
          </a:lstStyle>
          <a:p>
            <a:pPr lvl="0"/>
            <a:r>
              <a:rPr lang="en-GB" dirty="0" err="1"/>
              <a:t>Nr</a:t>
            </a:r>
            <a:r>
              <a:rPr lang="en-GB" dirty="0"/>
              <a:t>.</a:t>
            </a:r>
          </a:p>
        </p:txBody>
      </p:sp>
      <p:sp>
        <p:nvSpPr>
          <p:cNvPr id="51" name="IFXSHAPE"/>
          <p:cNvSpPr>
            <a:spLocks noGrp="1"/>
          </p:cNvSpPr>
          <p:nvPr>
            <p:ph type="body" idx="33" hasCustomPrompt="1"/>
          </p:nvPr>
        </p:nvSpPr>
        <p:spPr>
          <a:xfrm>
            <a:off x="250825" y="3381988"/>
            <a:ext cx="432000" cy="432054"/>
          </a:xfrm>
          <a:prstGeom prst="ellipse">
            <a:avLst/>
          </a:prstGeom>
          <a:solidFill>
            <a:schemeClr val="accent4"/>
          </a:solidFill>
        </p:spPr>
        <p:txBody>
          <a:bodyPr wrap="square" lIns="0" anchor="ctr">
            <a:noAutofit/>
          </a:bodyPr>
          <a:lstStyle>
            <a:lvl1pPr marL="0" indent="0" algn="ctr" fontAlgn="auto">
              <a:buNone/>
              <a:defRPr sz="1400">
                <a:solidFill>
                  <a:schemeClr val="bg1"/>
                </a:solidFill>
              </a:defRPr>
            </a:lvl1pPr>
            <a:lvl2pPr fontAlgn="auto">
              <a:defRPr/>
            </a:lvl2pPr>
            <a:lvl3pPr fontAlgn="auto">
              <a:defRPr/>
            </a:lvl3pPr>
            <a:lvl4pPr fontAlgn="auto">
              <a:defRPr/>
            </a:lvl4pPr>
            <a:lvl5pPr fontAlgn="auto">
              <a:defRPr/>
            </a:lvl5pPr>
          </a:lstStyle>
          <a:p>
            <a:pPr lvl="0"/>
            <a:r>
              <a:rPr lang="en-GB" dirty="0" err="1"/>
              <a:t>Nr</a:t>
            </a:r>
            <a:r>
              <a:rPr lang="en-GB" dirty="0"/>
              <a:t>.</a:t>
            </a:r>
          </a:p>
        </p:txBody>
      </p:sp>
      <p:sp>
        <p:nvSpPr>
          <p:cNvPr id="52" name="IFXSHAPE"/>
          <p:cNvSpPr>
            <a:spLocks noGrp="1"/>
          </p:cNvSpPr>
          <p:nvPr>
            <p:ph type="body" idx="34" hasCustomPrompt="1"/>
          </p:nvPr>
        </p:nvSpPr>
        <p:spPr>
          <a:xfrm>
            <a:off x="250825" y="3868124"/>
            <a:ext cx="432000" cy="432054"/>
          </a:xfrm>
          <a:prstGeom prst="ellipse">
            <a:avLst/>
          </a:prstGeom>
          <a:solidFill>
            <a:schemeClr val="accent4"/>
          </a:solidFill>
        </p:spPr>
        <p:txBody>
          <a:bodyPr wrap="square" lIns="0" anchor="ctr">
            <a:noAutofit/>
          </a:bodyPr>
          <a:lstStyle>
            <a:lvl1pPr marL="0" indent="0" algn="ctr" fontAlgn="auto">
              <a:buNone/>
              <a:defRPr sz="1400">
                <a:solidFill>
                  <a:schemeClr val="bg1"/>
                </a:solidFill>
              </a:defRPr>
            </a:lvl1pPr>
            <a:lvl2pPr fontAlgn="auto">
              <a:defRPr/>
            </a:lvl2pPr>
            <a:lvl3pPr fontAlgn="auto">
              <a:defRPr/>
            </a:lvl3pPr>
            <a:lvl4pPr fontAlgn="auto">
              <a:defRPr/>
            </a:lvl4pPr>
            <a:lvl5pPr fontAlgn="auto">
              <a:defRPr/>
            </a:lvl5pPr>
          </a:lstStyle>
          <a:p>
            <a:pPr lvl="0"/>
            <a:r>
              <a:rPr lang="en-GB" dirty="0" err="1"/>
              <a:t>Nr</a:t>
            </a:r>
            <a:r>
              <a:rPr lang="en-GB" dirty="0"/>
              <a:t>.</a:t>
            </a:r>
          </a:p>
        </p:txBody>
      </p:sp>
      <p:sp>
        <p:nvSpPr>
          <p:cNvPr id="53" name="IFXSHAPE"/>
          <p:cNvSpPr>
            <a:spLocks noGrp="1"/>
          </p:cNvSpPr>
          <p:nvPr>
            <p:ph type="body" idx="35" hasCustomPrompt="1"/>
          </p:nvPr>
        </p:nvSpPr>
        <p:spPr>
          <a:xfrm>
            <a:off x="250825" y="4354259"/>
            <a:ext cx="432000" cy="432054"/>
          </a:xfrm>
          <a:prstGeom prst="ellipse">
            <a:avLst/>
          </a:prstGeom>
          <a:solidFill>
            <a:schemeClr val="accent4"/>
          </a:solidFill>
        </p:spPr>
        <p:txBody>
          <a:bodyPr wrap="square" lIns="0" anchor="ctr">
            <a:noAutofit/>
          </a:bodyPr>
          <a:lstStyle>
            <a:lvl1pPr marL="0" indent="0" algn="ctr" fontAlgn="auto">
              <a:buNone/>
              <a:defRPr sz="1400">
                <a:solidFill>
                  <a:schemeClr val="bg1"/>
                </a:solidFill>
              </a:defRPr>
            </a:lvl1pPr>
            <a:lvl2pPr fontAlgn="auto">
              <a:defRPr/>
            </a:lvl2pPr>
            <a:lvl3pPr fontAlgn="auto">
              <a:defRPr/>
            </a:lvl3pPr>
            <a:lvl4pPr fontAlgn="auto">
              <a:defRPr/>
            </a:lvl4pPr>
            <a:lvl5pPr fontAlgn="auto">
              <a:defRPr/>
            </a:lvl5pPr>
          </a:lstStyle>
          <a:p>
            <a:pPr lvl="0"/>
            <a:r>
              <a:rPr lang="en-GB" dirty="0" err="1"/>
              <a:t>Nr</a:t>
            </a:r>
            <a:r>
              <a:rPr lang="en-GB" dirty="0"/>
              <a:t>.</a:t>
            </a:r>
          </a:p>
        </p:txBody>
      </p:sp>
      <p:sp>
        <p:nvSpPr>
          <p:cNvPr id="7" name="IFXSHAPE"/>
          <p:cNvSpPr>
            <a:spLocks noGrp="1"/>
          </p:cNvSpPr>
          <p:nvPr>
            <p:ph type="dt" sz="half" idx="37"/>
          </p:nvPr>
        </p:nvSpPr>
        <p:spPr>
          <a:xfrm>
            <a:off x="250824" y="4905756"/>
            <a:ext cx="288036" cy="228600"/>
          </a:xfrm>
        </p:spPr>
        <p:txBody>
          <a:bodyPr wrap="none" lIns="0" tIns="0" rIns="0" bIns="0" anchor="ctr">
            <a:noAutofit/>
          </a:bodyPr>
          <a:lstStyle>
            <a:lvl1pPr algn="l" fontAlgn="t">
              <a:buClr>
                <a:schemeClr val="accent2"/>
              </a:buClr>
              <a:defRPr sz="700" b="0">
                <a:solidFill>
                  <a:schemeClr val="accent2"/>
                </a:solidFill>
                <a:latin typeface="Arial" panose="020B0604020202020204" pitchFamily="34" charset="0"/>
              </a:defRPr>
            </a:lvl1pPr>
          </a:lstStyle>
          <a:p>
            <a:r>
              <a:rPr lang="en-US"/>
              <a:t>2021-02-24             </a:t>
            </a:r>
            <a:r>
              <a:rPr lang="en-US" b="1"/>
              <a:t>restricted</a:t>
            </a:r>
          </a:p>
        </p:txBody>
      </p:sp>
    </p:spTree>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FX_Title_and_Two_Content">
    <p:spTree>
      <p:nvGrpSpPr>
        <p:cNvPr id="1" name=""/>
        <p:cNvGrpSpPr/>
        <p:nvPr/>
      </p:nvGrpSpPr>
      <p:grpSpPr>
        <a:xfrm>
          <a:off x="0" y="0"/>
          <a:ext cx="0" cy="0"/>
          <a:chOff x="0" y="0"/>
          <a:chExt cx="0" cy="0"/>
        </a:xfrm>
      </p:grpSpPr>
      <p:sp>
        <p:nvSpPr>
          <p:cNvPr id="10" name="IFXSHAPE"/>
          <p:cNvSpPr>
            <a:spLocks noGrp="1"/>
          </p:cNvSpPr>
          <p:nvPr>
            <p:ph type="ftr" sz="quarter" idx="17"/>
          </p:nvPr>
        </p:nvSpPr>
        <p:spPr>
          <a:xfrm>
            <a:off x="4283964" y="4905756"/>
            <a:ext cx="576072" cy="228600"/>
          </a:xfrm>
        </p:spPr>
        <p:txBody>
          <a:bodyPr wrap="none" lIns="0" tIns="0" rIns="0" bIns="0" anchor="ctr">
            <a:noAutofit/>
          </a:bodyPr>
          <a:lstStyle>
            <a:lvl1pPr algn="ctr" fontAlgn="t">
              <a:buClr>
                <a:schemeClr val="accent2"/>
              </a:buClr>
              <a:defRPr sz="700" b="0">
                <a:solidFill>
                  <a:schemeClr val="accent2"/>
                </a:solidFill>
                <a:latin typeface="Arial" panose="020B0604020202020204" pitchFamily="34" charset="0"/>
              </a:defRPr>
            </a:lvl1pPr>
          </a:lstStyle>
          <a:p>
            <a:r>
              <a:rPr lang="en-US"/>
              <a:t>Copyright © Infineon Technologies AG 2021. All rights reserved.</a:t>
            </a:r>
          </a:p>
        </p:txBody>
      </p:sp>
      <p:sp>
        <p:nvSpPr>
          <p:cNvPr id="6" name="IFXSHAPE"/>
          <p:cNvSpPr>
            <a:spLocks noGrp="1"/>
          </p:cNvSpPr>
          <p:nvPr>
            <p:ph type="sldNum" sz="quarter" idx="15"/>
          </p:nvPr>
        </p:nvSpPr>
        <p:spPr>
          <a:xfrm>
            <a:off x="8315516" y="4905756"/>
            <a:ext cx="288036" cy="228600"/>
          </a:xfrm>
        </p:spPr>
        <p:txBody>
          <a:bodyPr wrap="none" lIns="0" tIns="0" rIns="0" bIns="0" anchor="ctr">
            <a:noAutofit/>
          </a:bodyPr>
          <a:lstStyle>
            <a:lvl1pPr algn="r" fontAlgn="t">
              <a:buClr>
                <a:srgbClr val="928285"/>
              </a:buClr>
              <a:defRPr sz="1000" b="0">
                <a:solidFill>
                  <a:srgbClr val="FFFFFF"/>
                </a:solidFill>
                <a:latin typeface="Arial" panose="020B0604020202020204" pitchFamily="34" charset="0"/>
              </a:defRPr>
            </a:lvl1pPr>
          </a:lstStyle>
          <a:p>
            <a:fld id="{2F90F6EF-EC6E-4D5D-A1F7-AAA83E1292C9}" type="slidenum">
              <a:rPr lang="en-US" smtClean="0"/>
              <a:pPr/>
              <a:t>‹#›</a:t>
            </a:fld>
            <a:endParaRPr lang="en-US"/>
          </a:p>
        </p:txBody>
      </p:sp>
      <p:sp>
        <p:nvSpPr>
          <p:cNvPr id="2" name="IFXSHAPE"/>
          <p:cNvSpPr>
            <a:spLocks noGrp="1"/>
          </p:cNvSpPr>
          <p:nvPr>
            <p:ph type="title" hasCustomPrompt="1"/>
          </p:nvPr>
        </p:nvSpPr>
        <p:spPr>
          <a:xfrm>
            <a:off x="251520" y="141540"/>
            <a:ext cx="7223760" cy="540000"/>
          </a:xfrm>
          <a:prstGeom prst="rect">
            <a:avLst/>
          </a:prstGeom>
        </p:spPr>
        <p:txBody>
          <a:bodyPr/>
          <a:lstStyle/>
          <a:p>
            <a:r>
              <a:rPr lang="en-GB" dirty="0"/>
              <a:t>Click to edit title</a:t>
            </a:r>
          </a:p>
        </p:txBody>
      </p:sp>
      <p:sp>
        <p:nvSpPr>
          <p:cNvPr id="7" name="IFXSHAPE"/>
          <p:cNvSpPr>
            <a:spLocks noGrp="1"/>
          </p:cNvSpPr>
          <p:nvPr>
            <p:ph sz="quarter" idx="13" hasCustomPrompt="1"/>
          </p:nvPr>
        </p:nvSpPr>
        <p:spPr>
          <a:xfrm>
            <a:off x="250825" y="951310"/>
            <a:ext cx="4248472" cy="3835003"/>
          </a:xfrm>
          <a:prstGeom prst="rect">
            <a:avLst/>
          </a:prstGeom>
        </p:spPr>
        <p:txBody>
          <a:body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9" name="IFXSHAPE"/>
          <p:cNvSpPr>
            <a:spLocks noGrp="1"/>
          </p:cNvSpPr>
          <p:nvPr>
            <p:ph sz="quarter" idx="14" hasCustomPrompt="1"/>
          </p:nvPr>
        </p:nvSpPr>
        <p:spPr>
          <a:xfrm>
            <a:off x="4643438" y="951310"/>
            <a:ext cx="4249042" cy="3835003"/>
          </a:xfrm>
          <a:prstGeom prst="rect">
            <a:avLst/>
          </a:prstGeom>
        </p:spPr>
        <p:txBody>
          <a:body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8" name="IFXSHAPE"/>
          <p:cNvSpPr>
            <a:spLocks noGrp="1"/>
          </p:cNvSpPr>
          <p:nvPr>
            <p:ph type="dt" sz="half" idx="16"/>
          </p:nvPr>
        </p:nvSpPr>
        <p:spPr>
          <a:xfrm>
            <a:off x="250824" y="4905756"/>
            <a:ext cx="288036" cy="228600"/>
          </a:xfrm>
        </p:spPr>
        <p:txBody>
          <a:bodyPr wrap="none" lIns="0" tIns="0" rIns="0" bIns="0" anchor="ctr">
            <a:noAutofit/>
          </a:bodyPr>
          <a:lstStyle>
            <a:lvl1pPr algn="l" fontAlgn="t">
              <a:buClr>
                <a:schemeClr val="accent2"/>
              </a:buClr>
              <a:defRPr sz="700" b="0">
                <a:solidFill>
                  <a:schemeClr val="accent2"/>
                </a:solidFill>
                <a:latin typeface="Arial" panose="020B0604020202020204" pitchFamily="34" charset="0"/>
              </a:defRPr>
            </a:lvl1pPr>
          </a:lstStyle>
          <a:p>
            <a:r>
              <a:rPr lang="en-US"/>
              <a:t>2021-02-24             </a:t>
            </a:r>
            <a:r>
              <a:rPr lang="en-US" b="1"/>
              <a:t>restricted</a:t>
            </a:r>
          </a:p>
        </p:txBody>
      </p:sp>
    </p:spTree>
  </p:cSld>
  <p:clrMapOvr>
    <a:masterClrMapping/>
  </p:clrMapOvr>
  <p:hf hd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FX_Section">
    <p:spTree>
      <p:nvGrpSpPr>
        <p:cNvPr id="1" name=""/>
        <p:cNvGrpSpPr/>
        <p:nvPr/>
      </p:nvGrpSpPr>
      <p:grpSpPr>
        <a:xfrm>
          <a:off x="0" y="0"/>
          <a:ext cx="0" cy="0"/>
          <a:chOff x="0" y="0"/>
          <a:chExt cx="0" cy="0"/>
        </a:xfrm>
      </p:grpSpPr>
      <p:sp>
        <p:nvSpPr>
          <p:cNvPr id="8" name="IFXSHAPE"/>
          <p:cNvSpPr>
            <a:spLocks noGrp="1"/>
          </p:cNvSpPr>
          <p:nvPr>
            <p:ph type="ftr" sz="quarter" idx="16"/>
          </p:nvPr>
        </p:nvSpPr>
        <p:spPr>
          <a:xfrm>
            <a:off x="4283964" y="4905756"/>
            <a:ext cx="576072" cy="228600"/>
          </a:xfrm>
        </p:spPr>
        <p:txBody>
          <a:bodyPr wrap="none" lIns="0" tIns="0" rIns="0" bIns="0" anchor="ctr">
            <a:noAutofit/>
          </a:bodyPr>
          <a:lstStyle>
            <a:lvl1pPr algn="ctr" fontAlgn="t">
              <a:buClr>
                <a:schemeClr val="accent2"/>
              </a:buClr>
              <a:defRPr sz="700" b="0">
                <a:solidFill>
                  <a:schemeClr val="accent2"/>
                </a:solidFill>
                <a:latin typeface="Arial" panose="020B0604020202020204" pitchFamily="34" charset="0"/>
              </a:defRPr>
            </a:lvl1pPr>
          </a:lstStyle>
          <a:p>
            <a:r>
              <a:rPr lang="en-US"/>
              <a:t>Copyright © Infineon Technologies AG 2021. All rights reserved.</a:t>
            </a:r>
          </a:p>
        </p:txBody>
      </p:sp>
      <p:sp>
        <p:nvSpPr>
          <p:cNvPr id="5" name="IFXSHAPE"/>
          <p:cNvSpPr>
            <a:spLocks noGrp="1"/>
          </p:cNvSpPr>
          <p:nvPr>
            <p:ph type="sldNum" sz="quarter" idx="14"/>
          </p:nvPr>
        </p:nvSpPr>
        <p:spPr>
          <a:xfrm>
            <a:off x="8315516" y="4905756"/>
            <a:ext cx="288036" cy="228600"/>
          </a:xfrm>
        </p:spPr>
        <p:txBody>
          <a:bodyPr wrap="none" lIns="0" tIns="0" rIns="0" bIns="0" anchor="ctr">
            <a:noAutofit/>
          </a:bodyPr>
          <a:lstStyle>
            <a:lvl1pPr algn="r" fontAlgn="t">
              <a:buClr>
                <a:srgbClr val="928285"/>
              </a:buClr>
              <a:defRPr sz="1000" b="0">
                <a:solidFill>
                  <a:srgbClr val="FFFFFF"/>
                </a:solidFill>
                <a:latin typeface="Arial" panose="020B0604020202020204" pitchFamily="34" charset="0"/>
              </a:defRPr>
            </a:lvl1pPr>
          </a:lstStyle>
          <a:p>
            <a:fld id="{D73F5D89-804B-42E2-8B1C-632488A1FBED}" type="slidenum">
              <a:rPr lang="en-US" smtClean="0"/>
              <a:pPr/>
              <a:t>‹#›</a:t>
            </a:fld>
            <a:endParaRPr lang="en-US"/>
          </a:p>
        </p:txBody>
      </p:sp>
      <p:sp>
        <p:nvSpPr>
          <p:cNvPr id="6" name="Rechteck 22"/>
          <p:cNvSpPr/>
          <p:nvPr userDrawn="1"/>
        </p:nvSpPr>
        <p:spPr bwMode="auto">
          <a:xfrm>
            <a:off x="-13234" y="0"/>
            <a:ext cx="9157233" cy="5155124"/>
          </a:xfrm>
          <a:prstGeom prst="rect">
            <a:avLst/>
          </a:prstGeom>
          <a:solidFill>
            <a:schemeClr val="bg1"/>
          </a:solidFill>
          <a:ln w="9525">
            <a:noFill/>
            <a:miter lim="800000"/>
            <a:headEnd/>
            <a:tailEnd/>
          </a:ln>
        </p:spPr>
        <p:txBody>
          <a:bodyPr wrap="square" lIns="72000" tIns="72000" rIns="72000" bIns="72000" rtlCol="0" anchor="ctr"/>
          <a:lstStyle/>
          <a:p>
            <a:pPr algn="ctr" eaLnBrk="0" hangingPunct="0"/>
            <a:endParaRPr lang="de-DE" sz="1600" dirty="0">
              <a:latin typeface="Arial" panose="020B0604020202020204" pitchFamily="34" charset="0"/>
              <a:ea typeface="Verdana" pitchFamily="34" charset="0"/>
              <a:cs typeface="Arial" panose="020B0604020202020204" pitchFamily="34" charset="0"/>
            </a:endParaRPr>
          </a:p>
        </p:txBody>
      </p:sp>
      <p:grpSp>
        <p:nvGrpSpPr>
          <p:cNvPr id="10" name="Gruppieren 33"/>
          <p:cNvGrpSpPr/>
          <p:nvPr userDrawn="1"/>
        </p:nvGrpSpPr>
        <p:grpSpPr>
          <a:xfrm>
            <a:off x="-26987" y="0"/>
            <a:ext cx="9170987" cy="4299942"/>
            <a:chOff x="-26987" y="0"/>
            <a:chExt cx="9170987" cy="5733256"/>
          </a:xfrm>
          <a:solidFill>
            <a:schemeClr val="accent3"/>
          </a:solidFill>
        </p:grpSpPr>
        <p:cxnSp>
          <p:nvCxnSpPr>
            <p:cNvPr id="11" name="Gerade Verbindung 5"/>
            <p:cNvCxnSpPr/>
            <p:nvPr/>
          </p:nvCxnSpPr>
          <p:spPr>
            <a:xfrm flipH="1">
              <a:off x="3587742" y="2708920"/>
              <a:ext cx="5556256" cy="2127991"/>
            </a:xfrm>
            <a:prstGeom prst="line">
              <a:avLst/>
            </a:prstGeom>
            <a:grpFill/>
            <a:ln w="12700">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2" name="Gerade Verbindung 10"/>
            <p:cNvCxnSpPr/>
            <p:nvPr/>
          </p:nvCxnSpPr>
          <p:spPr>
            <a:xfrm flipH="1" flipV="1">
              <a:off x="3587741" y="4836910"/>
              <a:ext cx="264179" cy="896346"/>
            </a:xfrm>
            <a:prstGeom prst="line">
              <a:avLst/>
            </a:prstGeom>
            <a:grpFill/>
            <a:ln w="12700">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3" name="Gerade Verbindung 13"/>
            <p:cNvCxnSpPr/>
            <p:nvPr/>
          </p:nvCxnSpPr>
          <p:spPr>
            <a:xfrm flipH="1" flipV="1">
              <a:off x="-26987" y="3429646"/>
              <a:ext cx="3614729" cy="1407264"/>
            </a:xfrm>
            <a:prstGeom prst="line">
              <a:avLst/>
            </a:prstGeom>
            <a:grpFill/>
            <a:ln w="12700">
              <a:solidFill>
                <a:schemeClr val="accent3"/>
              </a:solidFill>
              <a:tailEnd type="none"/>
            </a:ln>
          </p:spPr>
          <p:style>
            <a:lnRef idx="1">
              <a:schemeClr val="accent1"/>
            </a:lnRef>
            <a:fillRef idx="0">
              <a:schemeClr val="accent1"/>
            </a:fillRef>
            <a:effectRef idx="0">
              <a:schemeClr val="accent1"/>
            </a:effectRef>
            <a:fontRef idx="minor">
              <a:schemeClr val="tx1"/>
            </a:fontRef>
          </p:style>
        </p:cxnSp>
        <p:cxnSp>
          <p:nvCxnSpPr>
            <p:cNvPr id="14" name="Gerade Verbindung 16"/>
            <p:cNvCxnSpPr/>
            <p:nvPr/>
          </p:nvCxnSpPr>
          <p:spPr>
            <a:xfrm flipH="1" flipV="1">
              <a:off x="5652120" y="0"/>
              <a:ext cx="3491880" cy="4149081"/>
            </a:xfrm>
            <a:prstGeom prst="line">
              <a:avLst/>
            </a:prstGeom>
            <a:grpFill/>
            <a:ln w="12700">
              <a:solidFill>
                <a:schemeClr val="accent3"/>
              </a:solidFill>
              <a:tailEnd type="none"/>
            </a:ln>
          </p:spPr>
          <p:style>
            <a:lnRef idx="1">
              <a:schemeClr val="accent1"/>
            </a:lnRef>
            <a:fillRef idx="0">
              <a:schemeClr val="accent1"/>
            </a:fillRef>
            <a:effectRef idx="0">
              <a:schemeClr val="accent1"/>
            </a:effectRef>
            <a:fontRef idx="minor">
              <a:schemeClr val="tx1"/>
            </a:fontRef>
          </p:style>
        </p:cxnSp>
        <p:sp>
          <p:nvSpPr>
            <p:cNvPr id="16" name="Ellipse 6"/>
            <p:cNvSpPr/>
            <p:nvPr/>
          </p:nvSpPr>
          <p:spPr bwMode="auto">
            <a:xfrm>
              <a:off x="3515733" y="4764903"/>
              <a:ext cx="144016" cy="192000"/>
            </a:xfrm>
            <a:prstGeom prst="ellipse">
              <a:avLst/>
            </a:prstGeom>
            <a:grpFill/>
            <a:ln w="9525">
              <a:noFill/>
              <a:miter lim="800000"/>
              <a:headEnd/>
              <a:tailEnd/>
            </a:ln>
          </p:spPr>
          <p:txBody>
            <a:bodyPr wrap="square" lIns="72000" tIns="72000" rIns="72000" bIns="72000" rtlCol="0" anchor="ctr"/>
            <a:lstStyle/>
            <a:p>
              <a:pPr algn="ctr" eaLnBrk="0" hangingPunct="0"/>
              <a:endParaRPr lang="de-DE" sz="1600" dirty="0">
                <a:latin typeface="Arial" panose="020B0604020202020204" pitchFamily="34" charset="0"/>
                <a:ea typeface="Verdana" pitchFamily="34" charset="0"/>
                <a:cs typeface="Arial" panose="020B0604020202020204" pitchFamily="34" charset="0"/>
              </a:endParaRPr>
            </a:p>
          </p:txBody>
        </p:sp>
      </p:grpSp>
      <p:sp>
        <p:nvSpPr>
          <p:cNvPr id="21" name="IFXSHAPE"/>
          <p:cNvSpPr>
            <a:spLocks noGrp="1"/>
          </p:cNvSpPr>
          <p:nvPr>
            <p:ph type="body" sz="quarter" idx="13" hasCustomPrompt="1"/>
          </p:nvPr>
        </p:nvSpPr>
        <p:spPr>
          <a:xfrm>
            <a:off x="250825" y="1599642"/>
            <a:ext cx="6115046" cy="503356"/>
          </a:xfrm>
          <a:prstGeom prst="rect">
            <a:avLst/>
          </a:prstGeom>
        </p:spPr>
        <p:txBody>
          <a:bodyPr anchor="b">
            <a:noAutofit/>
          </a:bodyPr>
          <a:lstStyle>
            <a:lvl1pPr marL="0" indent="0">
              <a:buNone/>
              <a:defRPr sz="3200"/>
            </a:lvl1pPr>
          </a:lstStyle>
          <a:p>
            <a:pPr lvl="0"/>
            <a:r>
              <a:rPr lang="en-GB"/>
              <a:t>Click to enter Section</a:t>
            </a:r>
            <a:endParaRPr lang="en-GB" dirty="0"/>
          </a:p>
        </p:txBody>
      </p:sp>
      <p:sp>
        <p:nvSpPr>
          <p:cNvPr id="9" name="Freihandform 2"/>
          <p:cNvSpPr/>
          <p:nvPr userDrawn="1"/>
        </p:nvSpPr>
        <p:spPr bwMode="auto">
          <a:xfrm>
            <a:off x="-21185" y="3846520"/>
            <a:ext cx="9165183" cy="1308605"/>
          </a:xfrm>
          <a:custGeom>
            <a:avLst/>
            <a:gdLst>
              <a:gd name="connsiteX0" fmla="*/ 9113004 w 9113004"/>
              <a:gd name="connsiteY0" fmla="*/ 92990 h 1906291"/>
              <a:gd name="connsiteX1" fmla="*/ 9113004 w 9113004"/>
              <a:gd name="connsiteY1" fmla="*/ 1906291 h 1906291"/>
              <a:gd name="connsiteX2" fmla="*/ 0 w 9113004"/>
              <a:gd name="connsiteY2" fmla="*/ 1906291 h 1906291"/>
              <a:gd name="connsiteX3" fmla="*/ 0 w 9113004"/>
              <a:gd name="connsiteY3" fmla="*/ 674176 h 1906291"/>
              <a:gd name="connsiteX4" fmla="*/ 7849892 w 9113004"/>
              <a:gd name="connsiteY4" fmla="*/ 0 h 1906291"/>
              <a:gd name="connsiteX5" fmla="*/ 9113004 w 9113004"/>
              <a:gd name="connsiteY5" fmla="*/ 92990 h 1906291"/>
              <a:gd name="connsiteX0" fmla="*/ 9120917 w 9120917"/>
              <a:gd name="connsiteY0" fmla="*/ 92990 h 1906291"/>
              <a:gd name="connsiteX1" fmla="*/ 9120917 w 9120917"/>
              <a:gd name="connsiteY1" fmla="*/ 1906291 h 1906291"/>
              <a:gd name="connsiteX2" fmla="*/ 7913 w 9120917"/>
              <a:gd name="connsiteY2" fmla="*/ 1906291 h 1906291"/>
              <a:gd name="connsiteX3" fmla="*/ 0 w 9120917"/>
              <a:gd name="connsiteY3" fmla="*/ 525435 h 1906291"/>
              <a:gd name="connsiteX4" fmla="*/ 7857805 w 9120917"/>
              <a:gd name="connsiteY4" fmla="*/ 0 h 1906291"/>
              <a:gd name="connsiteX5" fmla="*/ 9120917 w 9120917"/>
              <a:gd name="connsiteY5" fmla="*/ 92990 h 1906291"/>
              <a:gd name="connsiteX0" fmla="*/ 9120917 w 9120917"/>
              <a:gd name="connsiteY0" fmla="*/ 0 h 1813301"/>
              <a:gd name="connsiteX1" fmla="*/ 9120917 w 9120917"/>
              <a:gd name="connsiteY1" fmla="*/ 1813301 h 1813301"/>
              <a:gd name="connsiteX2" fmla="*/ 7913 w 9120917"/>
              <a:gd name="connsiteY2" fmla="*/ 1813301 h 1813301"/>
              <a:gd name="connsiteX3" fmla="*/ 0 w 9120917"/>
              <a:gd name="connsiteY3" fmla="*/ 432445 h 1813301"/>
              <a:gd name="connsiteX4" fmla="*/ 7841980 w 9120917"/>
              <a:gd name="connsiteY4" fmla="*/ 683774 h 1813301"/>
              <a:gd name="connsiteX5" fmla="*/ 9120917 w 9120917"/>
              <a:gd name="connsiteY5" fmla="*/ 0 h 1813301"/>
              <a:gd name="connsiteX0" fmla="*/ 9120917 w 9120917"/>
              <a:gd name="connsiteY0" fmla="*/ 0 h 1813301"/>
              <a:gd name="connsiteX1" fmla="*/ 9120917 w 9120917"/>
              <a:gd name="connsiteY1" fmla="*/ 1813301 h 1813301"/>
              <a:gd name="connsiteX2" fmla="*/ 7913 w 9120917"/>
              <a:gd name="connsiteY2" fmla="*/ 1813301 h 1813301"/>
              <a:gd name="connsiteX3" fmla="*/ 0 w 9120917"/>
              <a:gd name="connsiteY3" fmla="*/ 432445 h 1813301"/>
              <a:gd name="connsiteX4" fmla="*/ 9120917 w 9120917"/>
              <a:gd name="connsiteY4" fmla="*/ 0 h 18133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0917" h="1813301">
                <a:moveTo>
                  <a:pt x="9120917" y="0"/>
                </a:moveTo>
                <a:lnTo>
                  <a:pt x="9120917" y="1813301"/>
                </a:lnTo>
                <a:lnTo>
                  <a:pt x="7913" y="1813301"/>
                </a:lnTo>
                <a:cubicBezTo>
                  <a:pt x="5275" y="1353016"/>
                  <a:pt x="2638" y="892730"/>
                  <a:pt x="0" y="432445"/>
                </a:cubicBezTo>
                <a:lnTo>
                  <a:pt x="9120917" y="0"/>
                </a:lnTo>
                <a:close/>
              </a:path>
            </a:pathLst>
          </a:custGeom>
          <a:solidFill>
            <a:schemeClr val="accent3"/>
          </a:solidFill>
          <a:ln w="9525">
            <a:noFill/>
            <a:miter lim="800000"/>
            <a:headEnd/>
            <a:tailEnd/>
          </a:ln>
        </p:spPr>
        <p:txBody>
          <a:bodyPr wrap="square" lIns="72000" tIns="72000" rIns="72000" bIns="72000" rtlCol="0" anchor="ctr"/>
          <a:lstStyle/>
          <a:p>
            <a:pPr algn="ctr" eaLnBrk="0" hangingPunct="0"/>
            <a:endParaRPr lang="de-DE" sz="1600" b="1" dirty="0">
              <a:latin typeface="Arial" panose="020B0604020202020204" pitchFamily="34" charset="0"/>
              <a:ea typeface="Verdana" pitchFamily="34" charset="0"/>
              <a:cs typeface="Arial" panose="020B0604020202020204" pitchFamily="34" charset="0"/>
            </a:endParaRPr>
          </a:p>
        </p:txBody>
      </p:sp>
      <p:pic>
        <p:nvPicPr>
          <p:cNvPr id="15" name="Grafik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89593" y="142219"/>
            <a:ext cx="905487" cy="396000"/>
          </a:xfrm>
          <a:prstGeom prst="rect">
            <a:avLst/>
          </a:prstGeom>
        </p:spPr>
      </p:pic>
      <p:sp>
        <p:nvSpPr>
          <p:cNvPr id="7" name="IFXSHAPE"/>
          <p:cNvSpPr>
            <a:spLocks noGrp="1"/>
          </p:cNvSpPr>
          <p:nvPr>
            <p:ph type="dt" sz="half" idx="15"/>
          </p:nvPr>
        </p:nvSpPr>
        <p:spPr>
          <a:xfrm>
            <a:off x="250824" y="4905756"/>
            <a:ext cx="288036" cy="228600"/>
          </a:xfrm>
        </p:spPr>
        <p:txBody>
          <a:bodyPr wrap="none" lIns="0" tIns="0" rIns="0" bIns="0" anchor="ctr">
            <a:noAutofit/>
          </a:bodyPr>
          <a:lstStyle>
            <a:lvl1pPr algn="l" fontAlgn="t">
              <a:buClr>
                <a:schemeClr val="accent2"/>
              </a:buClr>
              <a:defRPr sz="700" b="0">
                <a:solidFill>
                  <a:schemeClr val="accent2"/>
                </a:solidFill>
                <a:latin typeface="Arial" panose="020B0604020202020204" pitchFamily="34" charset="0"/>
              </a:defRPr>
            </a:lvl1pPr>
          </a:lstStyle>
          <a:p>
            <a:r>
              <a:rPr lang="en-US"/>
              <a:t>2021-02-24             </a:t>
            </a:r>
            <a:r>
              <a:rPr lang="en-US" b="1"/>
              <a:t>restricted</a:t>
            </a:r>
          </a:p>
        </p:txBody>
      </p:sp>
    </p:spTree>
    <p:extLst>
      <p:ext uri="{BB962C8B-B14F-4D97-AF65-F5344CB8AC3E}">
        <p14:creationId xmlns:p14="http://schemas.microsoft.com/office/powerpoint/2010/main" val="98707432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chemeClr val="bg1"/>
        </a:solidFill>
        <a:effectLst/>
      </p:bgPr>
    </p:bg>
    <p:spTree>
      <p:nvGrpSpPr>
        <p:cNvPr id="1" name=""/>
        <p:cNvGrpSpPr/>
        <p:nvPr/>
      </p:nvGrpSpPr>
      <p:grpSpPr>
        <a:xfrm>
          <a:off x="0" y="0"/>
          <a:ext cx="0" cy="0"/>
          <a:chOff x="0" y="0"/>
          <a:chExt cx="0" cy="0"/>
        </a:xfrm>
      </p:grpSpPr>
      <p:sp>
        <p:nvSpPr>
          <p:cNvPr id="5" name="IFXSHAPE"/>
          <p:cNvSpPr>
            <a:spLocks noGrp="1"/>
          </p:cNvSpPr>
          <p:nvPr>
            <p:ph type="sldNum" sz="quarter" idx="4"/>
          </p:nvPr>
        </p:nvSpPr>
        <p:spPr>
          <a:xfrm>
            <a:off x="8315516" y="4905756"/>
            <a:ext cx="288036" cy="228600"/>
          </a:xfrm>
          <a:prstGeom prst="rect">
            <a:avLst/>
          </a:prstGeom>
        </p:spPr>
        <p:txBody>
          <a:bodyPr vert="horz" wrap="none" lIns="0" tIns="0" rIns="0" bIns="0" rtlCol="0" anchor="ctr">
            <a:noAutofit/>
          </a:bodyPr>
          <a:lstStyle>
            <a:lvl1pPr algn="r" fontAlgn="t">
              <a:buClr>
                <a:srgbClr val="928285"/>
              </a:buClr>
              <a:defRPr sz="1000" b="0">
                <a:solidFill>
                  <a:srgbClr val="FFFFFF"/>
                </a:solidFill>
                <a:latin typeface="Arial" panose="020B0604020202020204" pitchFamily="34" charset="0"/>
              </a:defRPr>
            </a:lvl1pPr>
          </a:lstStyle>
          <a:p>
            <a:fld id="{B7EB22E2-D861-4A6B-A0AF-69DA00AD9357}" type="slidenum">
              <a:rPr lang="en-US" smtClean="0"/>
              <a:pPr/>
              <a:t>‹#›</a:t>
            </a:fld>
            <a:endParaRPr lang="en-US"/>
          </a:p>
        </p:txBody>
      </p:sp>
      <p:sp>
        <p:nvSpPr>
          <p:cNvPr id="7" name="IFXSHAPE"/>
          <p:cNvSpPr>
            <a:spLocks noGrp="1"/>
          </p:cNvSpPr>
          <p:nvPr>
            <p:ph type="ftr" sz="quarter" idx="3"/>
          </p:nvPr>
        </p:nvSpPr>
        <p:spPr>
          <a:xfrm>
            <a:off x="4283964" y="4905756"/>
            <a:ext cx="576072" cy="228600"/>
          </a:xfrm>
          <a:prstGeom prst="rect">
            <a:avLst/>
          </a:prstGeom>
        </p:spPr>
        <p:txBody>
          <a:bodyPr vert="horz" wrap="none" lIns="0" tIns="0" rIns="0" bIns="0" rtlCol="0" anchor="ctr">
            <a:noAutofit/>
          </a:bodyPr>
          <a:lstStyle>
            <a:lvl1pPr algn="ctr" fontAlgn="t">
              <a:buClr>
                <a:schemeClr val="accent2"/>
              </a:buClr>
              <a:defRPr sz="700" b="0">
                <a:solidFill>
                  <a:schemeClr val="accent2"/>
                </a:solidFill>
                <a:latin typeface="Arial" panose="020B0604020202020204" pitchFamily="34" charset="0"/>
              </a:defRPr>
            </a:lvl1pPr>
          </a:lstStyle>
          <a:p>
            <a:r>
              <a:rPr lang="en-US"/>
              <a:t>Copyright © Infineon Technologies AG 2021. All rights reserved.</a:t>
            </a:r>
          </a:p>
        </p:txBody>
      </p:sp>
      <p:pic>
        <p:nvPicPr>
          <p:cNvPr id="10" name="Grafik 9"/>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0" y="4872228"/>
            <a:ext cx="9144000" cy="271272"/>
          </a:xfrm>
          <a:prstGeom prst="rect">
            <a:avLst/>
          </a:prstGeom>
        </p:spPr>
      </p:pic>
      <p:pic>
        <p:nvPicPr>
          <p:cNvPr id="11" name="Grafik 10"/>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0" y="1836"/>
            <a:ext cx="9144000" cy="679704"/>
          </a:xfrm>
          <a:prstGeom prst="rect">
            <a:avLst/>
          </a:prstGeom>
        </p:spPr>
      </p:pic>
      <p:sp>
        <p:nvSpPr>
          <p:cNvPr id="15" name="IFXSHAPE"/>
          <p:cNvSpPr>
            <a:spLocks noGrp="1"/>
          </p:cNvSpPr>
          <p:nvPr>
            <p:ph type="title"/>
          </p:nvPr>
        </p:nvSpPr>
        <p:spPr>
          <a:xfrm>
            <a:off x="251520" y="141540"/>
            <a:ext cx="7406640" cy="540000"/>
          </a:xfrm>
          <a:prstGeom prst="rect">
            <a:avLst/>
          </a:prstGeom>
        </p:spPr>
        <p:txBody>
          <a:bodyPr vert="horz" lIns="0" tIns="0" rIns="0" bIns="10800" rtlCol="0" anchor="b" anchorCtr="0">
            <a:noAutofit/>
          </a:bodyPr>
          <a:lstStyle/>
          <a:p>
            <a:r>
              <a:rPr lang="en-GB" noProof="0" dirty="0"/>
              <a:t>Click to edit title</a:t>
            </a:r>
          </a:p>
        </p:txBody>
      </p:sp>
      <p:sp>
        <p:nvSpPr>
          <p:cNvPr id="16" name="IFXSHAPE"/>
          <p:cNvSpPr>
            <a:spLocks noGrp="1"/>
          </p:cNvSpPr>
          <p:nvPr>
            <p:ph type="body" idx="1"/>
          </p:nvPr>
        </p:nvSpPr>
        <p:spPr>
          <a:xfrm>
            <a:off x="250825" y="951310"/>
            <a:ext cx="8640763" cy="3835003"/>
          </a:xfrm>
          <a:prstGeom prst="rect">
            <a:avLst/>
          </a:prstGeom>
        </p:spPr>
        <p:txBody>
          <a:bodyPr vert="horz" lIns="0" tIns="0" rIns="0" bIns="0" rtlCol="0">
            <a:normAutofit/>
          </a:bodyPr>
          <a:lstStyle/>
          <a:p>
            <a:pPr lvl="0"/>
            <a:r>
              <a:rPr lang="en-GB" noProof="0" dirty="0"/>
              <a:t>Click to edit text</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6" name="IFXSHAPE"/>
          <p:cNvSpPr>
            <a:spLocks noGrp="1"/>
          </p:cNvSpPr>
          <p:nvPr>
            <p:ph type="dt" sz="half" idx="2"/>
          </p:nvPr>
        </p:nvSpPr>
        <p:spPr>
          <a:xfrm>
            <a:off x="250824" y="4905756"/>
            <a:ext cx="288036" cy="228600"/>
          </a:xfrm>
          <a:prstGeom prst="rect">
            <a:avLst/>
          </a:prstGeom>
        </p:spPr>
        <p:txBody>
          <a:bodyPr vert="horz" wrap="none" lIns="0" tIns="0" rIns="0" bIns="0" rtlCol="0" anchor="ctr">
            <a:noAutofit/>
          </a:bodyPr>
          <a:lstStyle>
            <a:lvl1pPr algn="l" fontAlgn="t">
              <a:buClr>
                <a:schemeClr val="accent2"/>
              </a:buClr>
              <a:defRPr sz="700" b="0">
                <a:solidFill>
                  <a:schemeClr val="accent2"/>
                </a:solidFill>
                <a:latin typeface="Arial" panose="020B0604020202020204" pitchFamily="34" charset="0"/>
              </a:defRPr>
            </a:lvl1pPr>
          </a:lstStyle>
          <a:p>
            <a:r>
              <a:rPr lang="en-US"/>
              <a:t>2021-02-24             </a:t>
            </a:r>
            <a:r>
              <a:rPr lang="en-US" b="1"/>
              <a:t>restricted</a:t>
            </a:r>
          </a:p>
        </p:txBody>
      </p:sp>
    </p:spTree>
  </p:cSld>
  <p:clrMap bg1="lt1" tx1="dk1" bg2="lt2" tx2="dk2" accent1="accent1" accent2="accent2" accent3="accent3" accent4="accent4" accent5="accent5" accent6="accent6" hlink="hlink" folHlink="folHlink"/>
  <p:sldLayoutIdLst>
    <p:sldLayoutId id="2147483744" r:id="rId1"/>
    <p:sldLayoutId id="2147483755" r:id="rId2"/>
    <p:sldLayoutId id="2147483751" r:id="rId3"/>
    <p:sldLayoutId id="2147483752" r:id="rId4"/>
    <p:sldLayoutId id="2147483729" r:id="rId5"/>
    <p:sldLayoutId id="2147483730" r:id="rId6"/>
    <p:sldLayoutId id="2147483741" r:id="rId7"/>
    <p:sldLayoutId id="2147483731" r:id="rId8"/>
    <p:sldLayoutId id="2147483747"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54" r:id="rId18"/>
    <p:sldLayoutId id="2147483753" r:id="rId19"/>
  </p:sldLayoutIdLst>
  <p:hf hdr="0"/>
  <p:txStyles>
    <p:titleStyle>
      <a:lvl1pPr algn="l" rtl="0" eaLnBrk="1" fontAlgn="base" hangingPunct="1">
        <a:spcBef>
          <a:spcPct val="0"/>
        </a:spcBef>
        <a:spcAft>
          <a:spcPct val="0"/>
        </a:spcAft>
        <a:buClr>
          <a:schemeClr val="tx1"/>
        </a:buClr>
        <a:buFontTx/>
        <a:buNone/>
        <a:defRPr sz="1900" b="0">
          <a:solidFill>
            <a:schemeClr val="tx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600" b="1">
          <a:solidFill>
            <a:schemeClr val="tx2"/>
          </a:solidFill>
          <a:latin typeface="Arial" charset="0"/>
        </a:defRPr>
      </a:lvl2pPr>
      <a:lvl3pPr algn="l" rtl="0" eaLnBrk="1" fontAlgn="base" hangingPunct="1">
        <a:spcBef>
          <a:spcPct val="0"/>
        </a:spcBef>
        <a:spcAft>
          <a:spcPct val="0"/>
        </a:spcAft>
        <a:defRPr sz="2600" b="1">
          <a:solidFill>
            <a:schemeClr val="tx2"/>
          </a:solidFill>
          <a:latin typeface="Arial" charset="0"/>
        </a:defRPr>
      </a:lvl3pPr>
      <a:lvl4pPr algn="l" rtl="0" eaLnBrk="1" fontAlgn="base" hangingPunct="1">
        <a:spcBef>
          <a:spcPct val="0"/>
        </a:spcBef>
        <a:spcAft>
          <a:spcPct val="0"/>
        </a:spcAft>
        <a:defRPr sz="2600" b="1">
          <a:solidFill>
            <a:schemeClr val="tx2"/>
          </a:solidFill>
          <a:latin typeface="Arial" charset="0"/>
        </a:defRPr>
      </a:lvl4pPr>
      <a:lvl5pPr algn="l" rtl="0" eaLnBrk="1" fontAlgn="base" hangingPunct="1">
        <a:spcBef>
          <a:spcPct val="0"/>
        </a:spcBef>
        <a:spcAft>
          <a:spcPct val="0"/>
        </a:spcAft>
        <a:defRPr sz="2600" b="1">
          <a:solidFill>
            <a:schemeClr val="tx2"/>
          </a:solidFill>
          <a:latin typeface="Arial" charset="0"/>
        </a:defRPr>
      </a:lvl5pPr>
      <a:lvl6pPr marL="457200" algn="l" rtl="0" eaLnBrk="1" fontAlgn="base" hangingPunct="1">
        <a:spcBef>
          <a:spcPct val="0"/>
        </a:spcBef>
        <a:spcAft>
          <a:spcPct val="0"/>
        </a:spcAft>
        <a:defRPr sz="2600" b="1">
          <a:solidFill>
            <a:schemeClr val="tx2"/>
          </a:solidFill>
          <a:latin typeface="Arial" charset="0"/>
        </a:defRPr>
      </a:lvl6pPr>
      <a:lvl7pPr marL="914400" algn="l" rtl="0" eaLnBrk="1" fontAlgn="base" hangingPunct="1">
        <a:spcBef>
          <a:spcPct val="0"/>
        </a:spcBef>
        <a:spcAft>
          <a:spcPct val="0"/>
        </a:spcAft>
        <a:defRPr sz="2600" b="1">
          <a:solidFill>
            <a:schemeClr val="tx2"/>
          </a:solidFill>
          <a:latin typeface="Arial" charset="0"/>
        </a:defRPr>
      </a:lvl7pPr>
      <a:lvl8pPr marL="1371600" algn="l" rtl="0" eaLnBrk="1" fontAlgn="base" hangingPunct="1">
        <a:spcBef>
          <a:spcPct val="0"/>
        </a:spcBef>
        <a:spcAft>
          <a:spcPct val="0"/>
        </a:spcAft>
        <a:defRPr sz="2600" b="1">
          <a:solidFill>
            <a:schemeClr val="tx2"/>
          </a:solidFill>
          <a:latin typeface="Arial" charset="0"/>
        </a:defRPr>
      </a:lvl8pPr>
      <a:lvl9pPr marL="1828800" algn="l" rtl="0" eaLnBrk="1" fontAlgn="base" hangingPunct="1">
        <a:spcBef>
          <a:spcPct val="0"/>
        </a:spcBef>
        <a:spcAft>
          <a:spcPct val="0"/>
        </a:spcAft>
        <a:defRPr sz="2600" b="1">
          <a:solidFill>
            <a:schemeClr val="tx2"/>
          </a:solidFill>
          <a:latin typeface="Arial" charset="0"/>
        </a:defRPr>
      </a:lvl9pPr>
    </p:titleStyle>
    <p:bodyStyle>
      <a:lvl1pPr marL="288000" indent="-288000" algn="l" rtl="0" eaLnBrk="1" fontAlgn="base" hangingPunct="1">
        <a:spcBef>
          <a:spcPts val="0"/>
        </a:spcBef>
        <a:spcAft>
          <a:spcPts val="0"/>
        </a:spcAft>
        <a:buClr>
          <a:schemeClr val="accent1"/>
        </a:buClr>
        <a:buSzPct val="100000"/>
        <a:buFont typeface="Arial" panose="020B0604020202020204" pitchFamily="34" charset="0"/>
        <a:buChar char="›"/>
        <a:defRPr sz="1800" baseline="0">
          <a:solidFill>
            <a:schemeClr val="tx1"/>
          </a:solidFill>
          <a:latin typeface="Arial" panose="020B0604020202020204" pitchFamily="34" charset="0"/>
          <a:ea typeface="+mn-ea"/>
          <a:cs typeface="Arial" panose="020B0604020202020204" pitchFamily="34" charset="0"/>
        </a:defRPr>
      </a:lvl1pPr>
      <a:lvl2pPr marL="576000" indent="-288000" algn="l" rtl="0" eaLnBrk="1" fontAlgn="base" hangingPunct="1">
        <a:spcBef>
          <a:spcPts val="0"/>
        </a:spcBef>
        <a:spcAft>
          <a:spcPts val="0"/>
        </a:spcAft>
        <a:buClr>
          <a:schemeClr val="accent1"/>
        </a:buClr>
        <a:buSzPct val="100000"/>
        <a:buFont typeface="Verdana" panose="020B0604030504040204" pitchFamily="34" charset="0"/>
        <a:buChar char="–"/>
        <a:defRPr sz="1800">
          <a:solidFill>
            <a:schemeClr val="tx1"/>
          </a:solidFill>
          <a:latin typeface="Arial" panose="020B0604020202020204" pitchFamily="34" charset="0"/>
        </a:defRPr>
      </a:lvl2pPr>
      <a:lvl3pPr marL="864000" indent="-288000" algn="l" rtl="0" eaLnBrk="1" fontAlgn="base" hangingPunct="1">
        <a:spcBef>
          <a:spcPts val="0"/>
        </a:spcBef>
        <a:spcAft>
          <a:spcPts val="0"/>
        </a:spcAft>
        <a:buClr>
          <a:schemeClr val="accent1"/>
        </a:buClr>
        <a:buSzPct val="100000"/>
        <a:buFont typeface="Verdana" pitchFamily="34" charset="0"/>
        <a:buChar char="–"/>
        <a:defRPr sz="1600" baseline="0">
          <a:solidFill>
            <a:schemeClr val="tx1"/>
          </a:solidFill>
          <a:latin typeface="Arial" panose="020B0604020202020204" pitchFamily="34" charset="0"/>
        </a:defRPr>
      </a:lvl3pPr>
      <a:lvl4pPr marL="1080000" indent="-216000" algn="l" rtl="0" eaLnBrk="1" fontAlgn="base" hangingPunct="1">
        <a:spcBef>
          <a:spcPts val="0"/>
        </a:spcBef>
        <a:spcAft>
          <a:spcPts val="0"/>
        </a:spcAft>
        <a:buClr>
          <a:schemeClr val="accent1"/>
        </a:buClr>
        <a:buSzPct val="100000"/>
        <a:buFont typeface="Verdana" panose="020B0604030504040204" pitchFamily="34" charset="0"/>
        <a:buChar char="–"/>
        <a:defRPr sz="1400" baseline="0">
          <a:solidFill>
            <a:schemeClr val="tx1"/>
          </a:solidFill>
          <a:latin typeface="Arial" panose="020B0604020202020204" pitchFamily="34" charset="0"/>
        </a:defRPr>
      </a:lvl4pPr>
      <a:lvl5pPr marL="1296000" indent="-216000" algn="l" rtl="0" eaLnBrk="1" fontAlgn="base" hangingPunct="1">
        <a:spcBef>
          <a:spcPts val="0"/>
        </a:spcBef>
        <a:spcAft>
          <a:spcPts val="0"/>
        </a:spcAft>
        <a:buClr>
          <a:schemeClr val="accent1"/>
        </a:buClr>
        <a:buSzPct val="100000"/>
        <a:buFont typeface="Verdana" panose="020B0604030504040204" pitchFamily="34" charset="0"/>
        <a:buChar char="–"/>
        <a:defRPr sz="1200" baseline="0">
          <a:solidFill>
            <a:schemeClr val="tx1"/>
          </a:solidFill>
          <a:latin typeface="Arial" panose="020B0604020202020204" pitchFamily="34" charset="0"/>
        </a:defRPr>
      </a:lvl5pPr>
      <a:lvl6pPr marL="1296000" indent="-216000" algn="l" rtl="0" eaLnBrk="1" fontAlgn="base" hangingPunct="1">
        <a:spcBef>
          <a:spcPts val="0"/>
        </a:spcBef>
        <a:spcAft>
          <a:spcPts val="300"/>
        </a:spcAft>
        <a:buClr>
          <a:schemeClr val="accent1"/>
        </a:buClr>
        <a:buFont typeface="Verdana" pitchFamily="34" charset="0"/>
        <a:buNone/>
        <a:defRPr sz="1400" baseline="0">
          <a:solidFill>
            <a:schemeClr val="tx1"/>
          </a:solidFill>
          <a:latin typeface="Verdana" pitchFamily="34" charset="0"/>
        </a:defRPr>
      </a:lvl6pPr>
      <a:lvl7pPr marL="2514600" indent="-228600" algn="l" rtl="0" eaLnBrk="1" fontAlgn="base" hangingPunct="1">
        <a:spcBef>
          <a:spcPct val="25000"/>
        </a:spcBef>
        <a:spcAft>
          <a:spcPct val="0"/>
        </a:spcAft>
        <a:buClr>
          <a:schemeClr val="tx1"/>
        </a:buClr>
        <a:buChar char="–"/>
        <a:defRPr sz="2000">
          <a:solidFill>
            <a:srgbClr val="666666"/>
          </a:solidFill>
          <a:latin typeface="+mn-lt"/>
        </a:defRPr>
      </a:lvl7pPr>
      <a:lvl8pPr marL="2971800" indent="-228600" algn="l" rtl="0" eaLnBrk="1" fontAlgn="base" hangingPunct="1">
        <a:spcBef>
          <a:spcPct val="25000"/>
        </a:spcBef>
        <a:spcAft>
          <a:spcPct val="0"/>
        </a:spcAft>
        <a:buClr>
          <a:schemeClr val="tx1"/>
        </a:buClr>
        <a:buChar char="–"/>
        <a:defRPr sz="2000">
          <a:solidFill>
            <a:srgbClr val="666666"/>
          </a:solidFill>
          <a:latin typeface="+mn-lt"/>
        </a:defRPr>
      </a:lvl8pPr>
      <a:lvl9pPr marL="3429000" indent="-228600" algn="l" rtl="0" eaLnBrk="1" fontAlgn="base" hangingPunct="1">
        <a:spcBef>
          <a:spcPct val="25000"/>
        </a:spcBef>
        <a:spcAft>
          <a:spcPct val="0"/>
        </a:spcAft>
        <a:buClr>
          <a:schemeClr val="tx1"/>
        </a:buClr>
        <a:buChar char="–"/>
        <a:defRPr sz="2000">
          <a:solidFill>
            <a:srgbClr val="666666"/>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a:xfrm>
            <a:off x="468000" y="743978"/>
            <a:ext cx="6331744" cy="1118901"/>
          </a:xfrm>
        </p:spPr>
        <p:txBody>
          <a:bodyPr/>
          <a:lstStyle/>
          <a:p>
            <a:r>
              <a:rPr lang="de-DE" dirty="0"/>
              <a:t>EVAL_IMD700A_FOC_3SH</a:t>
            </a:r>
            <a:br>
              <a:rPr lang="de-DE" dirty="0"/>
            </a:br>
            <a:r>
              <a:rPr lang="de-DE" dirty="0"/>
              <a:t>Quick Start Guide</a:t>
            </a:r>
          </a:p>
        </p:txBody>
      </p:sp>
      <p:sp>
        <p:nvSpPr>
          <p:cNvPr id="9" name="Untertitel 8"/>
          <p:cNvSpPr>
            <a:spLocks noGrp="1"/>
          </p:cNvSpPr>
          <p:nvPr>
            <p:ph type="subTitle" idx="1"/>
          </p:nvPr>
        </p:nvSpPr>
        <p:spPr>
          <a:xfrm>
            <a:off x="468000" y="4137430"/>
            <a:ext cx="6331744" cy="615553"/>
          </a:xfrm>
        </p:spPr>
        <p:txBody>
          <a:bodyPr/>
          <a:lstStyle/>
          <a:p>
            <a:r>
              <a:rPr lang="de-DE" dirty="0"/>
              <a:t>Peter Green, Sergey Voskanyan </a:t>
            </a:r>
          </a:p>
          <a:p>
            <a:r>
              <a:rPr lang="de-DE" dirty="0"/>
              <a:t>(IFAM PSS DCDC PD TM AE1 REN)</a:t>
            </a:r>
          </a:p>
        </p:txBody>
      </p:sp>
      <p:sp>
        <p:nvSpPr>
          <p:cNvPr id="3" name="Date Placeholder 2"/>
          <p:cNvSpPr>
            <a:spLocks noGrp="1"/>
          </p:cNvSpPr>
          <p:nvPr>
            <p:ph type="dt" sz="half" idx="11"/>
          </p:nvPr>
        </p:nvSpPr>
        <p:spPr/>
        <p:txBody>
          <a:bodyPr/>
          <a:lstStyle/>
          <a:p>
            <a:r>
              <a:rPr lang="en-US" dirty="0"/>
              <a:t>-</a:t>
            </a:r>
          </a:p>
        </p:txBody>
      </p:sp>
    </p:spTree>
    <p:extLst>
      <p:ext uri="{BB962C8B-B14F-4D97-AF65-F5344CB8AC3E}">
        <p14:creationId xmlns:p14="http://schemas.microsoft.com/office/powerpoint/2010/main" val="645950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Support</a:t>
            </a:r>
            <a:br>
              <a:rPr lang="en-US" dirty="0"/>
            </a:br>
            <a:r>
              <a:rPr lang="en-US" sz="1500" dirty="0"/>
              <a:t>www.infineon.com/EVAL_6EDL7141_TRAP_1SH</a:t>
            </a:r>
          </a:p>
        </p:txBody>
      </p:sp>
      <p:pic>
        <p:nvPicPr>
          <p:cNvPr id="11" name="Picture 10"/>
          <p:cNvPicPr>
            <a:picLocks noChangeAspect="1"/>
          </p:cNvPicPr>
          <p:nvPr/>
        </p:nvPicPr>
        <p:blipFill>
          <a:blip r:embed="rId3"/>
          <a:stretch>
            <a:fillRect/>
          </a:stretch>
        </p:blipFill>
        <p:spPr>
          <a:xfrm>
            <a:off x="250824" y="819150"/>
            <a:ext cx="8435976" cy="3943392"/>
          </a:xfrm>
          <a:prstGeom prst="rect">
            <a:avLst/>
          </a:prstGeom>
        </p:spPr>
      </p:pic>
      <p:sp>
        <p:nvSpPr>
          <p:cNvPr id="2" name="Slide Number Placeholder 1"/>
          <p:cNvSpPr>
            <a:spLocks noGrp="1"/>
          </p:cNvSpPr>
          <p:nvPr>
            <p:ph type="sldNum" sz="quarter" idx="10"/>
          </p:nvPr>
        </p:nvSpPr>
        <p:spPr/>
        <p:txBody>
          <a:bodyPr/>
          <a:lstStyle/>
          <a:p>
            <a:fld id="{0ABF0DB5-713E-454D-B00A-60CDD8B54721}" type="slidenum">
              <a:rPr lang="en-US" smtClean="0"/>
              <a:pPr/>
              <a:t>10</a:t>
            </a:fld>
            <a:endParaRPr lang="en-US"/>
          </a:p>
        </p:txBody>
      </p:sp>
      <p:sp>
        <p:nvSpPr>
          <p:cNvPr id="6" name="Date Placeholder 5"/>
          <p:cNvSpPr>
            <a:spLocks noGrp="1"/>
          </p:cNvSpPr>
          <p:nvPr>
            <p:ph type="dt" sz="half" idx="11"/>
          </p:nvPr>
        </p:nvSpPr>
        <p:spPr/>
        <p:txBody>
          <a:bodyPr/>
          <a:lstStyle/>
          <a:p>
            <a:r>
              <a:rPr lang="en-US" dirty="0"/>
              <a:t>2021-02-24</a:t>
            </a:r>
            <a:endParaRPr lang="en-US" b="1" dirty="0"/>
          </a:p>
        </p:txBody>
      </p:sp>
      <p:sp>
        <p:nvSpPr>
          <p:cNvPr id="7" name="Footer Placeholder 6"/>
          <p:cNvSpPr>
            <a:spLocks noGrp="1"/>
          </p:cNvSpPr>
          <p:nvPr>
            <p:ph type="ftr" sz="quarter" idx="12"/>
          </p:nvPr>
        </p:nvSpPr>
        <p:spPr/>
        <p:txBody>
          <a:bodyPr/>
          <a:lstStyle/>
          <a:p>
            <a:r>
              <a:rPr lang="en-US"/>
              <a:t>Copyright © Infineon Technologies AG 2021. All rights reserved.</a:t>
            </a:r>
          </a:p>
        </p:txBody>
      </p:sp>
    </p:spTree>
    <p:extLst>
      <p:ext uri="{BB962C8B-B14F-4D97-AF65-F5344CB8AC3E}">
        <p14:creationId xmlns:p14="http://schemas.microsoft.com/office/powerpoint/2010/main" val="2046781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371600" y="721482"/>
            <a:ext cx="6553200" cy="4089857"/>
          </a:xfrm>
          <a:prstGeom prst="rect">
            <a:avLst/>
          </a:prstGeom>
        </p:spPr>
      </p:pic>
      <p:sp>
        <p:nvSpPr>
          <p:cNvPr id="3" name="Title 2"/>
          <p:cNvSpPr>
            <a:spLocks noGrp="1"/>
          </p:cNvSpPr>
          <p:nvPr>
            <p:ph type="title"/>
          </p:nvPr>
        </p:nvSpPr>
        <p:spPr/>
        <p:txBody>
          <a:bodyPr/>
          <a:lstStyle/>
          <a:p>
            <a:r>
              <a:rPr lang="en-US" sz="2000" dirty="0"/>
              <a:t>Support</a:t>
            </a:r>
            <a:br>
              <a:rPr lang="en-US" sz="2000" dirty="0"/>
            </a:br>
            <a:r>
              <a:rPr lang="en-US" sz="2000" dirty="0"/>
              <a:t>Online tools and services</a:t>
            </a:r>
          </a:p>
        </p:txBody>
      </p:sp>
      <p:sp>
        <p:nvSpPr>
          <p:cNvPr id="7" name="Slide Number Placeholder 6"/>
          <p:cNvSpPr>
            <a:spLocks noGrp="1"/>
          </p:cNvSpPr>
          <p:nvPr>
            <p:ph type="sldNum" sz="quarter" idx="10"/>
          </p:nvPr>
        </p:nvSpPr>
        <p:spPr/>
        <p:txBody>
          <a:bodyPr/>
          <a:lstStyle/>
          <a:p>
            <a:fld id="{0ABF0DB5-713E-454D-B00A-60CDD8B54721}" type="slidenum">
              <a:rPr lang="en-US" smtClean="0"/>
              <a:pPr/>
              <a:t>11</a:t>
            </a:fld>
            <a:endParaRPr lang="en-US"/>
          </a:p>
        </p:txBody>
      </p:sp>
      <p:sp>
        <p:nvSpPr>
          <p:cNvPr id="8" name="Date Placeholder 7"/>
          <p:cNvSpPr>
            <a:spLocks noGrp="1"/>
          </p:cNvSpPr>
          <p:nvPr>
            <p:ph type="dt" sz="half" idx="11"/>
          </p:nvPr>
        </p:nvSpPr>
        <p:spPr/>
        <p:txBody>
          <a:bodyPr/>
          <a:lstStyle/>
          <a:p>
            <a:r>
              <a:rPr lang="en-US" dirty="0"/>
              <a:t>2021-02-24</a:t>
            </a:r>
            <a:endParaRPr lang="en-US" b="1" dirty="0"/>
          </a:p>
        </p:txBody>
      </p:sp>
      <p:sp>
        <p:nvSpPr>
          <p:cNvPr id="9" name="Footer Placeholder 8"/>
          <p:cNvSpPr>
            <a:spLocks noGrp="1"/>
          </p:cNvSpPr>
          <p:nvPr>
            <p:ph type="ftr" sz="quarter" idx="12"/>
          </p:nvPr>
        </p:nvSpPr>
        <p:spPr/>
        <p:txBody>
          <a:bodyPr/>
          <a:lstStyle/>
          <a:p>
            <a:r>
              <a:rPr lang="en-US"/>
              <a:t>Copyright © Infineon Technologies AG 2021. All rights reserved.</a:t>
            </a:r>
          </a:p>
        </p:txBody>
      </p:sp>
    </p:spTree>
    <p:extLst>
      <p:ext uri="{BB962C8B-B14F-4D97-AF65-F5344CB8AC3E}">
        <p14:creationId xmlns:p14="http://schemas.microsoft.com/office/powerpoint/2010/main" val="1219837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t>Tailor made information via myInfineon</a:t>
            </a:r>
          </a:p>
        </p:txBody>
      </p:sp>
      <p:pic>
        <p:nvPicPr>
          <p:cNvPr id="6" name="Picture 5"/>
          <p:cNvPicPr>
            <a:picLocks noChangeAspect="1"/>
          </p:cNvPicPr>
          <p:nvPr/>
        </p:nvPicPr>
        <p:blipFill>
          <a:blip r:embed="rId3"/>
          <a:stretch>
            <a:fillRect/>
          </a:stretch>
        </p:blipFill>
        <p:spPr>
          <a:xfrm>
            <a:off x="1326450" y="796185"/>
            <a:ext cx="6750750" cy="3974276"/>
          </a:xfrm>
          <a:prstGeom prst="rect">
            <a:avLst/>
          </a:prstGeom>
        </p:spPr>
      </p:pic>
      <p:sp>
        <p:nvSpPr>
          <p:cNvPr id="7" name="Slide Number Placeholder 6"/>
          <p:cNvSpPr>
            <a:spLocks noGrp="1"/>
          </p:cNvSpPr>
          <p:nvPr>
            <p:ph type="sldNum" sz="quarter" idx="10"/>
          </p:nvPr>
        </p:nvSpPr>
        <p:spPr/>
        <p:txBody>
          <a:bodyPr/>
          <a:lstStyle/>
          <a:p>
            <a:fld id="{0ABF0DB5-713E-454D-B00A-60CDD8B54721}" type="slidenum">
              <a:rPr lang="en-US" smtClean="0"/>
              <a:pPr/>
              <a:t>12</a:t>
            </a:fld>
            <a:endParaRPr lang="en-US"/>
          </a:p>
        </p:txBody>
      </p:sp>
      <p:sp>
        <p:nvSpPr>
          <p:cNvPr id="8" name="Date Placeholder 7"/>
          <p:cNvSpPr>
            <a:spLocks noGrp="1"/>
          </p:cNvSpPr>
          <p:nvPr>
            <p:ph type="dt" sz="half" idx="11"/>
          </p:nvPr>
        </p:nvSpPr>
        <p:spPr/>
        <p:txBody>
          <a:bodyPr/>
          <a:lstStyle/>
          <a:p>
            <a:r>
              <a:rPr lang="en-US" dirty="0"/>
              <a:t>2021-02-24</a:t>
            </a:r>
            <a:endParaRPr lang="en-US" b="1" dirty="0"/>
          </a:p>
        </p:txBody>
      </p:sp>
      <p:sp>
        <p:nvSpPr>
          <p:cNvPr id="9" name="Footer Placeholder 8"/>
          <p:cNvSpPr>
            <a:spLocks noGrp="1"/>
          </p:cNvSpPr>
          <p:nvPr>
            <p:ph type="ftr" sz="quarter" idx="12"/>
          </p:nvPr>
        </p:nvSpPr>
        <p:spPr/>
        <p:txBody>
          <a:bodyPr/>
          <a:lstStyle/>
          <a:p>
            <a:r>
              <a:rPr lang="en-US"/>
              <a:t>Copyright © Infineon Technologies AG 2021. All rights reserved.</a:t>
            </a:r>
          </a:p>
        </p:txBody>
      </p:sp>
    </p:spTree>
    <p:extLst>
      <p:ext uri="{BB962C8B-B14F-4D97-AF65-F5344CB8AC3E}">
        <p14:creationId xmlns:p14="http://schemas.microsoft.com/office/powerpoint/2010/main" val="4275205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874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rotWithShape="1">
          <a:blip r:embed="rId3" cstate="print">
            <a:extLst>
              <a:ext uri="{28A0092B-C50C-407E-A947-70E740481C1C}">
                <a14:useLocalDpi xmlns:a14="http://schemas.microsoft.com/office/drawing/2010/main" val="0"/>
              </a:ext>
            </a:extLst>
          </a:blip>
          <a:srcRect l="2778"/>
          <a:stretch/>
        </p:blipFill>
        <p:spPr>
          <a:xfrm>
            <a:off x="3581400" y="1180759"/>
            <a:ext cx="5334000" cy="3488679"/>
          </a:xfrm>
          <a:prstGeom prst="rect">
            <a:avLst/>
          </a:prstGeom>
        </p:spPr>
      </p:pic>
      <p:sp>
        <p:nvSpPr>
          <p:cNvPr id="3" name="Title 2"/>
          <p:cNvSpPr>
            <a:spLocks noGrp="1"/>
          </p:cNvSpPr>
          <p:nvPr>
            <p:ph type="title"/>
          </p:nvPr>
        </p:nvSpPr>
        <p:spPr/>
        <p:txBody>
          <a:bodyPr/>
          <a:lstStyle/>
          <a:p>
            <a:r>
              <a:rPr lang="en-US" sz="2400" dirty="0"/>
              <a:t>Product overview and features</a:t>
            </a:r>
          </a:p>
        </p:txBody>
      </p:sp>
      <p:sp>
        <p:nvSpPr>
          <p:cNvPr id="6" name="TextBox 5"/>
          <p:cNvSpPr txBox="1"/>
          <p:nvPr/>
        </p:nvSpPr>
        <p:spPr bwMode="auto">
          <a:xfrm>
            <a:off x="251520" y="862650"/>
            <a:ext cx="6073080" cy="3662541"/>
          </a:xfrm>
          <a:prstGeom prst="rect">
            <a:avLst/>
          </a:prstGeom>
          <a:noFill/>
          <a:ln w="9525">
            <a:noFill/>
            <a:miter lim="800000"/>
            <a:headEnd/>
            <a:tailEnd/>
          </a:ln>
          <a:effectLst/>
        </p:spPr>
        <p:txBody>
          <a:bodyPr wrap="square" lIns="0" tIns="0" rIns="0" bIns="0" rtlCol="0" anchor="ctr" anchorCtr="0">
            <a:spAutoFit/>
          </a:bodyPr>
          <a:lstStyle/>
          <a:p>
            <a:r>
              <a:rPr lang="en-US" sz="1400" b="1" dirty="0"/>
              <a:t>Input and output at normal operation</a:t>
            </a:r>
            <a:endParaRPr lang="en-US" sz="1400" dirty="0"/>
          </a:p>
          <a:p>
            <a:pPr marL="171450" lvl="0" indent="-171450">
              <a:buClr>
                <a:srgbClr val="FF0000"/>
              </a:buClr>
              <a:buFont typeface="Arial" panose="020B0604020202020204" pitchFamily="34" charset="0"/>
              <a:buChar char="›"/>
            </a:pPr>
            <a:r>
              <a:rPr lang="en-US" sz="1400" dirty="0"/>
              <a:t>DC input voltage 12 to 24 V, nominal 18 V.</a:t>
            </a:r>
          </a:p>
          <a:p>
            <a:pPr marL="171450" lvl="0" indent="-171450">
              <a:buClr>
                <a:srgbClr val="FF0000"/>
              </a:buClr>
              <a:buFont typeface="Arial" panose="020B0604020202020204" pitchFamily="34" charset="0"/>
              <a:buChar char="›"/>
            </a:pPr>
            <a:r>
              <a:rPr lang="en-US" sz="1400" dirty="0"/>
              <a:t>Maximum input current 20 A</a:t>
            </a:r>
          </a:p>
          <a:p>
            <a:pPr marL="171450" lvl="0" indent="-171450">
              <a:buClr>
                <a:srgbClr val="FF0000"/>
              </a:buClr>
              <a:buFont typeface="Arial" panose="020B0604020202020204" pitchFamily="34" charset="0"/>
              <a:buChar char="›"/>
            </a:pPr>
            <a:r>
              <a:rPr lang="en-US" sz="1400" dirty="0"/>
              <a:t>Output voltage three phase </a:t>
            </a:r>
          </a:p>
          <a:p>
            <a:pPr marL="171450" lvl="0" indent="-171450">
              <a:buClr>
                <a:srgbClr val="FF0000"/>
              </a:buClr>
              <a:buFont typeface="Arial" panose="020B0604020202020204" pitchFamily="34" charset="0"/>
              <a:buChar char="›"/>
            </a:pPr>
            <a:r>
              <a:rPr lang="en-US" sz="1400" dirty="0"/>
              <a:t>Maximum output current per phase 15 A</a:t>
            </a:r>
            <a:r>
              <a:rPr lang="en-US" sz="1400" baseline="-25000" dirty="0"/>
              <a:t>RMS</a:t>
            </a:r>
            <a:endParaRPr lang="en-US" sz="1400" dirty="0"/>
          </a:p>
          <a:p>
            <a:pPr marL="171450" lvl="0" indent="-171450">
              <a:buClr>
                <a:srgbClr val="FF0000"/>
              </a:buClr>
              <a:buFont typeface="Arial" panose="020B0604020202020204" pitchFamily="34" charset="0"/>
              <a:buChar char="›"/>
            </a:pPr>
            <a:r>
              <a:rPr lang="en-US" sz="1400" dirty="0"/>
              <a:t>Maximum output continuous power 300 W</a:t>
            </a:r>
          </a:p>
          <a:p>
            <a:r>
              <a:rPr lang="en-US" sz="1400" b="1" dirty="0"/>
              <a:t> </a:t>
            </a:r>
            <a:endParaRPr lang="en-US" sz="1400" dirty="0"/>
          </a:p>
          <a:p>
            <a:r>
              <a:rPr lang="en-US" sz="1400" b="1" dirty="0"/>
              <a:t>Control scheme</a:t>
            </a:r>
            <a:endParaRPr lang="en-US" sz="1400" dirty="0"/>
          </a:p>
          <a:p>
            <a:pPr marL="171450" lvl="0" indent="-171450">
              <a:buClr>
                <a:srgbClr val="FF0000"/>
              </a:buClr>
              <a:buFont typeface="Arial" panose="020B0604020202020204" pitchFamily="34" charset="0"/>
              <a:buChar char="›"/>
            </a:pPr>
            <a:r>
              <a:rPr lang="en-US" sz="1400" dirty="0"/>
              <a:t>Sensor-less field oriented control (FOC)</a:t>
            </a:r>
          </a:p>
          <a:p>
            <a:pPr marL="171450" lvl="0" indent="-171450">
              <a:buClr>
                <a:srgbClr val="FF0000"/>
              </a:buClr>
              <a:buFont typeface="Arial" panose="020B0604020202020204" pitchFamily="34" charset="0"/>
              <a:buChar char="›"/>
            </a:pPr>
            <a:r>
              <a:rPr lang="en-US" sz="1400" dirty="0"/>
              <a:t>Switching frequency 20 kHz</a:t>
            </a:r>
          </a:p>
          <a:p>
            <a:pPr marL="171450" lvl="0" indent="-171450">
              <a:buClr>
                <a:srgbClr val="FF0000"/>
              </a:buClr>
              <a:buFont typeface="Arial" panose="020B0604020202020204" pitchFamily="34" charset="0"/>
              <a:buChar char="›"/>
            </a:pPr>
            <a:r>
              <a:rPr lang="en-US" sz="1400" dirty="0"/>
              <a:t>Three current shunts</a:t>
            </a:r>
          </a:p>
          <a:p>
            <a:r>
              <a:rPr lang="en-US" sz="1400" b="1" dirty="0"/>
              <a:t> </a:t>
            </a:r>
            <a:endParaRPr lang="en-US" sz="1400" dirty="0"/>
          </a:p>
          <a:p>
            <a:r>
              <a:rPr lang="en-US" sz="1400" b="1" dirty="0"/>
              <a:t>Protection features</a:t>
            </a:r>
            <a:endParaRPr lang="en-US" sz="1400" dirty="0"/>
          </a:p>
          <a:p>
            <a:pPr marL="171450" lvl="0" indent="-171450">
              <a:buClr>
                <a:srgbClr val="FF0000"/>
              </a:buClr>
              <a:buFont typeface="Arial" panose="020B0604020202020204" pitchFamily="34" charset="0"/>
              <a:buChar char="›"/>
            </a:pPr>
            <a:r>
              <a:rPr lang="en-US" sz="1400" dirty="0"/>
              <a:t>Input fuse</a:t>
            </a:r>
          </a:p>
          <a:p>
            <a:pPr marL="171450" lvl="0" indent="-171450">
              <a:buClr>
                <a:srgbClr val="FF0000"/>
              </a:buClr>
              <a:buFont typeface="Arial" panose="020B0604020202020204" pitchFamily="34" charset="0"/>
              <a:buChar char="›"/>
            </a:pPr>
            <a:r>
              <a:rPr lang="en-US" sz="1400" dirty="0"/>
              <a:t>Input reverse polarity</a:t>
            </a:r>
          </a:p>
          <a:p>
            <a:pPr marL="171450" lvl="0" indent="-171450">
              <a:buClr>
                <a:srgbClr val="FF0000"/>
              </a:buClr>
              <a:buFont typeface="Arial" panose="020B0604020202020204" pitchFamily="34" charset="0"/>
              <a:buChar char="›"/>
            </a:pPr>
            <a:r>
              <a:rPr lang="en-US" sz="1400" dirty="0"/>
              <a:t>Output over current</a:t>
            </a:r>
          </a:p>
          <a:p>
            <a:pPr marL="171450" lvl="0" indent="-171450">
              <a:buClr>
                <a:srgbClr val="FF0000"/>
              </a:buClr>
              <a:buFont typeface="Arial" panose="020B0604020202020204" pitchFamily="34" charset="0"/>
              <a:buChar char="›"/>
            </a:pPr>
            <a:r>
              <a:rPr lang="en-US" sz="1400" dirty="0"/>
              <a:t>Thermal shutdown</a:t>
            </a:r>
          </a:p>
        </p:txBody>
      </p:sp>
      <p:sp>
        <p:nvSpPr>
          <p:cNvPr id="7" name="Slide Number Placeholder 6"/>
          <p:cNvSpPr>
            <a:spLocks noGrp="1"/>
          </p:cNvSpPr>
          <p:nvPr>
            <p:ph type="sldNum" sz="quarter" idx="10"/>
          </p:nvPr>
        </p:nvSpPr>
        <p:spPr/>
        <p:txBody>
          <a:bodyPr/>
          <a:lstStyle/>
          <a:p>
            <a:fld id="{0ABF0DB5-713E-454D-B00A-60CDD8B54721}" type="slidenum">
              <a:rPr lang="en-US" smtClean="0"/>
              <a:pPr/>
              <a:t>2</a:t>
            </a:fld>
            <a:endParaRPr lang="en-US"/>
          </a:p>
        </p:txBody>
      </p:sp>
      <p:sp>
        <p:nvSpPr>
          <p:cNvPr id="9" name="Date Placeholder 8"/>
          <p:cNvSpPr>
            <a:spLocks noGrp="1"/>
          </p:cNvSpPr>
          <p:nvPr>
            <p:ph type="dt" sz="half" idx="11"/>
          </p:nvPr>
        </p:nvSpPr>
        <p:spPr/>
        <p:txBody>
          <a:bodyPr/>
          <a:lstStyle/>
          <a:p>
            <a:r>
              <a:rPr lang="en-US" dirty="0"/>
              <a:t>2021-02-24            </a:t>
            </a:r>
            <a:endParaRPr lang="en-US" b="1" dirty="0"/>
          </a:p>
        </p:txBody>
      </p:sp>
      <p:sp>
        <p:nvSpPr>
          <p:cNvPr id="10" name="Footer Placeholder 9"/>
          <p:cNvSpPr>
            <a:spLocks noGrp="1"/>
          </p:cNvSpPr>
          <p:nvPr>
            <p:ph type="ftr" sz="quarter" idx="12"/>
          </p:nvPr>
        </p:nvSpPr>
        <p:spPr/>
        <p:txBody>
          <a:bodyPr/>
          <a:lstStyle/>
          <a:p>
            <a:r>
              <a:rPr lang="en-US"/>
              <a:t>Copyright © Infineon Technologies AG 2021. All rights reserved.</a:t>
            </a:r>
          </a:p>
        </p:txBody>
      </p:sp>
    </p:spTree>
    <p:extLst>
      <p:ext uri="{BB962C8B-B14F-4D97-AF65-F5344CB8AC3E}">
        <p14:creationId xmlns:p14="http://schemas.microsoft.com/office/powerpoint/2010/main" val="3468425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Demo kit description</a:t>
            </a:r>
          </a:p>
        </p:txBody>
      </p:sp>
      <p:sp>
        <p:nvSpPr>
          <p:cNvPr id="12" name="TextBox 11"/>
          <p:cNvSpPr txBox="1"/>
          <p:nvPr/>
        </p:nvSpPr>
        <p:spPr bwMode="auto">
          <a:xfrm>
            <a:off x="1753947" y="1137851"/>
            <a:ext cx="2244204" cy="138499"/>
          </a:xfrm>
          <a:prstGeom prst="rect">
            <a:avLst/>
          </a:prstGeom>
          <a:noFill/>
          <a:ln w="9525">
            <a:noFill/>
            <a:miter lim="800000"/>
            <a:headEnd/>
            <a:tailEnd/>
          </a:ln>
          <a:effectLst/>
        </p:spPr>
        <p:txBody>
          <a:bodyPr wrap="none" lIns="0" tIns="0" rIns="0" bIns="0" rtlCol="0" anchor="ctr" anchorCtr="0">
            <a:spAutoFit/>
          </a:bodyPr>
          <a:lstStyle/>
          <a:p>
            <a:pPr defTabSz="685800" eaLnBrk="0" fontAlgn="auto" hangingPunct="0">
              <a:spcBef>
                <a:spcPts val="0"/>
              </a:spcBef>
              <a:spcAft>
                <a:spcPts val="225"/>
              </a:spcAft>
              <a:buClr>
                <a:schemeClr val="accent1"/>
              </a:buClr>
            </a:pPr>
            <a:r>
              <a:rPr lang="en-US" sz="900" b="1" kern="0" dirty="0">
                <a:latin typeface="Arial" panose="020B0604020202020204" pitchFamily="34" charset="0"/>
                <a:ea typeface="Verdana" pitchFamily="34" charset="0"/>
                <a:cs typeface="Arial" panose="020B0604020202020204" pitchFamily="34" charset="0"/>
              </a:rPr>
              <a:t>Board view of EVAL_IMD700A_FOC_3SH</a:t>
            </a:r>
          </a:p>
        </p:txBody>
      </p:sp>
      <p:sp>
        <p:nvSpPr>
          <p:cNvPr id="13" name="Rectangle 2"/>
          <p:cNvSpPr>
            <a:spLocks noChangeArrowheads="1"/>
          </p:cNvSpPr>
          <p:nvPr/>
        </p:nvSpPr>
        <p:spPr bwMode="auto">
          <a:xfrm flipV="1">
            <a:off x="4312382" y="2563273"/>
            <a:ext cx="3411726"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dirty="0"/>
          </a:p>
        </p:txBody>
      </p:sp>
      <p:graphicFrame>
        <p:nvGraphicFramePr>
          <p:cNvPr id="19" name="Table 18"/>
          <p:cNvGraphicFramePr>
            <a:graphicFrameLocks noGrp="1"/>
          </p:cNvGraphicFramePr>
          <p:nvPr>
            <p:extLst>
              <p:ext uri="{D42A27DB-BD31-4B8C-83A1-F6EECF244321}">
                <p14:modId xmlns:p14="http://schemas.microsoft.com/office/powerpoint/2010/main" val="2069676440"/>
              </p:ext>
            </p:extLst>
          </p:nvPr>
        </p:nvGraphicFramePr>
        <p:xfrm>
          <a:off x="5988255" y="924891"/>
          <a:ext cx="2497033" cy="1540670"/>
        </p:xfrm>
        <a:graphic>
          <a:graphicData uri="http://schemas.openxmlformats.org/drawingml/2006/table">
            <a:tbl>
              <a:tblPr>
                <a:tableStyleId>{5C22544A-7EE6-4342-B048-85BDC9FD1C3A}</a:tableStyleId>
              </a:tblPr>
              <a:tblGrid>
                <a:gridCol w="556163">
                  <a:extLst>
                    <a:ext uri="{9D8B030D-6E8A-4147-A177-3AD203B41FA5}">
                      <a16:colId xmlns:a16="http://schemas.microsoft.com/office/drawing/2014/main" val="1663481078"/>
                    </a:ext>
                  </a:extLst>
                </a:gridCol>
                <a:gridCol w="534773">
                  <a:extLst>
                    <a:ext uri="{9D8B030D-6E8A-4147-A177-3AD203B41FA5}">
                      <a16:colId xmlns:a16="http://schemas.microsoft.com/office/drawing/2014/main" val="2778210607"/>
                    </a:ext>
                  </a:extLst>
                </a:gridCol>
                <a:gridCol w="534773">
                  <a:extLst>
                    <a:ext uri="{9D8B030D-6E8A-4147-A177-3AD203B41FA5}">
                      <a16:colId xmlns:a16="http://schemas.microsoft.com/office/drawing/2014/main" val="2520167443"/>
                    </a:ext>
                  </a:extLst>
                </a:gridCol>
                <a:gridCol w="534773">
                  <a:extLst>
                    <a:ext uri="{9D8B030D-6E8A-4147-A177-3AD203B41FA5}">
                      <a16:colId xmlns:a16="http://schemas.microsoft.com/office/drawing/2014/main" val="887359642"/>
                    </a:ext>
                  </a:extLst>
                </a:gridCol>
                <a:gridCol w="336551">
                  <a:extLst>
                    <a:ext uri="{9D8B030D-6E8A-4147-A177-3AD203B41FA5}">
                      <a16:colId xmlns:a16="http://schemas.microsoft.com/office/drawing/2014/main" val="2290240383"/>
                    </a:ext>
                  </a:extLst>
                </a:gridCol>
              </a:tblGrid>
              <a:tr h="142875">
                <a:tc gridSpan="4">
                  <a:txBody>
                    <a:bodyPr/>
                    <a:lstStyle/>
                    <a:p>
                      <a:pPr algn="l" fontAlgn="b"/>
                      <a:r>
                        <a:rPr lang="en-US" sz="800" b="1" u="none" strike="noStrike" dirty="0">
                          <a:effectLst/>
                          <a:latin typeface="+mj-lt"/>
                        </a:rPr>
                        <a:t>Recommended operating conditions</a:t>
                      </a:r>
                      <a:endParaRPr lang="en-US" sz="800" b="1" i="0" u="none" strike="noStrike" dirty="0">
                        <a:solidFill>
                          <a:srgbClr val="000000"/>
                        </a:solidFill>
                        <a:effectLst/>
                        <a:latin typeface="+mj-lt"/>
                      </a:endParaRPr>
                    </a:p>
                  </a:txBody>
                  <a:tcPr marL="7144" marR="7144" marT="7144" marB="0" anchor="b">
                    <a:solidFill>
                      <a:srgbClr val="C8D8E6"/>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800" b="0" i="0" u="none" strike="noStrike" dirty="0">
                        <a:solidFill>
                          <a:srgbClr val="000000"/>
                        </a:solidFill>
                        <a:effectLst/>
                        <a:latin typeface="+mj-lt"/>
                      </a:endParaRPr>
                    </a:p>
                  </a:txBody>
                  <a:tcPr marL="7144" marR="7144" marT="7144" marB="0" anchor="b">
                    <a:solidFill>
                      <a:srgbClr val="C8D8E6"/>
                    </a:solidFill>
                  </a:tcPr>
                </a:tc>
                <a:extLst>
                  <a:ext uri="{0D108BD9-81ED-4DB2-BD59-A6C34878D82A}">
                    <a16:rowId xmlns:a16="http://schemas.microsoft.com/office/drawing/2014/main" val="4172209166"/>
                  </a:ext>
                </a:extLst>
              </a:tr>
              <a:tr h="142875">
                <a:tc>
                  <a:txBody>
                    <a:bodyPr/>
                    <a:lstStyle/>
                    <a:p>
                      <a:pPr algn="ctr" fontAlgn="b"/>
                      <a:r>
                        <a:rPr lang="en-US" sz="800" b="1" u="sng" strike="noStrike" dirty="0">
                          <a:effectLst/>
                          <a:latin typeface="+mj-lt"/>
                        </a:rPr>
                        <a:t>Parameter</a:t>
                      </a:r>
                      <a:endParaRPr lang="en-US" sz="800" b="1" i="0" u="sng" strike="noStrike" dirty="0">
                        <a:solidFill>
                          <a:srgbClr val="000000"/>
                        </a:solidFill>
                        <a:effectLst/>
                        <a:latin typeface="+mj-lt"/>
                      </a:endParaRPr>
                    </a:p>
                  </a:txBody>
                  <a:tcPr marL="7144" marR="7144" marT="7144" marB="0" anchor="ctr">
                    <a:solidFill>
                      <a:srgbClr val="C8D8E6"/>
                    </a:solidFill>
                  </a:tcPr>
                </a:tc>
                <a:tc>
                  <a:txBody>
                    <a:bodyPr/>
                    <a:lstStyle/>
                    <a:p>
                      <a:pPr algn="ctr" fontAlgn="b"/>
                      <a:r>
                        <a:rPr lang="en-US" sz="800" b="1" u="sng" strike="noStrike" dirty="0">
                          <a:effectLst/>
                          <a:latin typeface="+mj-lt"/>
                        </a:rPr>
                        <a:t>Minimum</a:t>
                      </a:r>
                      <a:endParaRPr lang="en-US" sz="800" b="1" i="0" u="sng" strike="noStrike" dirty="0">
                        <a:solidFill>
                          <a:srgbClr val="000000"/>
                        </a:solidFill>
                        <a:effectLst/>
                        <a:latin typeface="+mj-lt"/>
                      </a:endParaRPr>
                    </a:p>
                  </a:txBody>
                  <a:tcPr marL="7144" marR="7144" marT="7144" marB="0" anchor="ctr">
                    <a:solidFill>
                      <a:srgbClr val="C8D8E6"/>
                    </a:solidFill>
                  </a:tcPr>
                </a:tc>
                <a:tc>
                  <a:txBody>
                    <a:bodyPr/>
                    <a:lstStyle/>
                    <a:p>
                      <a:pPr algn="ctr" fontAlgn="b"/>
                      <a:r>
                        <a:rPr lang="en-US" sz="800" b="1" u="sng" strike="noStrike" dirty="0">
                          <a:effectLst/>
                          <a:latin typeface="+mj-lt"/>
                        </a:rPr>
                        <a:t>Nominal</a:t>
                      </a:r>
                      <a:endParaRPr lang="en-US" sz="800" b="1" i="0" u="sng" strike="noStrike" dirty="0">
                        <a:solidFill>
                          <a:srgbClr val="000000"/>
                        </a:solidFill>
                        <a:effectLst/>
                        <a:latin typeface="+mj-lt"/>
                      </a:endParaRPr>
                    </a:p>
                  </a:txBody>
                  <a:tcPr marL="7144" marR="7144" marT="7144" marB="0" anchor="ctr">
                    <a:solidFill>
                      <a:srgbClr val="C8D8E6"/>
                    </a:solidFill>
                  </a:tcPr>
                </a:tc>
                <a:tc>
                  <a:txBody>
                    <a:bodyPr/>
                    <a:lstStyle/>
                    <a:p>
                      <a:pPr algn="ctr" fontAlgn="b"/>
                      <a:r>
                        <a:rPr lang="en-US" sz="800" b="1" u="sng" strike="noStrike" dirty="0">
                          <a:effectLst/>
                          <a:latin typeface="+mj-lt"/>
                        </a:rPr>
                        <a:t>Maximum</a:t>
                      </a:r>
                      <a:endParaRPr lang="en-US" sz="800" b="1" i="0" u="sng" strike="noStrike" dirty="0">
                        <a:solidFill>
                          <a:srgbClr val="000000"/>
                        </a:solidFill>
                        <a:effectLst/>
                        <a:latin typeface="+mj-lt"/>
                      </a:endParaRPr>
                    </a:p>
                  </a:txBody>
                  <a:tcPr marL="7144" marR="7144" marT="7144" marB="0" anchor="ctr">
                    <a:solidFill>
                      <a:srgbClr val="C8D8E6"/>
                    </a:solidFill>
                  </a:tcPr>
                </a:tc>
                <a:tc>
                  <a:txBody>
                    <a:bodyPr/>
                    <a:lstStyle/>
                    <a:p>
                      <a:pPr algn="ctr" fontAlgn="b"/>
                      <a:r>
                        <a:rPr lang="en-US" sz="800" b="1" u="sng" strike="noStrike" dirty="0">
                          <a:effectLst/>
                          <a:latin typeface="+mj-lt"/>
                        </a:rPr>
                        <a:t>Unit</a:t>
                      </a:r>
                      <a:endParaRPr lang="en-US" sz="800" b="1" i="0" u="sng" strike="noStrike" dirty="0">
                        <a:solidFill>
                          <a:srgbClr val="000000"/>
                        </a:solidFill>
                        <a:effectLst/>
                        <a:latin typeface="+mj-lt"/>
                      </a:endParaRPr>
                    </a:p>
                  </a:txBody>
                  <a:tcPr marL="7144" marR="7144" marT="7144" marB="0" anchor="ctr">
                    <a:solidFill>
                      <a:srgbClr val="C8D8E6"/>
                    </a:solidFill>
                  </a:tcPr>
                </a:tc>
                <a:extLst>
                  <a:ext uri="{0D108BD9-81ED-4DB2-BD59-A6C34878D82A}">
                    <a16:rowId xmlns:a16="http://schemas.microsoft.com/office/drawing/2014/main" val="2626258490"/>
                  </a:ext>
                </a:extLst>
              </a:tr>
              <a:tr h="235744">
                <a:tc>
                  <a:txBody>
                    <a:bodyPr/>
                    <a:lstStyle/>
                    <a:p>
                      <a:pPr algn="ctr" fontAlgn="b"/>
                      <a:r>
                        <a:rPr lang="en-US" sz="800" b="1" i="0" u="none" strike="noStrike" dirty="0">
                          <a:solidFill>
                            <a:srgbClr val="000000"/>
                          </a:solidFill>
                          <a:effectLst/>
                          <a:latin typeface="+mj-lt"/>
                        </a:rPr>
                        <a:t>LOAD</a:t>
                      </a:r>
                    </a:p>
                    <a:p>
                      <a:pPr algn="ctr" fontAlgn="b"/>
                      <a:r>
                        <a:rPr lang="en-US" sz="800" b="1" i="0" u="none" strike="noStrike" dirty="0">
                          <a:solidFill>
                            <a:srgbClr val="000000"/>
                          </a:solidFill>
                          <a:effectLst/>
                          <a:latin typeface="+mj-lt"/>
                        </a:rPr>
                        <a:t>(resistive)</a:t>
                      </a:r>
                    </a:p>
                  </a:txBody>
                  <a:tcPr marL="7144" marR="7144" marT="7144" marB="0" anchor="ctr">
                    <a:solidFill>
                      <a:srgbClr val="C8D8E6"/>
                    </a:solidFill>
                  </a:tcPr>
                </a:tc>
                <a:tc>
                  <a:txBody>
                    <a:bodyPr/>
                    <a:lstStyle/>
                    <a:p>
                      <a:pPr algn="ctr" fontAlgn="b"/>
                      <a:r>
                        <a:rPr lang="en-US" sz="800" b="0" i="0" u="none" strike="noStrike" dirty="0">
                          <a:solidFill>
                            <a:srgbClr val="000000"/>
                          </a:solidFill>
                          <a:effectLst/>
                          <a:latin typeface="+mj-lt"/>
                        </a:rPr>
                        <a:t>-</a:t>
                      </a:r>
                    </a:p>
                  </a:txBody>
                  <a:tcPr marL="7144" marR="7144" marT="7144" marB="0" anchor="ctr">
                    <a:solidFill>
                      <a:srgbClr val="C8D8E6"/>
                    </a:solidFill>
                  </a:tcPr>
                </a:tc>
                <a:tc>
                  <a:txBody>
                    <a:bodyPr/>
                    <a:lstStyle/>
                    <a:p>
                      <a:pPr algn="ctr" fontAlgn="b"/>
                      <a:r>
                        <a:rPr lang="en-US" sz="800" b="0" i="0" u="none" strike="noStrike" dirty="0">
                          <a:solidFill>
                            <a:srgbClr val="000000"/>
                          </a:solidFill>
                          <a:effectLst/>
                          <a:latin typeface="+mj-lt"/>
                        </a:rPr>
                        <a:t>200</a:t>
                      </a:r>
                    </a:p>
                  </a:txBody>
                  <a:tcPr marL="7144" marR="7144" marT="7144" marB="0" anchor="ctr">
                    <a:solidFill>
                      <a:srgbClr val="C8D8E6"/>
                    </a:solidFill>
                  </a:tcPr>
                </a:tc>
                <a:tc>
                  <a:txBody>
                    <a:bodyPr/>
                    <a:lstStyle/>
                    <a:p>
                      <a:pPr algn="ctr" fontAlgn="b"/>
                      <a:r>
                        <a:rPr lang="en-US" sz="800" b="0" i="0" u="none" strike="noStrike" dirty="0">
                          <a:solidFill>
                            <a:srgbClr val="000000"/>
                          </a:solidFill>
                          <a:effectLst/>
                          <a:latin typeface="+mj-lt"/>
                        </a:rPr>
                        <a:t>300</a:t>
                      </a:r>
                    </a:p>
                  </a:txBody>
                  <a:tcPr marL="7144" marR="7144" marT="7144" marB="0" anchor="ctr">
                    <a:solidFill>
                      <a:srgbClr val="C8D8E6"/>
                    </a:solidFill>
                  </a:tcPr>
                </a:tc>
                <a:tc>
                  <a:txBody>
                    <a:bodyPr/>
                    <a:lstStyle/>
                    <a:p>
                      <a:pPr algn="ctr" fontAlgn="b"/>
                      <a:r>
                        <a:rPr lang="en-US" sz="800" b="0" i="0" u="none" strike="noStrike" dirty="0">
                          <a:solidFill>
                            <a:srgbClr val="000000"/>
                          </a:solidFill>
                          <a:effectLst/>
                          <a:latin typeface="+mj-lt"/>
                        </a:rPr>
                        <a:t>W</a:t>
                      </a:r>
                    </a:p>
                  </a:txBody>
                  <a:tcPr marL="7144" marR="7144" marT="7144" marB="0" anchor="ctr">
                    <a:solidFill>
                      <a:srgbClr val="C8D8E6"/>
                    </a:solidFill>
                  </a:tcPr>
                </a:tc>
                <a:extLst>
                  <a:ext uri="{0D108BD9-81ED-4DB2-BD59-A6C34878D82A}">
                    <a16:rowId xmlns:a16="http://schemas.microsoft.com/office/drawing/2014/main" val="4287990580"/>
                  </a:ext>
                </a:extLst>
              </a:tr>
              <a:tr h="235744">
                <a:tc>
                  <a:txBody>
                    <a:bodyPr/>
                    <a:lstStyle/>
                    <a:p>
                      <a:pPr algn="ctr" fontAlgn="b"/>
                      <a:r>
                        <a:rPr lang="en-US" sz="800" b="1" i="0" u="none" strike="noStrike" dirty="0">
                          <a:solidFill>
                            <a:srgbClr val="000000"/>
                          </a:solidFill>
                          <a:effectLst/>
                          <a:latin typeface="+mj-lt"/>
                        </a:rPr>
                        <a:t>DC</a:t>
                      </a:r>
                      <a:r>
                        <a:rPr lang="en-US" sz="800" b="1" i="0" u="none" strike="noStrike" baseline="0" dirty="0">
                          <a:solidFill>
                            <a:srgbClr val="000000"/>
                          </a:solidFill>
                          <a:effectLst/>
                          <a:latin typeface="+mj-lt"/>
                        </a:rPr>
                        <a:t> Input voltage</a:t>
                      </a:r>
                      <a:endParaRPr lang="en-US" sz="800" b="1" i="0" u="none" strike="noStrike" dirty="0">
                        <a:solidFill>
                          <a:srgbClr val="000000"/>
                        </a:solidFill>
                        <a:effectLst/>
                        <a:latin typeface="+mj-lt"/>
                      </a:endParaRPr>
                    </a:p>
                  </a:txBody>
                  <a:tcPr marL="7144" marR="7144" marT="7144" marB="0" anchor="ctr">
                    <a:solidFill>
                      <a:srgbClr val="C8D8E6"/>
                    </a:solidFill>
                  </a:tcPr>
                </a:tc>
                <a:tc>
                  <a:txBody>
                    <a:bodyPr/>
                    <a:lstStyle/>
                    <a:p>
                      <a:pPr algn="ctr" fontAlgn="b"/>
                      <a:r>
                        <a:rPr lang="en-US" sz="800" b="0" i="0" u="none" strike="noStrike" dirty="0">
                          <a:solidFill>
                            <a:srgbClr val="000000"/>
                          </a:solidFill>
                          <a:effectLst/>
                          <a:latin typeface="+mj-lt"/>
                        </a:rPr>
                        <a:t>12</a:t>
                      </a:r>
                    </a:p>
                  </a:txBody>
                  <a:tcPr marL="7144" marR="7144" marT="7144" marB="0" anchor="ctr">
                    <a:solidFill>
                      <a:srgbClr val="C8D8E6"/>
                    </a:solidFill>
                  </a:tcPr>
                </a:tc>
                <a:tc>
                  <a:txBody>
                    <a:bodyPr/>
                    <a:lstStyle/>
                    <a:p>
                      <a:pPr algn="ctr" fontAlgn="b"/>
                      <a:r>
                        <a:rPr lang="en-US" sz="800" b="0" i="0" u="none" strike="noStrike" dirty="0">
                          <a:solidFill>
                            <a:srgbClr val="000000"/>
                          </a:solidFill>
                          <a:effectLst/>
                          <a:latin typeface="+mj-lt"/>
                        </a:rPr>
                        <a:t>18</a:t>
                      </a:r>
                    </a:p>
                  </a:txBody>
                  <a:tcPr marL="7144" marR="7144" marT="7144" marB="0" anchor="ctr">
                    <a:solidFill>
                      <a:srgbClr val="C8D8E6"/>
                    </a:solidFill>
                  </a:tcPr>
                </a:tc>
                <a:tc>
                  <a:txBody>
                    <a:bodyPr/>
                    <a:lstStyle/>
                    <a:p>
                      <a:pPr algn="ctr" fontAlgn="b"/>
                      <a:r>
                        <a:rPr lang="en-US" sz="800" b="0" i="0" u="none" strike="noStrike" dirty="0">
                          <a:solidFill>
                            <a:srgbClr val="000000"/>
                          </a:solidFill>
                          <a:effectLst/>
                          <a:latin typeface="+mj-lt"/>
                        </a:rPr>
                        <a:t>24</a:t>
                      </a:r>
                    </a:p>
                  </a:txBody>
                  <a:tcPr marL="7144" marR="7144" marT="7144" marB="0" anchor="ctr">
                    <a:solidFill>
                      <a:srgbClr val="C8D8E6"/>
                    </a:solidFill>
                  </a:tcPr>
                </a:tc>
                <a:tc>
                  <a:txBody>
                    <a:bodyPr/>
                    <a:lstStyle/>
                    <a:p>
                      <a:pPr algn="ctr" fontAlgn="b"/>
                      <a:r>
                        <a:rPr lang="en-US" sz="800" b="0" i="0" u="none" strike="noStrike" dirty="0">
                          <a:solidFill>
                            <a:srgbClr val="000000"/>
                          </a:solidFill>
                          <a:effectLst/>
                          <a:latin typeface="+mj-lt"/>
                        </a:rPr>
                        <a:t>VDC</a:t>
                      </a:r>
                    </a:p>
                  </a:txBody>
                  <a:tcPr marL="7144" marR="7144" marT="7144" marB="0" anchor="ctr">
                    <a:solidFill>
                      <a:srgbClr val="C8D8E6"/>
                    </a:solidFill>
                  </a:tcPr>
                </a:tc>
                <a:extLst>
                  <a:ext uri="{0D108BD9-81ED-4DB2-BD59-A6C34878D82A}">
                    <a16:rowId xmlns:a16="http://schemas.microsoft.com/office/drawing/2014/main" val="1607061158"/>
                  </a:ext>
                </a:extLst>
              </a:tr>
              <a:tr h="142875">
                <a:tc>
                  <a:txBody>
                    <a:bodyPr/>
                    <a:lstStyle/>
                    <a:p>
                      <a:pPr algn="ctr" fontAlgn="b"/>
                      <a:r>
                        <a:rPr lang="en-US" sz="800" b="1" i="0" u="none" strike="noStrike" dirty="0">
                          <a:solidFill>
                            <a:srgbClr val="000000"/>
                          </a:solidFill>
                          <a:effectLst/>
                          <a:latin typeface="+mj-lt"/>
                        </a:rPr>
                        <a:t>DC input type</a:t>
                      </a:r>
                    </a:p>
                  </a:txBody>
                  <a:tcPr marL="7144" marR="7144" marT="7144" marB="0" anchor="ctr">
                    <a:solidFill>
                      <a:srgbClr val="C8D8E6"/>
                    </a:solidFill>
                  </a:tcPr>
                </a:tc>
                <a:tc gridSpan="4">
                  <a:txBody>
                    <a:bodyPr/>
                    <a:lstStyle/>
                    <a:p>
                      <a:pPr algn="ctr" fontAlgn="b"/>
                      <a:r>
                        <a:rPr lang="en-US" sz="800" b="0" i="0" u="none" strike="noStrike" dirty="0">
                          <a:solidFill>
                            <a:srgbClr val="000000"/>
                          </a:solidFill>
                          <a:effectLst/>
                          <a:latin typeface="+mj-lt"/>
                        </a:rPr>
                        <a:t>Bench power supply 25 A</a:t>
                      </a:r>
                    </a:p>
                  </a:txBody>
                  <a:tcPr marL="7144" marR="7144" marT="7144" marB="0" anchor="ctr">
                    <a:solidFill>
                      <a:srgbClr val="C8D8E6"/>
                    </a:solidFill>
                  </a:tcPr>
                </a:tc>
                <a:tc hMerge="1">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solidFill>
                      <a:srgbClr val="C8D8E6"/>
                    </a:solidFill>
                  </a:tcPr>
                </a:tc>
                <a:tc hMerge="1">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solidFill>
                      <a:srgbClr val="C8D8E6"/>
                    </a:solidFill>
                  </a:tcPr>
                </a:tc>
                <a:tc hMerge="1">
                  <a:txBody>
                    <a:bodyPr/>
                    <a:lstStyle/>
                    <a:p>
                      <a:pPr algn="l" fontAlgn="b"/>
                      <a:endParaRPr lang="en-US" sz="1000" b="0" i="0" u="none" strike="noStrike" dirty="0">
                        <a:solidFill>
                          <a:srgbClr val="000000"/>
                        </a:solidFill>
                        <a:effectLst/>
                        <a:latin typeface="Calibri" panose="020F0502020204030204" pitchFamily="34" charset="0"/>
                      </a:endParaRPr>
                    </a:p>
                  </a:txBody>
                  <a:tcPr marL="9525" marR="9525" marT="9525" marB="0" anchor="b">
                    <a:solidFill>
                      <a:srgbClr val="C8D8E6"/>
                    </a:solidFill>
                  </a:tcPr>
                </a:tc>
                <a:extLst>
                  <a:ext uri="{0D108BD9-81ED-4DB2-BD59-A6C34878D82A}">
                    <a16:rowId xmlns:a16="http://schemas.microsoft.com/office/drawing/2014/main" val="785204727"/>
                  </a:ext>
                </a:extLst>
              </a:tr>
              <a:tr h="235744">
                <a:tc>
                  <a:txBody>
                    <a:bodyPr/>
                    <a:lstStyle/>
                    <a:p>
                      <a:pPr algn="ctr" fontAlgn="b"/>
                      <a:r>
                        <a:rPr lang="en-US" sz="800" b="1" i="0" u="none" strike="noStrike" baseline="0" dirty="0">
                          <a:solidFill>
                            <a:srgbClr val="000000"/>
                          </a:solidFill>
                          <a:effectLst/>
                          <a:latin typeface="+mj-lt"/>
                        </a:rPr>
                        <a:t>Phase Current</a:t>
                      </a:r>
                      <a:endParaRPr lang="en-US" sz="800" b="1" i="0" u="none" strike="noStrike" dirty="0">
                        <a:solidFill>
                          <a:srgbClr val="000000"/>
                        </a:solidFill>
                        <a:effectLst/>
                        <a:latin typeface="+mj-lt"/>
                      </a:endParaRPr>
                    </a:p>
                  </a:txBody>
                  <a:tcPr marL="7144" marR="7144" marT="7144" marB="0" anchor="ctr">
                    <a:solidFill>
                      <a:srgbClr val="C8D8E6"/>
                    </a:solidFill>
                  </a:tcPr>
                </a:tc>
                <a:tc>
                  <a:txBody>
                    <a:bodyPr/>
                    <a:lstStyle/>
                    <a:p>
                      <a:pPr algn="ctr" fontAlgn="b"/>
                      <a:r>
                        <a:rPr lang="en-US" sz="800" b="0" i="0" u="none" strike="noStrike" dirty="0">
                          <a:solidFill>
                            <a:srgbClr val="000000"/>
                          </a:solidFill>
                          <a:effectLst/>
                          <a:latin typeface="+mj-lt"/>
                        </a:rPr>
                        <a:t>-</a:t>
                      </a:r>
                    </a:p>
                  </a:txBody>
                  <a:tcPr marL="7144" marR="7144" marT="7144" marB="0" anchor="ctr">
                    <a:solidFill>
                      <a:srgbClr val="C8D8E6"/>
                    </a:solidFill>
                  </a:tcPr>
                </a:tc>
                <a:tc>
                  <a:txBody>
                    <a:bodyPr/>
                    <a:lstStyle/>
                    <a:p>
                      <a:pPr algn="ctr" fontAlgn="b"/>
                      <a:r>
                        <a:rPr lang="en-US" sz="800" b="0" i="0" u="none" strike="noStrike" dirty="0">
                          <a:solidFill>
                            <a:srgbClr val="000000"/>
                          </a:solidFill>
                          <a:effectLst/>
                          <a:latin typeface="+mj-lt"/>
                        </a:rPr>
                        <a:t>-</a:t>
                      </a:r>
                    </a:p>
                  </a:txBody>
                  <a:tcPr marL="7144" marR="7144" marT="7144" marB="0" anchor="ctr">
                    <a:solidFill>
                      <a:srgbClr val="C8D8E6"/>
                    </a:solidFill>
                  </a:tcPr>
                </a:tc>
                <a:tc>
                  <a:txBody>
                    <a:bodyPr/>
                    <a:lstStyle/>
                    <a:p>
                      <a:pPr algn="ctr" fontAlgn="b"/>
                      <a:r>
                        <a:rPr lang="en-US" sz="800" b="0" i="0" u="none" strike="noStrike" dirty="0">
                          <a:solidFill>
                            <a:srgbClr val="000000"/>
                          </a:solidFill>
                          <a:effectLst/>
                          <a:latin typeface="+mj-lt"/>
                        </a:rPr>
                        <a:t>15</a:t>
                      </a:r>
                    </a:p>
                  </a:txBody>
                  <a:tcPr marL="7144" marR="7144" marT="7144" marB="0" anchor="ctr">
                    <a:solidFill>
                      <a:srgbClr val="C8D8E6"/>
                    </a:solidFill>
                  </a:tcPr>
                </a:tc>
                <a:tc>
                  <a:txBody>
                    <a:bodyPr/>
                    <a:lstStyle/>
                    <a:p>
                      <a:pPr algn="ctr" fontAlgn="b"/>
                      <a:r>
                        <a:rPr lang="en-US" sz="800" b="0" i="0" u="none" strike="noStrike" dirty="0">
                          <a:solidFill>
                            <a:srgbClr val="000000"/>
                          </a:solidFill>
                          <a:effectLst/>
                          <a:latin typeface="+mj-lt"/>
                        </a:rPr>
                        <a:t>ARMS</a:t>
                      </a:r>
                    </a:p>
                  </a:txBody>
                  <a:tcPr marL="7144" marR="7144" marT="7144" marB="0" anchor="ctr">
                    <a:solidFill>
                      <a:srgbClr val="C8D8E6"/>
                    </a:solidFill>
                  </a:tcPr>
                </a:tc>
                <a:extLst>
                  <a:ext uri="{0D108BD9-81ED-4DB2-BD59-A6C34878D82A}">
                    <a16:rowId xmlns:a16="http://schemas.microsoft.com/office/drawing/2014/main" val="1827204015"/>
                  </a:ext>
                </a:extLst>
              </a:tr>
              <a:tr h="235744">
                <a:tc>
                  <a:txBody>
                    <a:bodyPr/>
                    <a:lstStyle/>
                    <a:p>
                      <a:pPr algn="ctr" fontAlgn="b"/>
                      <a:r>
                        <a:rPr lang="en-US" sz="800" b="1" i="0" u="none" strike="noStrike" dirty="0">
                          <a:solidFill>
                            <a:srgbClr val="000000"/>
                          </a:solidFill>
                          <a:effectLst/>
                          <a:latin typeface="+mj-lt"/>
                        </a:rPr>
                        <a:t>Switching</a:t>
                      </a:r>
                      <a:br>
                        <a:rPr lang="en-US" sz="800" b="1" i="0" u="none" strike="noStrike" dirty="0">
                          <a:solidFill>
                            <a:srgbClr val="000000"/>
                          </a:solidFill>
                          <a:effectLst/>
                          <a:latin typeface="+mj-lt"/>
                        </a:rPr>
                      </a:br>
                      <a:r>
                        <a:rPr lang="en-US" sz="800" b="1" i="0" u="none" strike="noStrike" dirty="0">
                          <a:solidFill>
                            <a:srgbClr val="000000"/>
                          </a:solidFill>
                          <a:effectLst/>
                          <a:latin typeface="+mj-lt"/>
                        </a:rPr>
                        <a:t>frequency</a:t>
                      </a:r>
                    </a:p>
                  </a:txBody>
                  <a:tcPr marL="7144" marR="7144" marT="7144" marB="0" anchor="ctr">
                    <a:solidFill>
                      <a:srgbClr val="C8D8E6"/>
                    </a:solidFill>
                  </a:tcPr>
                </a:tc>
                <a:tc>
                  <a:txBody>
                    <a:bodyPr/>
                    <a:lstStyle/>
                    <a:p>
                      <a:pPr algn="ctr" fontAlgn="b"/>
                      <a:r>
                        <a:rPr lang="en-US" sz="800" b="0" i="0" u="none" strike="noStrike" dirty="0">
                          <a:solidFill>
                            <a:srgbClr val="000000"/>
                          </a:solidFill>
                          <a:effectLst/>
                          <a:latin typeface="+mj-lt"/>
                        </a:rPr>
                        <a:t>-</a:t>
                      </a:r>
                    </a:p>
                  </a:txBody>
                  <a:tcPr marL="7144" marR="7144" marT="7144" marB="0" anchor="ctr">
                    <a:solidFill>
                      <a:srgbClr val="C8D8E6"/>
                    </a:solidFill>
                  </a:tcPr>
                </a:tc>
                <a:tc>
                  <a:txBody>
                    <a:bodyPr/>
                    <a:lstStyle/>
                    <a:p>
                      <a:pPr algn="ctr" fontAlgn="b"/>
                      <a:r>
                        <a:rPr lang="en-US" sz="800" b="0" i="0" u="none" strike="noStrike" dirty="0">
                          <a:solidFill>
                            <a:srgbClr val="000000"/>
                          </a:solidFill>
                          <a:effectLst/>
                          <a:latin typeface="+mj-lt"/>
                        </a:rPr>
                        <a:t>20</a:t>
                      </a:r>
                    </a:p>
                  </a:txBody>
                  <a:tcPr marL="7144" marR="7144" marT="7144" marB="0" anchor="ctr">
                    <a:solidFill>
                      <a:srgbClr val="C8D8E6"/>
                    </a:solidFill>
                  </a:tcPr>
                </a:tc>
                <a:tc>
                  <a:txBody>
                    <a:bodyPr/>
                    <a:lstStyle/>
                    <a:p>
                      <a:pPr algn="ctr" fontAlgn="b"/>
                      <a:r>
                        <a:rPr lang="en-US" sz="800" b="0" i="0" u="none" strike="noStrike" dirty="0">
                          <a:solidFill>
                            <a:srgbClr val="000000"/>
                          </a:solidFill>
                          <a:effectLst/>
                          <a:latin typeface="+mj-lt"/>
                        </a:rPr>
                        <a:t>-</a:t>
                      </a:r>
                    </a:p>
                  </a:txBody>
                  <a:tcPr marL="7144" marR="7144" marT="7144" marB="0" anchor="ctr">
                    <a:solidFill>
                      <a:srgbClr val="C8D8E6"/>
                    </a:solidFill>
                  </a:tcPr>
                </a:tc>
                <a:tc>
                  <a:txBody>
                    <a:bodyPr/>
                    <a:lstStyle/>
                    <a:p>
                      <a:pPr algn="ctr" fontAlgn="b"/>
                      <a:r>
                        <a:rPr lang="en-US" sz="800" b="0" i="0" u="none" strike="noStrike" dirty="0">
                          <a:solidFill>
                            <a:srgbClr val="000000"/>
                          </a:solidFill>
                          <a:effectLst/>
                          <a:latin typeface="+mj-lt"/>
                        </a:rPr>
                        <a:t>kHz</a:t>
                      </a:r>
                    </a:p>
                  </a:txBody>
                  <a:tcPr marL="7144" marR="7144" marT="7144" marB="0" anchor="ctr">
                    <a:solidFill>
                      <a:srgbClr val="C8D8E6"/>
                    </a:solidFill>
                  </a:tcPr>
                </a:tc>
                <a:extLst>
                  <a:ext uri="{0D108BD9-81ED-4DB2-BD59-A6C34878D82A}">
                    <a16:rowId xmlns:a16="http://schemas.microsoft.com/office/drawing/2014/main" val="159263924"/>
                  </a:ext>
                </a:extLst>
              </a:tr>
            </a:tbl>
          </a:graphicData>
        </a:graphic>
      </p:graphicFrame>
      <p:sp>
        <p:nvSpPr>
          <p:cNvPr id="22" name="Rectangle 21"/>
          <p:cNvSpPr/>
          <p:nvPr/>
        </p:nvSpPr>
        <p:spPr>
          <a:xfrm>
            <a:off x="5954801" y="3524415"/>
            <a:ext cx="2360715" cy="507831"/>
          </a:xfrm>
          <a:prstGeom prst="rect">
            <a:avLst/>
          </a:prstGeom>
        </p:spPr>
        <p:txBody>
          <a:bodyPr wrap="square">
            <a:spAutoFit/>
          </a:bodyPr>
          <a:lstStyle/>
          <a:p>
            <a:pPr>
              <a:spcBef>
                <a:spcPts val="0"/>
              </a:spcBef>
              <a:spcAft>
                <a:spcPts val="0"/>
              </a:spcAft>
            </a:pPr>
            <a:r>
              <a:rPr lang="en-US" sz="900" b="1" u="sng" dirty="0">
                <a:solidFill>
                  <a:srgbClr val="FF0000"/>
                </a:solidFill>
                <a:latin typeface="Source Sans Pro" panose="020B0503030403020204" pitchFamily="34" charset="0"/>
                <a:ea typeface="Times New Roman" panose="02020603050405020304" pitchFamily="18" charset="0"/>
                <a:cs typeface="Times New Roman" panose="02020603050405020304" pitchFamily="18" charset="0"/>
              </a:rPr>
              <a:t>WARNING!</a:t>
            </a:r>
            <a:endParaRPr lang="en-US" sz="900" dirty="0">
              <a:solidFill>
                <a:srgbClr val="FF0000"/>
              </a:solidFill>
              <a:latin typeface="Source Sans Pro" panose="020B0503030403020204" pitchFamily="34" charset="0"/>
              <a:ea typeface="Times New Roman" panose="02020603050405020304" pitchFamily="18" charset="0"/>
              <a:cs typeface="Times New Roman" panose="02020603050405020304" pitchFamily="18" charset="0"/>
            </a:endParaRPr>
          </a:p>
          <a:p>
            <a:pPr>
              <a:spcBef>
                <a:spcPts val="0"/>
              </a:spcBef>
              <a:spcAft>
                <a:spcPts val="0"/>
              </a:spcAft>
            </a:pPr>
            <a:r>
              <a:rPr lang="en-US" sz="900" dirty="0">
                <a:solidFill>
                  <a:srgbClr val="FF0000"/>
                </a:solidFill>
                <a:latin typeface="Source Sans Pro" panose="020B0503030403020204" pitchFamily="34" charset="0"/>
                <a:ea typeface="Times New Roman" panose="02020603050405020304" pitchFamily="18" charset="0"/>
                <a:cs typeface="Times New Roman" panose="02020603050405020304" pitchFamily="18" charset="0"/>
              </a:rPr>
              <a:t>The board should be tested only by qualified engineers and technicians.</a:t>
            </a:r>
          </a:p>
        </p:txBody>
      </p:sp>
      <p:sp>
        <p:nvSpPr>
          <p:cNvPr id="15" name="TextBox 14"/>
          <p:cNvSpPr txBox="1"/>
          <p:nvPr/>
        </p:nvSpPr>
        <p:spPr bwMode="auto">
          <a:xfrm>
            <a:off x="1117607" y="4109651"/>
            <a:ext cx="487313" cy="138499"/>
          </a:xfrm>
          <a:prstGeom prst="rect">
            <a:avLst/>
          </a:prstGeom>
          <a:noFill/>
          <a:ln w="9525">
            <a:noFill/>
            <a:miter lim="800000"/>
            <a:headEnd/>
            <a:tailEnd/>
          </a:ln>
          <a:effectLst/>
        </p:spPr>
        <p:txBody>
          <a:bodyPr wrap="none" lIns="0" tIns="0" rIns="0" bIns="0" rtlCol="0" anchor="ctr" anchorCtr="0">
            <a:spAutoFit/>
          </a:bodyPr>
          <a:lstStyle/>
          <a:p>
            <a:pPr defTabSz="685800" eaLnBrk="0" fontAlgn="auto" hangingPunct="0">
              <a:spcBef>
                <a:spcPts val="0"/>
              </a:spcBef>
              <a:spcAft>
                <a:spcPts val="225"/>
              </a:spcAft>
              <a:buClr>
                <a:schemeClr val="accent1"/>
              </a:buClr>
            </a:pPr>
            <a:r>
              <a:rPr lang="en-US" sz="900" b="1" kern="0" dirty="0">
                <a:latin typeface="Arial" panose="020B0604020202020204" pitchFamily="34" charset="0"/>
                <a:ea typeface="Verdana" pitchFamily="34" charset="0"/>
                <a:cs typeface="Arial" panose="020B0604020202020204" pitchFamily="34" charset="0"/>
              </a:rPr>
              <a:t>Top Side</a:t>
            </a:r>
          </a:p>
        </p:txBody>
      </p:sp>
      <p:sp>
        <p:nvSpPr>
          <p:cNvPr id="16" name="TextBox 15"/>
          <p:cNvSpPr txBox="1"/>
          <p:nvPr/>
        </p:nvSpPr>
        <p:spPr bwMode="auto">
          <a:xfrm>
            <a:off x="3822951" y="4087396"/>
            <a:ext cx="679673" cy="138499"/>
          </a:xfrm>
          <a:prstGeom prst="rect">
            <a:avLst/>
          </a:prstGeom>
          <a:noFill/>
          <a:ln w="9525">
            <a:noFill/>
            <a:miter lim="800000"/>
            <a:headEnd/>
            <a:tailEnd/>
          </a:ln>
          <a:effectLst/>
        </p:spPr>
        <p:txBody>
          <a:bodyPr wrap="none" lIns="0" tIns="0" rIns="0" bIns="0" rtlCol="0" anchor="ctr" anchorCtr="0">
            <a:spAutoFit/>
          </a:bodyPr>
          <a:lstStyle/>
          <a:p>
            <a:pPr defTabSz="685800" eaLnBrk="0" fontAlgn="auto" hangingPunct="0">
              <a:spcBef>
                <a:spcPts val="0"/>
              </a:spcBef>
              <a:spcAft>
                <a:spcPts val="225"/>
              </a:spcAft>
              <a:buClr>
                <a:schemeClr val="accent1"/>
              </a:buClr>
            </a:pPr>
            <a:r>
              <a:rPr lang="en-US" sz="900" b="1" kern="0" dirty="0">
                <a:latin typeface="Arial" panose="020B0604020202020204" pitchFamily="34" charset="0"/>
                <a:ea typeface="Verdana" pitchFamily="34" charset="0"/>
                <a:cs typeface="Arial" panose="020B0604020202020204" pitchFamily="34" charset="0"/>
              </a:rPr>
              <a:t>Bottom Side</a:t>
            </a:r>
          </a:p>
        </p:txBody>
      </p:sp>
      <p:sp>
        <p:nvSpPr>
          <p:cNvPr id="8" name="Slide Number Placeholder 7"/>
          <p:cNvSpPr>
            <a:spLocks noGrp="1"/>
          </p:cNvSpPr>
          <p:nvPr>
            <p:ph type="sldNum" sz="quarter" idx="10"/>
          </p:nvPr>
        </p:nvSpPr>
        <p:spPr/>
        <p:txBody>
          <a:bodyPr/>
          <a:lstStyle/>
          <a:p>
            <a:fld id="{0ABF0DB5-713E-454D-B00A-60CDD8B54721}" type="slidenum">
              <a:rPr lang="en-US" smtClean="0"/>
              <a:pPr/>
              <a:t>3</a:t>
            </a:fld>
            <a:endParaRPr lang="en-US"/>
          </a:p>
        </p:txBody>
      </p:sp>
      <p:sp>
        <p:nvSpPr>
          <p:cNvPr id="9" name="Date Placeholder 8"/>
          <p:cNvSpPr>
            <a:spLocks noGrp="1"/>
          </p:cNvSpPr>
          <p:nvPr>
            <p:ph type="dt" sz="half" idx="11"/>
          </p:nvPr>
        </p:nvSpPr>
        <p:spPr/>
        <p:txBody>
          <a:bodyPr/>
          <a:lstStyle/>
          <a:p>
            <a:r>
              <a:rPr lang="en-US" dirty="0"/>
              <a:t>2021-02-24</a:t>
            </a:r>
            <a:endParaRPr lang="en-US" b="1" dirty="0"/>
          </a:p>
        </p:txBody>
      </p:sp>
      <p:sp>
        <p:nvSpPr>
          <p:cNvPr id="10" name="Footer Placeholder 9"/>
          <p:cNvSpPr>
            <a:spLocks noGrp="1"/>
          </p:cNvSpPr>
          <p:nvPr>
            <p:ph type="ftr" sz="quarter" idx="12"/>
          </p:nvPr>
        </p:nvSpPr>
        <p:spPr/>
        <p:txBody>
          <a:bodyPr/>
          <a:lstStyle/>
          <a:p>
            <a:r>
              <a:rPr lang="en-US"/>
              <a:t>Copyright © Infineon Technologies AG 2021. All rights reserved.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072" y="1352469"/>
            <a:ext cx="2650568" cy="263170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26176" y="1433335"/>
            <a:ext cx="2612624" cy="2580227"/>
          </a:xfrm>
          <a:prstGeom prst="rect">
            <a:avLst/>
          </a:prstGeom>
        </p:spPr>
      </p:pic>
      <p:sp>
        <p:nvSpPr>
          <p:cNvPr id="2" name="TextBox 1">
            <a:extLst>
              <a:ext uri="{FF2B5EF4-FFF2-40B4-BE49-F238E27FC236}">
                <a16:creationId xmlns:a16="http://schemas.microsoft.com/office/drawing/2014/main" id="{18F7CDFC-3D20-4C98-8E04-86977557D707}"/>
              </a:ext>
            </a:extLst>
          </p:cNvPr>
          <p:cNvSpPr txBox="1"/>
          <p:nvPr/>
        </p:nvSpPr>
        <p:spPr bwMode="auto">
          <a:xfrm>
            <a:off x="5988255" y="2572911"/>
            <a:ext cx="3061486" cy="1046440"/>
          </a:xfrm>
          <a:prstGeom prst="rect">
            <a:avLst/>
          </a:prstGeom>
          <a:noFill/>
          <a:ln w="9525">
            <a:noFill/>
            <a:miter lim="800000"/>
            <a:headEnd/>
            <a:tailEnd/>
          </a:ln>
          <a:effectLst/>
        </p:spPr>
        <p:txBody>
          <a:bodyPr wrap="square" lIns="0" tIns="0" rIns="0" bIns="0" rtlCol="0" anchor="ctr" anchorCtr="0">
            <a:spAutoFit/>
          </a:bodyPr>
          <a:lstStyle/>
          <a:p>
            <a:pPr marL="285750" marR="0" indent="-285750" defTabSz="914400" eaLnBrk="0" fontAlgn="auto" latinLnBrk="0" hangingPunct="0">
              <a:spcBef>
                <a:spcPts val="0"/>
              </a:spcBef>
              <a:spcAft>
                <a:spcPts val="300"/>
              </a:spcAft>
              <a:buClr>
                <a:schemeClr val="accent1"/>
              </a:buClr>
              <a:buSzTx/>
              <a:buFont typeface="Arial" panose="020B0604020202020204" pitchFamily="34" charset="0"/>
              <a:buChar char="›"/>
              <a:tabLst/>
            </a:pPr>
            <a:r>
              <a:rPr lang="en-US" sz="750" kern="0" dirty="0">
                <a:latin typeface="Arial" panose="020B0604020202020204" pitchFamily="34" charset="0"/>
                <a:ea typeface="Verdana" pitchFamily="34" charset="0"/>
                <a:cs typeface="Arial" panose="020B0604020202020204" pitchFamily="34" charset="0"/>
              </a:rPr>
              <a:t>Use isolated DC supplies with current limit capability at 25 A or less are recommended</a:t>
            </a:r>
          </a:p>
          <a:p>
            <a:pPr marL="285750" marR="0" indent="-285750" defTabSz="914400" eaLnBrk="0" fontAlgn="auto" latinLnBrk="0" hangingPunct="0">
              <a:spcBef>
                <a:spcPts val="0"/>
              </a:spcBef>
              <a:spcAft>
                <a:spcPts val="300"/>
              </a:spcAft>
              <a:buClr>
                <a:schemeClr val="accent1"/>
              </a:buClr>
              <a:buSzTx/>
              <a:buFont typeface="Arial" panose="020B0604020202020204" pitchFamily="34" charset="0"/>
              <a:buChar char="›"/>
              <a:tabLst/>
            </a:pPr>
            <a:r>
              <a:rPr lang="en-US" sz="750" kern="0" dirty="0">
                <a:latin typeface="Arial" panose="020B0604020202020204" pitchFamily="34" charset="0"/>
                <a:ea typeface="Verdana" pitchFamily="34" charset="0"/>
                <a:cs typeface="Arial" panose="020B0604020202020204" pitchFamily="34" charset="0"/>
              </a:rPr>
              <a:t>Use only with a 24V rated BLDC motor</a:t>
            </a:r>
          </a:p>
          <a:p>
            <a:pPr marL="285750" marR="0" indent="-285750" defTabSz="914400" eaLnBrk="0" fontAlgn="auto" latinLnBrk="0" hangingPunct="0">
              <a:spcBef>
                <a:spcPts val="0"/>
              </a:spcBef>
              <a:spcAft>
                <a:spcPts val="300"/>
              </a:spcAft>
              <a:buClr>
                <a:schemeClr val="accent1"/>
              </a:buClr>
              <a:buSzTx/>
              <a:buFont typeface="Arial" panose="020B0604020202020204" pitchFamily="34" charset="0"/>
              <a:buChar char="›"/>
              <a:tabLst/>
            </a:pPr>
            <a:r>
              <a:rPr lang="en-US" sz="750" kern="0" dirty="0">
                <a:latin typeface="Arial" panose="020B0604020202020204" pitchFamily="34" charset="0"/>
                <a:ea typeface="Verdana" pitchFamily="34" charset="0"/>
                <a:cs typeface="Arial" panose="020B0604020202020204" pitchFamily="34" charset="0"/>
              </a:rPr>
              <a:t>Caution if using a battery as input voltage source. </a:t>
            </a:r>
          </a:p>
          <a:p>
            <a:pPr marL="285750" marR="0" indent="-285750" defTabSz="914400" eaLnBrk="0" fontAlgn="auto" latinLnBrk="0" hangingPunct="0">
              <a:spcBef>
                <a:spcPts val="0"/>
              </a:spcBef>
              <a:spcAft>
                <a:spcPts val="300"/>
              </a:spcAft>
              <a:buClr>
                <a:schemeClr val="accent1"/>
              </a:buClr>
              <a:buSzTx/>
              <a:buFont typeface="Arial" panose="020B0604020202020204" pitchFamily="34" charset="0"/>
              <a:buChar char="›"/>
              <a:tabLst/>
            </a:pPr>
            <a:endParaRPr lang="en-US" sz="1400" kern="0" dirty="0">
              <a:solidFill>
                <a:srgbClr val="FF0000"/>
              </a:solidFill>
              <a:latin typeface="Arial" panose="020B0604020202020204" pitchFamily="34" charset="0"/>
              <a:ea typeface="Verdana" pitchFamily="34" charset="0"/>
              <a:cs typeface="Arial" panose="020B0604020202020204" pitchFamily="34" charset="0"/>
            </a:endParaRPr>
          </a:p>
          <a:p>
            <a:pPr marL="285750" marR="0" indent="-285750" defTabSz="914400" eaLnBrk="0" fontAlgn="auto" latinLnBrk="0" hangingPunct="0">
              <a:spcBef>
                <a:spcPts val="0"/>
              </a:spcBef>
              <a:spcAft>
                <a:spcPts val="300"/>
              </a:spcAft>
              <a:buClr>
                <a:schemeClr val="accent1"/>
              </a:buClr>
              <a:buSzTx/>
              <a:buFont typeface="Arial" panose="020B0604020202020204" pitchFamily="34" charset="0"/>
              <a:buChar char="›"/>
              <a:tabLst/>
            </a:pPr>
            <a:endParaRPr lang="de-AT" sz="1400" kern="0" dirty="0">
              <a:latin typeface="Arial" panose="020B0604020202020204" pitchFamily="34" charset="0"/>
              <a:ea typeface="Verdana" pitchFamily="34" charset="0"/>
              <a:cs typeface="Arial" panose="020B0604020202020204" pitchFamily="34" charset="0"/>
            </a:endParaRPr>
          </a:p>
        </p:txBody>
      </p:sp>
    </p:spTree>
    <p:extLst>
      <p:ext uri="{BB962C8B-B14F-4D97-AF65-F5344CB8AC3E}">
        <p14:creationId xmlns:p14="http://schemas.microsoft.com/office/powerpoint/2010/main" val="373931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Board test setup</a:t>
            </a:r>
          </a:p>
        </p:txBody>
      </p:sp>
      <p:sp>
        <p:nvSpPr>
          <p:cNvPr id="6" name="Rectangle 2"/>
          <p:cNvSpPr>
            <a:spLocks noChangeArrowheads="1"/>
          </p:cNvSpPr>
          <p:nvPr/>
        </p:nvSpPr>
        <p:spPr bwMode="auto">
          <a:xfrm>
            <a:off x="1331118" y="579566"/>
            <a:ext cx="7562138"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endParaRPr lang="en-US" sz="1800" dirty="0"/>
          </a:p>
        </p:txBody>
      </p:sp>
      <p:sp>
        <p:nvSpPr>
          <p:cNvPr id="9" name="TextBox 8"/>
          <p:cNvSpPr txBox="1"/>
          <p:nvPr/>
        </p:nvSpPr>
        <p:spPr bwMode="auto">
          <a:xfrm>
            <a:off x="5772126" y="1637492"/>
            <a:ext cx="3186354" cy="2926442"/>
          </a:xfrm>
          <a:prstGeom prst="rect">
            <a:avLst/>
          </a:prstGeom>
          <a:noFill/>
          <a:ln w="9525">
            <a:noFill/>
            <a:miter lim="800000"/>
            <a:headEnd/>
            <a:tailEnd/>
          </a:ln>
          <a:effectLst/>
        </p:spPr>
        <p:txBody>
          <a:bodyPr wrap="square" lIns="0" tIns="0" rIns="0" bIns="0" rtlCol="0" anchor="ctr" anchorCtr="0">
            <a:spAutoFit/>
          </a:bodyPr>
          <a:lstStyle/>
          <a:p>
            <a:pPr marL="257175" indent="-257175" eaLnBrk="0" fontAlgn="auto" hangingPunct="0">
              <a:spcBef>
                <a:spcPts val="0"/>
              </a:spcBef>
              <a:spcAft>
                <a:spcPts val="225"/>
              </a:spcAft>
              <a:buClr>
                <a:schemeClr val="accent1"/>
              </a:buClr>
              <a:buFont typeface="+mj-lt"/>
              <a:buAutoNum type="arabicPeriod"/>
            </a:pPr>
            <a:r>
              <a:rPr lang="en-US" sz="1050" kern="0" dirty="0">
                <a:latin typeface="+mj-lt"/>
                <a:ea typeface="Verdana" pitchFamily="34" charset="0"/>
                <a:cs typeface="Arial" panose="020B0604020202020204" pitchFamily="34" charset="0"/>
              </a:rPr>
              <a:t>Connect the motor phase outputs to the motor cables. Ensure that the correct BLDC motor with Hall sensors rated at 24V or above is used.</a:t>
            </a:r>
          </a:p>
          <a:p>
            <a:pPr marL="257175" indent="-257175" eaLnBrk="0" fontAlgn="auto" hangingPunct="0">
              <a:spcBef>
                <a:spcPts val="0"/>
              </a:spcBef>
              <a:spcAft>
                <a:spcPts val="225"/>
              </a:spcAft>
              <a:buClr>
                <a:schemeClr val="accent1"/>
              </a:buClr>
              <a:buFont typeface="+mj-lt"/>
              <a:buAutoNum type="arabicPeriod"/>
            </a:pPr>
            <a:r>
              <a:rPr lang="en-US" sz="1050" kern="0" dirty="0">
                <a:latin typeface="+mj-lt"/>
                <a:ea typeface="Verdana" pitchFamily="34" charset="0"/>
                <a:cs typeface="Arial" panose="020B0604020202020204" pitchFamily="34" charset="0"/>
              </a:rPr>
              <a:t>Set the brake switch to the disengaged position.</a:t>
            </a:r>
          </a:p>
          <a:p>
            <a:pPr marL="257175" indent="-257175" eaLnBrk="0" fontAlgn="auto" hangingPunct="0">
              <a:spcBef>
                <a:spcPts val="0"/>
              </a:spcBef>
              <a:spcAft>
                <a:spcPts val="225"/>
              </a:spcAft>
              <a:buClr>
                <a:schemeClr val="accent1"/>
              </a:buClr>
              <a:buFont typeface="+mj-lt"/>
              <a:buAutoNum type="arabicPeriod"/>
            </a:pPr>
            <a:r>
              <a:rPr lang="en-US" sz="1050" kern="0" dirty="0">
                <a:latin typeface="+mj-lt"/>
                <a:ea typeface="Verdana" pitchFamily="34" charset="0"/>
                <a:cs typeface="Arial" panose="020B0604020202020204" pitchFamily="34" charset="0"/>
              </a:rPr>
              <a:t>Set the direction switch as required.</a:t>
            </a:r>
          </a:p>
          <a:p>
            <a:pPr marL="257175" indent="-257175" eaLnBrk="0" fontAlgn="auto" hangingPunct="0">
              <a:spcBef>
                <a:spcPts val="0"/>
              </a:spcBef>
              <a:spcAft>
                <a:spcPts val="225"/>
              </a:spcAft>
              <a:buClr>
                <a:schemeClr val="accent1"/>
              </a:buClr>
              <a:buFont typeface="+mj-lt"/>
              <a:buAutoNum type="arabicPeriod"/>
            </a:pPr>
            <a:r>
              <a:rPr lang="en-US" sz="1050" kern="0" dirty="0">
                <a:latin typeface="+mj-lt"/>
                <a:ea typeface="Verdana" pitchFamily="34" charset="0"/>
                <a:cs typeface="Arial" panose="020B0604020202020204" pitchFamily="34" charset="0"/>
              </a:rPr>
              <a:t>Set the enable switch to enable mode.</a:t>
            </a:r>
          </a:p>
          <a:p>
            <a:pPr marL="257175" indent="-257175" eaLnBrk="0" fontAlgn="auto" hangingPunct="0">
              <a:spcBef>
                <a:spcPts val="0"/>
              </a:spcBef>
              <a:spcAft>
                <a:spcPts val="225"/>
              </a:spcAft>
              <a:buClr>
                <a:schemeClr val="accent1"/>
              </a:buClr>
              <a:buFont typeface="+mj-lt"/>
              <a:buAutoNum type="arabicPeriod"/>
            </a:pPr>
            <a:r>
              <a:rPr lang="en-US" sz="1050" kern="0" dirty="0">
                <a:latin typeface="+mj-lt"/>
                <a:ea typeface="Verdana" pitchFamily="34" charset="0"/>
                <a:cs typeface="Arial" panose="020B0604020202020204" pitchFamily="34" charset="0"/>
              </a:rPr>
              <a:t>Set the speed control to minimum (fully counter-clockwise).</a:t>
            </a:r>
          </a:p>
          <a:p>
            <a:pPr marL="257175" indent="-257175" defTabSz="685800" eaLnBrk="0" fontAlgn="auto" hangingPunct="0">
              <a:spcBef>
                <a:spcPts val="0"/>
              </a:spcBef>
              <a:spcAft>
                <a:spcPts val="225"/>
              </a:spcAft>
              <a:buClr>
                <a:schemeClr val="accent1"/>
              </a:buClr>
              <a:buFont typeface="+mj-lt"/>
              <a:buAutoNum type="arabicPeriod"/>
            </a:pPr>
            <a:r>
              <a:rPr lang="en-US" sz="1050" kern="0" dirty="0">
                <a:latin typeface="+mj-lt"/>
                <a:ea typeface="Verdana" pitchFamily="34" charset="0"/>
                <a:cs typeface="Arial" panose="020B0604020202020204" pitchFamily="34" charset="0"/>
              </a:rPr>
              <a:t>Connect the PC through the USB cable if using the GUI</a:t>
            </a:r>
          </a:p>
          <a:p>
            <a:pPr marL="257175" indent="-257175" defTabSz="685800" eaLnBrk="0" fontAlgn="auto" hangingPunct="0">
              <a:spcBef>
                <a:spcPts val="0"/>
              </a:spcBef>
              <a:spcAft>
                <a:spcPts val="225"/>
              </a:spcAft>
              <a:buClr>
                <a:schemeClr val="accent1"/>
              </a:buClr>
              <a:buFont typeface="+mj-lt"/>
              <a:buAutoNum type="arabicPeriod"/>
            </a:pPr>
            <a:r>
              <a:rPr lang="en-US" sz="1050" kern="0" dirty="0">
                <a:latin typeface="+mj-lt"/>
                <a:ea typeface="Verdana" pitchFamily="34" charset="0"/>
                <a:cs typeface="Arial" panose="020B0604020202020204" pitchFamily="34" charset="0"/>
              </a:rPr>
              <a:t>Connect the 24 V supply.</a:t>
            </a:r>
            <a:br>
              <a:rPr lang="en-US" sz="1050" kern="0" dirty="0">
                <a:latin typeface="+mj-lt"/>
                <a:ea typeface="Verdana" pitchFamily="34" charset="0"/>
                <a:cs typeface="Arial" panose="020B0604020202020204" pitchFamily="34" charset="0"/>
              </a:rPr>
            </a:br>
            <a:r>
              <a:rPr lang="en-US" sz="1050" kern="0" dirty="0">
                <a:latin typeface="+mj-lt"/>
                <a:ea typeface="Verdana" pitchFamily="34" charset="0"/>
                <a:cs typeface="Arial" panose="020B0604020202020204" pitchFamily="34" charset="0"/>
              </a:rPr>
              <a:t>This can be through an adaptor jack or high current input terminals. If using high current inputs, ensure the correct polarity otherwise the board may get damaged. Polarities have been printed on the board.</a:t>
            </a:r>
          </a:p>
          <a:p>
            <a:pPr marL="257175" indent="-257175" defTabSz="685800" eaLnBrk="0" fontAlgn="auto" hangingPunct="0">
              <a:spcBef>
                <a:spcPts val="0"/>
              </a:spcBef>
              <a:spcAft>
                <a:spcPts val="225"/>
              </a:spcAft>
              <a:buClr>
                <a:schemeClr val="accent1"/>
              </a:buClr>
              <a:buFont typeface="+mj-lt"/>
              <a:buAutoNum type="arabicPeriod"/>
            </a:pPr>
            <a:endParaRPr lang="en-US" sz="1050" kern="0" dirty="0">
              <a:latin typeface="+mj-lt"/>
              <a:ea typeface="Verdana" pitchFamily="34" charset="0"/>
              <a:cs typeface="Arial" panose="020B0604020202020204" pitchFamily="34" charset="0"/>
            </a:endParaRPr>
          </a:p>
        </p:txBody>
      </p:sp>
      <p:sp>
        <p:nvSpPr>
          <p:cNvPr id="18" name="Rectangle 17"/>
          <p:cNvSpPr/>
          <p:nvPr/>
        </p:nvSpPr>
        <p:spPr>
          <a:xfrm>
            <a:off x="5923218" y="949065"/>
            <a:ext cx="2884171" cy="369332"/>
          </a:xfrm>
          <a:prstGeom prst="rect">
            <a:avLst/>
          </a:prstGeom>
        </p:spPr>
        <p:txBody>
          <a:bodyPr wrap="square">
            <a:spAutoFit/>
          </a:bodyPr>
          <a:lstStyle/>
          <a:p>
            <a:pPr>
              <a:spcBef>
                <a:spcPts val="0"/>
              </a:spcBef>
              <a:spcAft>
                <a:spcPts val="0"/>
              </a:spcAft>
            </a:pPr>
            <a:r>
              <a:rPr lang="en-US" sz="900" b="1" u="sng" dirty="0">
                <a:solidFill>
                  <a:srgbClr val="FF0000"/>
                </a:solidFill>
                <a:latin typeface="+mj-lt"/>
                <a:ea typeface="Times New Roman" panose="02020603050405020304" pitchFamily="18" charset="0"/>
                <a:cs typeface="Times New Roman" panose="02020603050405020304" pitchFamily="18" charset="0"/>
              </a:rPr>
              <a:t>IMPORTANT NOTE!</a:t>
            </a:r>
            <a:endParaRPr lang="en-US" sz="900" dirty="0">
              <a:solidFill>
                <a:srgbClr val="FF0000"/>
              </a:solidFill>
              <a:latin typeface="+mj-lt"/>
              <a:ea typeface="Times New Roman" panose="02020603050405020304" pitchFamily="18" charset="0"/>
              <a:cs typeface="Times New Roman" panose="02020603050405020304" pitchFamily="18" charset="0"/>
            </a:endParaRPr>
          </a:p>
          <a:p>
            <a:pPr>
              <a:spcBef>
                <a:spcPts val="0"/>
              </a:spcBef>
              <a:spcAft>
                <a:spcPts val="0"/>
              </a:spcAft>
            </a:pPr>
            <a:r>
              <a:rPr lang="en-US" sz="900" dirty="0">
                <a:solidFill>
                  <a:srgbClr val="FF0000"/>
                </a:solidFill>
                <a:latin typeface="+mj-lt"/>
                <a:ea typeface="Times New Roman" panose="02020603050405020304" pitchFamily="18" charset="0"/>
                <a:cs typeface="Times New Roman" panose="02020603050405020304" pitchFamily="18" charset="0"/>
              </a:rPr>
              <a:t>OBSERVE ALL SAFETY PRECAUTIONS!</a:t>
            </a:r>
          </a:p>
        </p:txBody>
      </p:sp>
      <p:sp>
        <p:nvSpPr>
          <p:cNvPr id="8" name="Slide Number Placeholder 7"/>
          <p:cNvSpPr>
            <a:spLocks noGrp="1"/>
          </p:cNvSpPr>
          <p:nvPr>
            <p:ph type="sldNum" sz="quarter" idx="10"/>
          </p:nvPr>
        </p:nvSpPr>
        <p:spPr/>
        <p:txBody>
          <a:bodyPr/>
          <a:lstStyle/>
          <a:p>
            <a:fld id="{0ABF0DB5-713E-454D-B00A-60CDD8B54721}" type="slidenum">
              <a:rPr lang="en-US" smtClean="0"/>
              <a:pPr/>
              <a:t>4</a:t>
            </a:fld>
            <a:endParaRPr lang="en-US"/>
          </a:p>
        </p:txBody>
      </p:sp>
      <p:sp>
        <p:nvSpPr>
          <p:cNvPr id="11" name="Date Placeholder 10"/>
          <p:cNvSpPr>
            <a:spLocks noGrp="1"/>
          </p:cNvSpPr>
          <p:nvPr>
            <p:ph type="dt" sz="half" idx="11"/>
          </p:nvPr>
        </p:nvSpPr>
        <p:spPr/>
        <p:txBody>
          <a:bodyPr/>
          <a:lstStyle/>
          <a:p>
            <a:r>
              <a:rPr lang="en-US" dirty="0"/>
              <a:t>2021-02-24             </a:t>
            </a:r>
            <a:endParaRPr lang="en-US" b="1" dirty="0"/>
          </a:p>
        </p:txBody>
      </p:sp>
      <p:sp>
        <p:nvSpPr>
          <p:cNvPr id="12" name="Footer Placeholder 11"/>
          <p:cNvSpPr>
            <a:spLocks noGrp="1"/>
          </p:cNvSpPr>
          <p:nvPr>
            <p:ph type="ftr" sz="quarter" idx="12"/>
          </p:nvPr>
        </p:nvSpPr>
        <p:spPr/>
        <p:txBody>
          <a:bodyPr/>
          <a:lstStyle/>
          <a:p>
            <a:r>
              <a:rPr lang="en-US"/>
              <a:t>Copyright © Infineon Technologies AG 2021. All rights reserved.</a:t>
            </a:r>
          </a:p>
        </p:txBody>
      </p:sp>
      <p:pic>
        <p:nvPicPr>
          <p:cNvPr id="51" name="Picture 50"/>
          <p:cNvPicPr>
            <a:picLocks noChangeAspect="1"/>
          </p:cNvPicPr>
          <p:nvPr/>
        </p:nvPicPr>
        <p:blipFill>
          <a:blip r:embed="rId3"/>
          <a:stretch>
            <a:fillRect/>
          </a:stretch>
        </p:blipFill>
        <p:spPr>
          <a:xfrm>
            <a:off x="16435" y="879689"/>
            <a:ext cx="5638800" cy="3581400"/>
          </a:xfrm>
          <a:prstGeom prst="rect">
            <a:avLst/>
          </a:prstGeom>
        </p:spPr>
      </p:pic>
    </p:spTree>
    <p:extLst>
      <p:ext uri="{BB962C8B-B14F-4D97-AF65-F5344CB8AC3E}">
        <p14:creationId xmlns:p14="http://schemas.microsoft.com/office/powerpoint/2010/main" val="2033337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200" y="1464414"/>
            <a:ext cx="2767194" cy="2747499"/>
          </a:xfrm>
          <a:prstGeom prst="rect">
            <a:avLst/>
          </a:prstGeom>
        </p:spPr>
      </p:pic>
      <p:sp>
        <p:nvSpPr>
          <p:cNvPr id="3" name="Title 2"/>
          <p:cNvSpPr>
            <a:spLocks noGrp="1"/>
          </p:cNvSpPr>
          <p:nvPr>
            <p:ph type="title"/>
          </p:nvPr>
        </p:nvSpPr>
        <p:spPr/>
        <p:txBody>
          <a:bodyPr/>
          <a:lstStyle/>
          <a:p>
            <a:r>
              <a:rPr lang="en-US" sz="2400" dirty="0"/>
              <a:t>Power and start procedure</a:t>
            </a:r>
          </a:p>
        </p:txBody>
      </p:sp>
      <p:sp>
        <p:nvSpPr>
          <p:cNvPr id="6" name="TextBox 5"/>
          <p:cNvSpPr txBox="1"/>
          <p:nvPr/>
        </p:nvSpPr>
        <p:spPr bwMode="auto">
          <a:xfrm>
            <a:off x="283512" y="1886873"/>
            <a:ext cx="5149487" cy="2308324"/>
          </a:xfrm>
          <a:prstGeom prst="rect">
            <a:avLst/>
          </a:prstGeom>
          <a:noFill/>
          <a:ln w="9525">
            <a:noFill/>
            <a:miter lim="800000"/>
            <a:headEnd/>
            <a:tailEnd/>
          </a:ln>
          <a:effectLst/>
        </p:spPr>
        <p:txBody>
          <a:bodyPr wrap="square" lIns="0" tIns="0" rIns="0" bIns="0" rtlCol="0" anchor="ctr" anchorCtr="0">
            <a:spAutoFit/>
          </a:bodyPr>
          <a:lstStyle/>
          <a:p>
            <a:pPr marL="342900" indent="-342900" defTabSz="685800" eaLnBrk="0" fontAlgn="auto" hangingPunct="0">
              <a:spcBef>
                <a:spcPts val="0"/>
              </a:spcBef>
              <a:spcAft>
                <a:spcPts val="225"/>
              </a:spcAft>
              <a:buAutoNum type="arabicPeriod"/>
            </a:pPr>
            <a:r>
              <a:rPr lang="en-US" sz="1400" kern="0" dirty="0">
                <a:latin typeface="Arial" panose="020B0604020202020204" pitchFamily="34" charset="0"/>
                <a:ea typeface="Verdana" pitchFamily="34" charset="0"/>
                <a:cs typeface="Arial" panose="020B0604020202020204" pitchFamily="34" charset="0"/>
              </a:rPr>
              <a:t>Connect the GUI if required.</a:t>
            </a:r>
          </a:p>
          <a:p>
            <a:pPr marL="342900" indent="-342900" defTabSz="685800" eaLnBrk="0" fontAlgn="auto" hangingPunct="0">
              <a:spcBef>
                <a:spcPts val="0"/>
              </a:spcBef>
              <a:spcAft>
                <a:spcPts val="225"/>
              </a:spcAft>
              <a:buAutoNum type="arabicPeriod"/>
            </a:pPr>
            <a:r>
              <a:rPr lang="en-US" sz="1400" kern="0" dirty="0">
                <a:latin typeface="Arial" panose="020B0604020202020204" pitchFamily="34" charset="0"/>
                <a:ea typeface="Verdana" pitchFamily="34" charset="0"/>
                <a:cs typeface="Arial" panose="020B0604020202020204" pitchFamily="34" charset="0"/>
              </a:rPr>
              <a:t>Turn on the 24 Volt auxiliary power supply.</a:t>
            </a:r>
          </a:p>
          <a:p>
            <a:pPr marL="342900" indent="-342900" defTabSz="685800" eaLnBrk="0" fontAlgn="auto" hangingPunct="0">
              <a:spcBef>
                <a:spcPts val="0"/>
              </a:spcBef>
              <a:spcAft>
                <a:spcPts val="225"/>
              </a:spcAft>
              <a:buAutoNum type="arabicPeriod"/>
            </a:pPr>
            <a:r>
              <a:rPr lang="en-US" sz="1400" kern="0" dirty="0">
                <a:latin typeface="Arial" panose="020B0604020202020204" pitchFamily="34" charset="0"/>
                <a:ea typeface="Verdana" pitchFamily="34" charset="0"/>
                <a:cs typeface="Arial" panose="020B0604020202020204" pitchFamily="34" charset="0"/>
              </a:rPr>
              <a:t>Check all LED indicators are illuminated.</a:t>
            </a:r>
          </a:p>
          <a:p>
            <a:pPr marL="342900" indent="-342900" defTabSz="685800" eaLnBrk="0" fontAlgn="auto" hangingPunct="0">
              <a:spcBef>
                <a:spcPts val="0"/>
              </a:spcBef>
              <a:spcAft>
                <a:spcPts val="225"/>
              </a:spcAft>
              <a:buAutoNum type="arabicPeriod"/>
            </a:pPr>
            <a:r>
              <a:rPr lang="en-US" sz="1400" kern="0" dirty="0">
                <a:latin typeface="Arial" panose="020B0604020202020204" pitchFamily="34" charset="0"/>
                <a:ea typeface="Verdana" pitchFamily="34" charset="0"/>
                <a:cs typeface="Arial" panose="020B0604020202020204" pitchFamily="34" charset="0"/>
              </a:rPr>
              <a:t>Slowly adjust the speed control and check that the motor is running, if not make sure the braking switch (if fitted) is released.</a:t>
            </a:r>
          </a:p>
          <a:p>
            <a:pPr marL="342900" indent="-342900" defTabSz="685800" eaLnBrk="0" fontAlgn="auto" hangingPunct="0">
              <a:spcBef>
                <a:spcPts val="0"/>
              </a:spcBef>
              <a:spcAft>
                <a:spcPts val="225"/>
              </a:spcAft>
              <a:buAutoNum type="arabicPeriod"/>
            </a:pPr>
            <a:r>
              <a:rPr lang="en-US" sz="1400" kern="0" dirty="0">
                <a:latin typeface="Arial" panose="020B0604020202020204" pitchFamily="34" charset="0"/>
                <a:ea typeface="Verdana" pitchFamily="34" charset="0"/>
                <a:cs typeface="Arial" panose="020B0604020202020204" pitchFamily="34" charset="0"/>
              </a:rPr>
              <a:t>Set the motor direction via the switch or GUI</a:t>
            </a:r>
          </a:p>
          <a:p>
            <a:pPr marL="342900" indent="-342900" defTabSz="685800" eaLnBrk="0" fontAlgn="auto" hangingPunct="0">
              <a:spcBef>
                <a:spcPts val="0"/>
              </a:spcBef>
              <a:spcAft>
                <a:spcPts val="225"/>
              </a:spcAft>
              <a:buAutoNum type="arabicPeriod"/>
            </a:pPr>
            <a:r>
              <a:rPr lang="en-US" sz="1400" kern="0" dirty="0">
                <a:latin typeface="Arial" panose="020B0604020202020204" pitchFamily="34" charset="0"/>
                <a:ea typeface="Verdana" pitchFamily="34" charset="0"/>
                <a:cs typeface="Arial" panose="020B0604020202020204" pitchFamily="34" charset="0"/>
              </a:rPr>
              <a:t>Adjust the motor speed as required via the potentiometer</a:t>
            </a:r>
          </a:p>
          <a:p>
            <a:pPr marL="342900" indent="-342900" defTabSz="685800" eaLnBrk="0" fontAlgn="auto" hangingPunct="0">
              <a:spcBef>
                <a:spcPts val="0"/>
              </a:spcBef>
              <a:spcAft>
                <a:spcPts val="225"/>
              </a:spcAft>
              <a:buAutoNum type="arabicPeriod"/>
            </a:pPr>
            <a:r>
              <a:rPr lang="en-US" sz="1400" kern="0" dirty="0">
                <a:latin typeface="Arial" panose="020B0604020202020204" pitchFamily="34" charset="0"/>
                <a:ea typeface="Verdana" pitchFamily="34" charset="0"/>
                <a:cs typeface="Arial" panose="020B0604020202020204" pitchFamily="34" charset="0"/>
              </a:rPr>
              <a:t>Apply braking via the braking switch or GUI to stop and start the motor</a:t>
            </a:r>
          </a:p>
        </p:txBody>
      </p:sp>
      <p:sp>
        <p:nvSpPr>
          <p:cNvPr id="8" name="TextBox 7"/>
          <p:cNvSpPr txBox="1"/>
          <p:nvPr/>
        </p:nvSpPr>
        <p:spPr bwMode="auto">
          <a:xfrm>
            <a:off x="283512" y="4532012"/>
            <a:ext cx="2981907" cy="161583"/>
          </a:xfrm>
          <a:prstGeom prst="rect">
            <a:avLst/>
          </a:prstGeom>
          <a:noFill/>
          <a:ln w="9525">
            <a:noFill/>
            <a:miter lim="800000"/>
            <a:headEnd/>
            <a:tailEnd/>
          </a:ln>
          <a:effectLst/>
        </p:spPr>
        <p:txBody>
          <a:bodyPr wrap="none" lIns="0" tIns="0" rIns="0" bIns="0" rtlCol="0" anchor="ctr" anchorCtr="0">
            <a:spAutoFit/>
          </a:bodyPr>
          <a:lstStyle/>
          <a:p>
            <a:pPr marL="214313" indent="-214313" defTabSz="685800" eaLnBrk="0" fontAlgn="auto" hangingPunct="0">
              <a:spcBef>
                <a:spcPts val="0"/>
              </a:spcBef>
              <a:spcAft>
                <a:spcPts val="225"/>
              </a:spcAft>
              <a:buClr>
                <a:schemeClr val="accent1"/>
              </a:buClr>
              <a:buFont typeface="Arial" panose="020B0604020202020204" pitchFamily="34" charset="0"/>
              <a:buChar char="›"/>
            </a:pPr>
            <a:r>
              <a:rPr lang="en-US" sz="1050" kern="0" dirty="0">
                <a:latin typeface="Arial" panose="020B0604020202020204" pitchFamily="34" charset="0"/>
                <a:ea typeface="Verdana" pitchFamily="34" charset="0"/>
                <a:cs typeface="Arial" panose="020B0604020202020204" pitchFamily="34" charset="0"/>
              </a:rPr>
              <a:t>For further details refer to the application note:</a:t>
            </a:r>
          </a:p>
        </p:txBody>
      </p:sp>
      <p:sp>
        <p:nvSpPr>
          <p:cNvPr id="2" name="TextBox 1"/>
          <p:cNvSpPr txBox="1"/>
          <p:nvPr/>
        </p:nvSpPr>
        <p:spPr bwMode="auto">
          <a:xfrm>
            <a:off x="250824" y="1008455"/>
            <a:ext cx="6481242" cy="461665"/>
          </a:xfrm>
          <a:prstGeom prst="rect">
            <a:avLst/>
          </a:prstGeom>
          <a:noFill/>
          <a:ln w="9525">
            <a:noFill/>
            <a:miter lim="800000"/>
            <a:headEnd/>
            <a:tailEnd/>
          </a:ln>
          <a:effectLst/>
        </p:spPr>
        <p:txBody>
          <a:bodyPr wrap="square" lIns="0" tIns="0" rIns="0" bIns="0" rtlCol="0" anchor="ctr" anchorCtr="0">
            <a:spAutoFit/>
          </a:bodyPr>
          <a:lstStyle/>
          <a:p>
            <a:pPr defTabSz="685800" eaLnBrk="0" fontAlgn="auto" hangingPunct="0">
              <a:spcBef>
                <a:spcPts val="0"/>
              </a:spcBef>
              <a:spcAft>
                <a:spcPts val="225"/>
              </a:spcAft>
              <a:buClr>
                <a:schemeClr val="accent1"/>
              </a:buClr>
            </a:pPr>
            <a:r>
              <a:rPr lang="en-US" sz="1500" kern="0" dirty="0">
                <a:latin typeface="Arial" panose="020B0604020202020204" pitchFamily="34" charset="0"/>
                <a:ea typeface="Verdana" pitchFamily="34" charset="0"/>
                <a:cs typeface="Arial" panose="020B0604020202020204" pitchFamily="34" charset="0"/>
              </a:rPr>
              <a:t>To avoid the possibility of damaging the board, the following power up/down procedure must be followed:</a:t>
            </a:r>
          </a:p>
        </p:txBody>
      </p:sp>
      <p:cxnSp>
        <p:nvCxnSpPr>
          <p:cNvPr id="10" name="Straight Arrow Connector 9"/>
          <p:cNvCxnSpPr/>
          <p:nvPr/>
        </p:nvCxnSpPr>
        <p:spPr>
          <a:xfrm flipH="1">
            <a:off x="7437768" y="2495550"/>
            <a:ext cx="807014" cy="359920"/>
          </a:xfrm>
          <a:prstGeom prst="straightConnector1">
            <a:avLst/>
          </a:prstGeom>
          <a:ln w="28575">
            <a:solidFill>
              <a:srgbClr val="FFC000"/>
            </a:solidFill>
            <a:tailEnd type="triangle"/>
          </a:ln>
        </p:spPr>
        <p:style>
          <a:lnRef idx="1">
            <a:schemeClr val="accent6"/>
          </a:lnRef>
          <a:fillRef idx="0">
            <a:schemeClr val="accent6"/>
          </a:fillRef>
          <a:effectRef idx="0">
            <a:schemeClr val="accent6"/>
          </a:effectRef>
          <a:fontRef idx="minor">
            <a:schemeClr val="tx1"/>
          </a:fontRef>
        </p:style>
      </p:cxnSp>
      <p:cxnSp>
        <p:nvCxnSpPr>
          <p:cNvPr id="11" name="Straight Arrow Connector 10"/>
          <p:cNvCxnSpPr>
            <a:stCxn id="15" idx="1"/>
          </p:cNvCxnSpPr>
          <p:nvPr/>
        </p:nvCxnSpPr>
        <p:spPr>
          <a:xfrm flipH="1">
            <a:off x="7253278" y="3317991"/>
            <a:ext cx="1035615" cy="122097"/>
          </a:xfrm>
          <a:prstGeom prst="straightConnector1">
            <a:avLst/>
          </a:prstGeom>
          <a:ln w="28575">
            <a:solidFill>
              <a:srgbClr val="FFC000"/>
            </a:solidFill>
            <a:tailEnd type="triangle"/>
          </a:ln>
        </p:spPr>
        <p:style>
          <a:lnRef idx="1">
            <a:schemeClr val="accent6"/>
          </a:lnRef>
          <a:fillRef idx="0">
            <a:schemeClr val="accent6"/>
          </a:fillRef>
          <a:effectRef idx="0">
            <a:schemeClr val="accent6"/>
          </a:effectRef>
          <a:fontRef idx="minor">
            <a:schemeClr val="tx1"/>
          </a:fontRef>
        </p:style>
      </p:cxnSp>
      <p:cxnSp>
        <p:nvCxnSpPr>
          <p:cNvPr id="12" name="Straight Arrow Connector 11"/>
          <p:cNvCxnSpPr/>
          <p:nvPr/>
        </p:nvCxnSpPr>
        <p:spPr>
          <a:xfrm flipH="1" flipV="1">
            <a:off x="7393660" y="4019551"/>
            <a:ext cx="396490" cy="351292"/>
          </a:xfrm>
          <a:prstGeom prst="straightConnector1">
            <a:avLst/>
          </a:prstGeom>
          <a:ln w="28575">
            <a:solidFill>
              <a:srgbClr val="FFC000"/>
            </a:solidFill>
            <a:tailEnd type="triangle"/>
          </a:ln>
        </p:spPr>
        <p:style>
          <a:lnRef idx="1">
            <a:schemeClr val="accent6"/>
          </a:lnRef>
          <a:fillRef idx="0">
            <a:schemeClr val="accent6"/>
          </a:fillRef>
          <a:effectRef idx="0">
            <a:schemeClr val="accent6"/>
          </a:effectRef>
          <a:fontRef idx="minor">
            <a:schemeClr val="tx1"/>
          </a:fontRef>
        </p:style>
      </p:cxnSp>
      <p:sp>
        <p:nvSpPr>
          <p:cNvPr id="13" name="TextBox 12"/>
          <p:cNvSpPr txBox="1"/>
          <p:nvPr/>
        </p:nvSpPr>
        <p:spPr bwMode="auto">
          <a:xfrm>
            <a:off x="8308847" y="2322176"/>
            <a:ext cx="575299" cy="323165"/>
          </a:xfrm>
          <a:prstGeom prst="rect">
            <a:avLst/>
          </a:prstGeom>
          <a:noFill/>
          <a:ln w="9525">
            <a:noFill/>
            <a:miter lim="800000"/>
            <a:headEnd/>
            <a:tailEnd/>
          </a:ln>
          <a:effectLst/>
        </p:spPr>
        <p:txBody>
          <a:bodyPr wrap="square" lIns="0" tIns="0" rIns="0" bIns="0" rtlCol="0" anchor="ctr" anchorCtr="0">
            <a:spAutoFit/>
          </a:bodyPr>
          <a:lstStyle/>
          <a:p>
            <a:pPr defTabSz="685800" eaLnBrk="0" fontAlgn="auto" hangingPunct="0">
              <a:spcBef>
                <a:spcPts val="0"/>
              </a:spcBef>
              <a:spcAft>
                <a:spcPts val="225"/>
              </a:spcAft>
              <a:buClr>
                <a:schemeClr val="accent1"/>
              </a:buClr>
            </a:pPr>
            <a:r>
              <a:rPr lang="en-US" sz="1050" kern="0" dirty="0">
                <a:latin typeface="Arial" panose="020B0604020202020204" pitchFamily="34" charset="0"/>
                <a:ea typeface="Verdana" pitchFamily="34" charset="0"/>
                <a:cs typeface="Arial" panose="020B0604020202020204" pitchFamily="34" charset="0"/>
              </a:rPr>
              <a:t>VDDB is present</a:t>
            </a:r>
          </a:p>
        </p:txBody>
      </p:sp>
      <p:sp>
        <p:nvSpPr>
          <p:cNvPr id="14" name="TextBox 13"/>
          <p:cNvSpPr txBox="1"/>
          <p:nvPr/>
        </p:nvSpPr>
        <p:spPr bwMode="auto">
          <a:xfrm>
            <a:off x="7790150" y="4370842"/>
            <a:ext cx="1063328" cy="323165"/>
          </a:xfrm>
          <a:prstGeom prst="rect">
            <a:avLst/>
          </a:prstGeom>
          <a:noFill/>
          <a:ln w="9525">
            <a:noFill/>
            <a:miter lim="800000"/>
            <a:headEnd/>
            <a:tailEnd/>
          </a:ln>
          <a:effectLst/>
        </p:spPr>
        <p:txBody>
          <a:bodyPr wrap="square" lIns="0" tIns="0" rIns="0" bIns="0" rtlCol="0" anchor="ctr" anchorCtr="0">
            <a:spAutoFit/>
          </a:bodyPr>
          <a:lstStyle/>
          <a:p>
            <a:pPr defTabSz="685800" eaLnBrk="0" fontAlgn="auto" hangingPunct="0">
              <a:spcBef>
                <a:spcPts val="0"/>
              </a:spcBef>
              <a:spcAft>
                <a:spcPts val="225"/>
              </a:spcAft>
              <a:buClr>
                <a:schemeClr val="accent1"/>
              </a:buClr>
            </a:pPr>
            <a:r>
              <a:rPr lang="en-US" sz="1050" kern="0" dirty="0">
                <a:latin typeface="Arial" panose="020B0604020202020204" pitchFamily="34" charset="0"/>
                <a:ea typeface="Verdana" pitchFamily="34" charset="0"/>
                <a:cs typeface="Arial" panose="020B0604020202020204" pitchFamily="34" charset="0"/>
              </a:rPr>
              <a:t>Debugger DVDD is present</a:t>
            </a:r>
          </a:p>
        </p:txBody>
      </p:sp>
      <p:sp>
        <p:nvSpPr>
          <p:cNvPr id="15" name="TextBox 14"/>
          <p:cNvSpPr txBox="1"/>
          <p:nvPr/>
        </p:nvSpPr>
        <p:spPr bwMode="auto">
          <a:xfrm>
            <a:off x="8288893" y="3156408"/>
            <a:ext cx="595254" cy="323165"/>
          </a:xfrm>
          <a:prstGeom prst="rect">
            <a:avLst/>
          </a:prstGeom>
          <a:noFill/>
          <a:ln w="9525">
            <a:noFill/>
            <a:miter lim="800000"/>
            <a:headEnd/>
            <a:tailEnd/>
          </a:ln>
          <a:effectLst/>
        </p:spPr>
        <p:txBody>
          <a:bodyPr wrap="square" lIns="0" tIns="0" rIns="0" bIns="0" rtlCol="0" anchor="ctr" anchorCtr="0">
            <a:spAutoFit/>
          </a:bodyPr>
          <a:lstStyle/>
          <a:p>
            <a:pPr defTabSz="685800" eaLnBrk="0" fontAlgn="auto" hangingPunct="0">
              <a:spcBef>
                <a:spcPts val="0"/>
              </a:spcBef>
              <a:spcAft>
                <a:spcPts val="225"/>
              </a:spcAft>
              <a:buClr>
                <a:schemeClr val="accent1"/>
              </a:buClr>
            </a:pPr>
            <a:r>
              <a:rPr lang="en-US" sz="1050" kern="0" dirty="0">
                <a:latin typeface="Arial" panose="020B0604020202020204" pitchFamily="34" charset="0"/>
                <a:ea typeface="Verdana" pitchFamily="34" charset="0"/>
                <a:cs typeface="Arial" panose="020B0604020202020204" pitchFamily="34" charset="0"/>
              </a:rPr>
              <a:t>DVDD is present</a:t>
            </a:r>
          </a:p>
        </p:txBody>
      </p:sp>
      <p:sp>
        <p:nvSpPr>
          <p:cNvPr id="20" name="Slide Number Placeholder 19"/>
          <p:cNvSpPr>
            <a:spLocks noGrp="1"/>
          </p:cNvSpPr>
          <p:nvPr>
            <p:ph type="sldNum" sz="quarter" idx="10"/>
          </p:nvPr>
        </p:nvSpPr>
        <p:spPr/>
        <p:txBody>
          <a:bodyPr/>
          <a:lstStyle/>
          <a:p>
            <a:fld id="{0ABF0DB5-713E-454D-B00A-60CDD8B54721}" type="slidenum">
              <a:rPr lang="en-US" smtClean="0"/>
              <a:pPr/>
              <a:t>5</a:t>
            </a:fld>
            <a:endParaRPr lang="en-US"/>
          </a:p>
        </p:txBody>
      </p:sp>
      <p:sp>
        <p:nvSpPr>
          <p:cNvPr id="21" name="Date Placeholder 20"/>
          <p:cNvSpPr>
            <a:spLocks noGrp="1"/>
          </p:cNvSpPr>
          <p:nvPr>
            <p:ph type="dt" sz="half" idx="11"/>
          </p:nvPr>
        </p:nvSpPr>
        <p:spPr/>
        <p:txBody>
          <a:bodyPr/>
          <a:lstStyle/>
          <a:p>
            <a:r>
              <a:rPr lang="en-US" dirty="0"/>
              <a:t>2021-02-24             </a:t>
            </a:r>
            <a:endParaRPr lang="en-US" b="1" dirty="0"/>
          </a:p>
        </p:txBody>
      </p:sp>
      <p:sp>
        <p:nvSpPr>
          <p:cNvPr id="22" name="Footer Placeholder 21"/>
          <p:cNvSpPr>
            <a:spLocks noGrp="1"/>
          </p:cNvSpPr>
          <p:nvPr>
            <p:ph type="ftr" sz="quarter" idx="12"/>
          </p:nvPr>
        </p:nvSpPr>
        <p:spPr/>
        <p:txBody>
          <a:bodyPr/>
          <a:lstStyle/>
          <a:p>
            <a:r>
              <a:rPr lang="en-US"/>
              <a:t>Copyright © Infineon Technologies AG 2021. All rights reserved.</a:t>
            </a:r>
          </a:p>
        </p:txBody>
      </p:sp>
    </p:spTree>
    <p:extLst>
      <p:ext uri="{BB962C8B-B14F-4D97-AF65-F5344CB8AC3E}">
        <p14:creationId xmlns:p14="http://schemas.microsoft.com/office/powerpoint/2010/main" val="2424298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GUI setup (Landing page)</a:t>
            </a:r>
          </a:p>
        </p:txBody>
      </p:sp>
      <p:sp>
        <p:nvSpPr>
          <p:cNvPr id="8" name="TextBox 7"/>
          <p:cNvSpPr txBox="1"/>
          <p:nvPr/>
        </p:nvSpPr>
        <p:spPr bwMode="auto">
          <a:xfrm>
            <a:off x="278277" y="4601597"/>
            <a:ext cx="2388474" cy="215444"/>
          </a:xfrm>
          <a:prstGeom prst="rect">
            <a:avLst/>
          </a:prstGeom>
          <a:noFill/>
          <a:ln w="9525">
            <a:noFill/>
            <a:miter lim="800000"/>
            <a:headEnd/>
            <a:tailEnd/>
          </a:ln>
          <a:effectLst/>
        </p:spPr>
        <p:txBody>
          <a:bodyPr wrap="none" lIns="0" tIns="0" rIns="0" bIns="0" rtlCol="0" anchor="ctr" anchorCtr="0">
            <a:spAutoFit/>
          </a:bodyPr>
          <a:lstStyle/>
          <a:p>
            <a:pPr marL="285750" marR="0" indent="-285750" defTabSz="914400" eaLnBrk="0" fontAlgn="auto" latinLnBrk="0" hangingPunct="0">
              <a:spcBef>
                <a:spcPts val="0"/>
              </a:spcBef>
              <a:spcAft>
                <a:spcPts val="300"/>
              </a:spcAft>
              <a:buClr>
                <a:schemeClr val="accent1"/>
              </a:buClr>
              <a:buSzTx/>
              <a:buFont typeface="Arial" panose="020B0604020202020204" pitchFamily="34" charset="0"/>
              <a:buChar char="›"/>
              <a:tabLst/>
            </a:pPr>
            <a:r>
              <a:rPr lang="en-US" sz="1400" kern="0" dirty="0">
                <a:latin typeface="Arial" panose="020B0604020202020204" pitchFamily="34" charset="0"/>
                <a:ea typeface="Verdana" pitchFamily="34" charset="0"/>
                <a:cs typeface="Arial" panose="020B0604020202020204" pitchFamily="34" charset="0"/>
              </a:rPr>
              <a:t>Click on highlighted button</a:t>
            </a:r>
          </a:p>
        </p:txBody>
      </p:sp>
      <p:sp>
        <p:nvSpPr>
          <p:cNvPr id="9" name="Slide Number Placeholder 8"/>
          <p:cNvSpPr>
            <a:spLocks noGrp="1"/>
          </p:cNvSpPr>
          <p:nvPr>
            <p:ph type="sldNum" sz="quarter" idx="10"/>
          </p:nvPr>
        </p:nvSpPr>
        <p:spPr/>
        <p:txBody>
          <a:bodyPr/>
          <a:lstStyle/>
          <a:p>
            <a:fld id="{0ABF0DB5-713E-454D-B00A-60CDD8B54721}" type="slidenum">
              <a:rPr lang="en-US" smtClean="0"/>
              <a:pPr/>
              <a:t>6</a:t>
            </a:fld>
            <a:endParaRPr lang="en-US"/>
          </a:p>
        </p:txBody>
      </p:sp>
      <p:sp>
        <p:nvSpPr>
          <p:cNvPr id="10" name="Date Placeholder 9"/>
          <p:cNvSpPr>
            <a:spLocks noGrp="1"/>
          </p:cNvSpPr>
          <p:nvPr>
            <p:ph type="dt" sz="half" idx="11"/>
          </p:nvPr>
        </p:nvSpPr>
        <p:spPr/>
        <p:txBody>
          <a:bodyPr/>
          <a:lstStyle/>
          <a:p>
            <a:r>
              <a:rPr lang="en-US" dirty="0"/>
              <a:t>2021-02-24             </a:t>
            </a:r>
            <a:endParaRPr lang="en-US" b="1" dirty="0"/>
          </a:p>
        </p:txBody>
      </p:sp>
      <p:sp>
        <p:nvSpPr>
          <p:cNvPr id="11" name="Footer Placeholder 10"/>
          <p:cNvSpPr>
            <a:spLocks noGrp="1"/>
          </p:cNvSpPr>
          <p:nvPr>
            <p:ph type="ftr" sz="quarter" idx="12"/>
          </p:nvPr>
        </p:nvSpPr>
        <p:spPr/>
        <p:txBody>
          <a:bodyPr/>
          <a:lstStyle/>
          <a:p>
            <a:r>
              <a:rPr lang="en-US"/>
              <a:t>Copyright © Infineon Technologies AG 2021. All rights reserved.</a:t>
            </a:r>
          </a:p>
        </p:txBody>
      </p:sp>
      <p:pic>
        <p:nvPicPr>
          <p:cNvPr id="2" name="Picture 1"/>
          <p:cNvPicPr>
            <a:picLocks noChangeAspect="1"/>
          </p:cNvPicPr>
          <p:nvPr/>
        </p:nvPicPr>
        <p:blipFill>
          <a:blip r:embed="rId3"/>
          <a:stretch>
            <a:fillRect/>
          </a:stretch>
        </p:blipFill>
        <p:spPr>
          <a:xfrm>
            <a:off x="1524000" y="720167"/>
            <a:ext cx="6301680" cy="3675980"/>
          </a:xfrm>
          <a:prstGeom prst="rect">
            <a:avLst/>
          </a:prstGeom>
        </p:spPr>
      </p:pic>
      <p:sp>
        <p:nvSpPr>
          <p:cNvPr id="4" name="Rounded Rectangle 3"/>
          <p:cNvSpPr/>
          <p:nvPr/>
        </p:nvSpPr>
        <p:spPr bwMode="auto">
          <a:xfrm>
            <a:off x="2209800" y="2800350"/>
            <a:ext cx="762000" cy="304800"/>
          </a:xfrm>
          <a:prstGeom prst="roundRect">
            <a:avLst/>
          </a:prstGeom>
          <a:noFill/>
          <a:ln w="28575">
            <a:solidFill>
              <a:schemeClr val="tx2">
                <a:lumMod val="75000"/>
              </a:schemeClr>
            </a:solidFill>
            <a:miter lim="800000"/>
            <a:headEnd/>
            <a:tailEnd/>
          </a:ln>
        </p:spPr>
        <p:txBody>
          <a:bodyPr wrap="square" lIns="72000" tIns="72000" rIns="72000" bIns="72000" rtlCol="0" anchor="ctr"/>
          <a:lstStyle/>
          <a:p>
            <a:pPr algn="ctr" eaLnBrk="0" hangingPunct="0"/>
            <a:endParaRPr lang="en-US" sz="1600" dirty="0">
              <a:latin typeface="+mn-lt"/>
              <a:ea typeface="Verdana" pitchFamily="34" charset="0"/>
              <a:cs typeface="Verdana" pitchFamily="34" charset="0"/>
            </a:endParaRPr>
          </a:p>
        </p:txBody>
      </p:sp>
    </p:spTree>
    <p:extLst>
      <p:ext uri="{BB962C8B-B14F-4D97-AF65-F5344CB8AC3E}">
        <p14:creationId xmlns:p14="http://schemas.microsoft.com/office/powerpoint/2010/main" val="2591627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182544"/>
            <a:ext cx="7223760" cy="540000"/>
          </a:xfrm>
        </p:spPr>
        <p:txBody>
          <a:bodyPr/>
          <a:lstStyle/>
          <a:p>
            <a:r>
              <a:rPr lang="en-US" sz="2000" dirty="0"/>
              <a:t>Flash the firmware from the GUI to the evaluation board</a:t>
            </a:r>
          </a:p>
        </p:txBody>
      </p:sp>
      <p:sp>
        <p:nvSpPr>
          <p:cNvPr id="7" name="TextBox 6"/>
          <p:cNvSpPr txBox="1"/>
          <p:nvPr/>
        </p:nvSpPr>
        <p:spPr bwMode="auto">
          <a:xfrm>
            <a:off x="278277" y="4354204"/>
            <a:ext cx="3411190" cy="469359"/>
          </a:xfrm>
          <a:prstGeom prst="rect">
            <a:avLst/>
          </a:prstGeom>
          <a:noFill/>
          <a:ln w="9525">
            <a:noFill/>
            <a:miter lim="800000"/>
            <a:headEnd/>
            <a:tailEnd/>
          </a:ln>
          <a:effectLst/>
        </p:spPr>
        <p:txBody>
          <a:bodyPr wrap="none" lIns="0" tIns="0" rIns="0" bIns="0" rtlCol="0" anchor="ctr" anchorCtr="0">
            <a:spAutoFit/>
          </a:bodyPr>
          <a:lstStyle/>
          <a:p>
            <a:pPr marL="285750" marR="0" indent="-285750" defTabSz="914400" eaLnBrk="0" fontAlgn="auto" latinLnBrk="0" hangingPunct="0">
              <a:spcBef>
                <a:spcPts val="0"/>
              </a:spcBef>
              <a:spcAft>
                <a:spcPts val="300"/>
              </a:spcAft>
              <a:buClr>
                <a:schemeClr val="accent1"/>
              </a:buClr>
              <a:buSzTx/>
              <a:buFont typeface="Arial" panose="020B0604020202020204" pitchFamily="34" charset="0"/>
              <a:buChar char="›"/>
              <a:tabLst/>
            </a:pPr>
            <a:r>
              <a:rPr lang="en-US" sz="1400" kern="0" dirty="0">
                <a:latin typeface="Arial" panose="020B0604020202020204" pitchFamily="34" charset="0"/>
                <a:ea typeface="Verdana" pitchFamily="34" charset="0"/>
                <a:cs typeface="Arial" panose="020B0604020202020204" pitchFamily="34" charset="0"/>
              </a:rPr>
              <a:t>Select the desired firmware parameters</a:t>
            </a:r>
          </a:p>
          <a:p>
            <a:pPr marL="285750" marR="0" indent="-285750" defTabSz="914400" eaLnBrk="0" fontAlgn="auto" latinLnBrk="0" hangingPunct="0">
              <a:spcBef>
                <a:spcPts val="0"/>
              </a:spcBef>
              <a:spcAft>
                <a:spcPts val="300"/>
              </a:spcAft>
              <a:buClr>
                <a:schemeClr val="accent1"/>
              </a:buClr>
              <a:buSzTx/>
              <a:buFont typeface="Arial" panose="020B0604020202020204" pitchFamily="34" charset="0"/>
              <a:buChar char="›"/>
              <a:tabLst/>
            </a:pPr>
            <a:r>
              <a:rPr lang="en-US" sz="1400" kern="0" dirty="0">
                <a:latin typeface="Arial" panose="020B0604020202020204" pitchFamily="34" charset="0"/>
                <a:ea typeface="Verdana" pitchFamily="34" charset="0"/>
                <a:cs typeface="Arial" panose="020B0604020202020204" pitchFamily="34" charset="0"/>
              </a:rPr>
              <a:t>Click on highlighted button</a:t>
            </a:r>
          </a:p>
        </p:txBody>
      </p:sp>
      <p:sp>
        <p:nvSpPr>
          <p:cNvPr id="8" name="Slide Number Placeholder 7"/>
          <p:cNvSpPr>
            <a:spLocks noGrp="1"/>
          </p:cNvSpPr>
          <p:nvPr>
            <p:ph type="sldNum" sz="quarter" idx="10"/>
          </p:nvPr>
        </p:nvSpPr>
        <p:spPr/>
        <p:txBody>
          <a:bodyPr/>
          <a:lstStyle/>
          <a:p>
            <a:fld id="{0ABF0DB5-713E-454D-B00A-60CDD8B54721}" type="slidenum">
              <a:rPr lang="en-US" smtClean="0"/>
              <a:pPr/>
              <a:t>7</a:t>
            </a:fld>
            <a:endParaRPr lang="en-US"/>
          </a:p>
        </p:txBody>
      </p:sp>
      <p:sp>
        <p:nvSpPr>
          <p:cNvPr id="9" name="Date Placeholder 8"/>
          <p:cNvSpPr>
            <a:spLocks noGrp="1"/>
          </p:cNvSpPr>
          <p:nvPr>
            <p:ph type="dt" sz="half" idx="11"/>
          </p:nvPr>
        </p:nvSpPr>
        <p:spPr/>
        <p:txBody>
          <a:bodyPr/>
          <a:lstStyle/>
          <a:p>
            <a:r>
              <a:rPr lang="en-US" dirty="0"/>
              <a:t>2021-02-24</a:t>
            </a:r>
            <a:endParaRPr lang="en-US" b="1" dirty="0"/>
          </a:p>
        </p:txBody>
      </p:sp>
      <p:sp>
        <p:nvSpPr>
          <p:cNvPr id="10" name="Footer Placeholder 9"/>
          <p:cNvSpPr>
            <a:spLocks noGrp="1"/>
          </p:cNvSpPr>
          <p:nvPr>
            <p:ph type="ftr" sz="quarter" idx="12"/>
          </p:nvPr>
        </p:nvSpPr>
        <p:spPr/>
        <p:txBody>
          <a:bodyPr/>
          <a:lstStyle/>
          <a:p>
            <a:r>
              <a:rPr lang="en-US"/>
              <a:t>Copyright © Infineon Technologies AG 2021. All rights reserved.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93824" y="721488"/>
            <a:ext cx="6226176" cy="3623121"/>
          </a:xfrm>
          <a:prstGeom prst="rect">
            <a:avLst/>
          </a:prstGeom>
        </p:spPr>
      </p:pic>
    </p:spTree>
    <p:extLst>
      <p:ext uri="{BB962C8B-B14F-4D97-AF65-F5344CB8AC3E}">
        <p14:creationId xmlns:p14="http://schemas.microsoft.com/office/powerpoint/2010/main" val="2895582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000" dirty="0"/>
              <a:t>Setting the IMD700A parameters (not permanent)</a:t>
            </a:r>
          </a:p>
        </p:txBody>
      </p:sp>
      <p:sp>
        <p:nvSpPr>
          <p:cNvPr id="7" name="TextBox 6"/>
          <p:cNvSpPr txBox="1"/>
          <p:nvPr/>
        </p:nvSpPr>
        <p:spPr bwMode="auto">
          <a:xfrm>
            <a:off x="278277" y="4354204"/>
            <a:ext cx="4427494" cy="469359"/>
          </a:xfrm>
          <a:prstGeom prst="rect">
            <a:avLst/>
          </a:prstGeom>
          <a:noFill/>
          <a:ln w="9525">
            <a:noFill/>
            <a:miter lim="800000"/>
            <a:headEnd/>
            <a:tailEnd/>
          </a:ln>
          <a:effectLst/>
        </p:spPr>
        <p:txBody>
          <a:bodyPr wrap="none" lIns="0" tIns="0" rIns="0" bIns="0" rtlCol="0" anchor="ctr" anchorCtr="0">
            <a:spAutoFit/>
          </a:bodyPr>
          <a:lstStyle/>
          <a:p>
            <a:pPr marL="285750" marR="0" indent="-285750" defTabSz="914400" eaLnBrk="0" fontAlgn="auto" latinLnBrk="0" hangingPunct="0">
              <a:spcBef>
                <a:spcPts val="0"/>
              </a:spcBef>
              <a:spcAft>
                <a:spcPts val="300"/>
              </a:spcAft>
              <a:buClr>
                <a:schemeClr val="accent1"/>
              </a:buClr>
              <a:buSzTx/>
              <a:buFont typeface="Arial" panose="020B0604020202020204" pitchFamily="34" charset="0"/>
              <a:buChar char="›"/>
              <a:tabLst/>
            </a:pPr>
            <a:r>
              <a:rPr lang="en-US" sz="1400" kern="0" dirty="0">
                <a:latin typeface="Arial" panose="020B0604020202020204" pitchFamily="34" charset="0"/>
                <a:ea typeface="Verdana" pitchFamily="34" charset="0"/>
                <a:cs typeface="Arial" panose="020B0604020202020204" pitchFamily="34" charset="0"/>
              </a:rPr>
              <a:t>Select the desired 6EDL7141 parameters in the GUI</a:t>
            </a:r>
          </a:p>
          <a:p>
            <a:pPr marL="285750" marR="0" indent="-285750" defTabSz="914400" eaLnBrk="0" fontAlgn="auto" latinLnBrk="0" hangingPunct="0">
              <a:spcBef>
                <a:spcPts val="0"/>
              </a:spcBef>
              <a:spcAft>
                <a:spcPts val="300"/>
              </a:spcAft>
              <a:buClr>
                <a:schemeClr val="accent1"/>
              </a:buClr>
              <a:buSzTx/>
              <a:buFont typeface="Arial" panose="020B0604020202020204" pitchFamily="34" charset="0"/>
              <a:buChar char="›"/>
              <a:tabLst/>
            </a:pPr>
            <a:r>
              <a:rPr lang="en-US" sz="1400" kern="0" dirty="0">
                <a:latin typeface="Arial" panose="020B0604020202020204" pitchFamily="34" charset="0"/>
                <a:ea typeface="Verdana" pitchFamily="34" charset="0"/>
                <a:cs typeface="Arial" panose="020B0604020202020204" pitchFamily="34" charset="0"/>
              </a:rPr>
              <a:t>Click on highlighted button</a:t>
            </a:r>
          </a:p>
        </p:txBody>
      </p:sp>
      <p:sp>
        <p:nvSpPr>
          <p:cNvPr id="8" name="Slide Number Placeholder 7"/>
          <p:cNvSpPr>
            <a:spLocks noGrp="1"/>
          </p:cNvSpPr>
          <p:nvPr>
            <p:ph type="sldNum" sz="quarter" idx="10"/>
          </p:nvPr>
        </p:nvSpPr>
        <p:spPr/>
        <p:txBody>
          <a:bodyPr/>
          <a:lstStyle/>
          <a:p>
            <a:fld id="{0ABF0DB5-713E-454D-B00A-60CDD8B54721}" type="slidenum">
              <a:rPr lang="en-US" smtClean="0"/>
              <a:pPr/>
              <a:t>8</a:t>
            </a:fld>
            <a:endParaRPr lang="en-US"/>
          </a:p>
        </p:txBody>
      </p:sp>
      <p:sp>
        <p:nvSpPr>
          <p:cNvPr id="9" name="Date Placeholder 8"/>
          <p:cNvSpPr>
            <a:spLocks noGrp="1"/>
          </p:cNvSpPr>
          <p:nvPr>
            <p:ph type="dt" sz="half" idx="11"/>
          </p:nvPr>
        </p:nvSpPr>
        <p:spPr/>
        <p:txBody>
          <a:bodyPr/>
          <a:lstStyle/>
          <a:p>
            <a:r>
              <a:rPr lang="en-US" dirty="0"/>
              <a:t>2021-02-24</a:t>
            </a:r>
            <a:endParaRPr lang="en-US" b="1" dirty="0"/>
          </a:p>
        </p:txBody>
      </p:sp>
      <p:sp>
        <p:nvSpPr>
          <p:cNvPr id="10" name="Footer Placeholder 9"/>
          <p:cNvSpPr>
            <a:spLocks noGrp="1"/>
          </p:cNvSpPr>
          <p:nvPr>
            <p:ph type="ftr" sz="quarter" idx="12"/>
          </p:nvPr>
        </p:nvSpPr>
        <p:spPr/>
        <p:txBody>
          <a:bodyPr/>
          <a:lstStyle/>
          <a:p>
            <a:r>
              <a:rPr lang="en-US"/>
              <a:t>Copyright © Infineon Technologies AG 2021. All rights reserved.</a:t>
            </a:r>
          </a:p>
        </p:txBody>
      </p:sp>
      <p:pic>
        <p:nvPicPr>
          <p:cNvPr id="2" name="Picture 1"/>
          <p:cNvPicPr>
            <a:picLocks noChangeAspect="1"/>
          </p:cNvPicPr>
          <p:nvPr/>
        </p:nvPicPr>
        <p:blipFill>
          <a:blip r:embed="rId3"/>
          <a:stretch>
            <a:fillRect/>
          </a:stretch>
        </p:blipFill>
        <p:spPr>
          <a:xfrm>
            <a:off x="1018201" y="756795"/>
            <a:ext cx="6982799" cy="3515216"/>
          </a:xfrm>
          <a:prstGeom prst="rect">
            <a:avLst/>
          </a:prstGeom>
        </p:spPr>
      </p:pic>
    </p:spTree>
    <p:extLst>
      <p:ext uri="{BB962C8B-B14F-4D97-AF65-F5344CB8AC3E}">
        <p14:creationId xmlns:p14="http://schemas.microsoft.com/office/powerpoint/2010/main" val="1423975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Set to test bench mode</a:t>
            </a:r>
          </a:p>
        </p:txBody>
      </p:sp>
      <p:sp>
        <p:nvSpPr>
          <p:cNvPr id="8" name="TextBox 7"/>
          <p:cNvSpPr txBox="1"/>
          <p:nvPr/>
        </p:nvSpPr>
        <p:spPr bwMode="auto">
          <a:xfrm>
            <a:off x="278277" y="4481161"/>
            <a:ext cx="2388474" cy="215444"/>
          </a:xfrm>
          <a:prstGeom prst="rect">
            <a:avLst/>
          </a:prstGeom>
          <a:noFill/>
          <a:ln w="9525">
            <a:noFill/>
            <a:miter lim="800000"/>
            <a:headEnd/>
            <a:tailEnd/>
          </a:ln>
          <a:effectLst/>
        </p:spPr>
        <p:txBody>
          <a:bodyPr wrap="none" lIns="0" tIns="0" rIns="0" bIns="0" rtlCol="0" anchor="ctr" anchorCtr="0">
            <a:spAutoFit/>
          </a:bodyPr>
          <a:lstStyle/>
          <a:p>
            <a:pPr marL="285750" marR="0" indent="-285750" defTabSz="914400" eaLnBrk="0" fontAlgn="auto" latinLnBrk="0" hangingPunct="0">
              <a:spcBef>
                <a:spcPts val="0"/>
              </a:spcBef>
              <a:spcAft>
                <a:spcPts val="300"/>
              </a:spcAft>
              <a:buClr>
                <a:schemeClr val="accent1"/>
              </a:buClr>
              <a:buSzTx/>
              <a:buFont typeface="Arial" panose="020B0604020202020204" pitchFamily="34" charset="0"/>
              <a:buChar char="›"/>
              <a:tabLst/>
            </a:pPr>
            <a:r>
              <a:rPr lang="en-US" sz="1400" kern="0" dirty="0">
                <a:latin typeface="Arial" panose="020B0604020202020204" pitchFamily="34" charset="0"/>
                <a:ea typeface="Verdana" pitchFamily="34" charset="0"/>
                <a:cs typeface="Arial" panose="020B0604020202020204" pitchFamily="34" charset="0"/>
              </a:rPr>
              <a:t>Click on highlighted button</a:t>
            </a:r>
          </a:p>
        </p:txBody>
      </p:sp>
      <p:sp>
        <p:nvSpPr>
          <p:cNvPr id="9" name="Slide Number Placeholder 8"/>
          <p:cNvSpPr>
            <a:spLocks noGrp="1"/>
          </p:cNvSpPr>
          <p:nvPr>
            <p:ph type="sldNum" sz="quarter" idx="10"/>
          </p:nvPr>
        </p:nvSpPr>
        <p:spPr/>
        <p:txBody>
          <a:bodyPr/>
          <a:lstStyle/>
          <a:p>
            <a:fld id="{0ABF0DB5-713E-454D-B00A-60CDD8B54721}" type="slidenum">
              <a:rPr lang="en-US" smtClean="0"/>
              <a:pPr/>
              <a:t>9</a:t>
            </a:fld>
            <a:endParaRPr lang="en-US"/>
          </a:p>
        </p:txBody>
      </p:sp>
      <p:sp>
        <p:nvSpPr>
          <p:cNvPr id="10" name="Date Placeholder 9"/>
          <p:cNvSpPr>
            <a:spLocks noGrp="1"/>
          </p:cNvSpPr>
          <p:nvPr>
            <p:ph type="dt" sz="half" idx="11"/>
          </p:nvPr>
        </p:nvSpPr>
        <p:spPr/>
        <p:txBody>
          <a:bodyPr/>
          <a:lstStyle/>
          <a:p>
            <a:r>
              <a:rPr lang="en-US" dirty="0"/>
              <a:t>2021-02-24</a:t>
            </a:r>
            <a:endParaRPr lang="en-US" b="1" dirty="0"/>
          </a:p>
        </p:txBody>
      </p:sp>
      <p:sp>
        <p:nvSpPr>
          <p:cNvPr id="11" name="Footer Placeholder 10"/>
          <p:cNvSpPr>
            <a:spLocks noGrp="1"/>
          </p:cNvSpPr>
          <p:nvPr>
            <p:ph type="ftr" sz="quarter" idx="12"/>
          </p:nvPr>
        </p:nvSpPr>
        <p:spPr/>
        <p:txBody>
          <a:bodyPr/>
          <a:lstStyle/>
          <a:p>
            <a:r>
              <a:rPr lang="en-US"/>
              <a:t>Copyright © Infineon Technologies AG 2021. All rights reserved.</a:t>
            </a:r>
          </a:p>
        </p:txBody>
      </p:sp>
      <p:pic>
        <p:nvPicPr>
          <p:cNvPr id="2" name="Picture 1"/>
          <p:cNvPicPr>
            <a:picLocks noChangeAspect="1"/>
          </p:cNvPicPr>
          <p:nvPr/>
        </p:nvPicPr>
        <p:blipFill>
          <a:blip r:embed="rId3"/>
          <a:stretch>
            <a:fillRect/>
          </a:stretch>
        </p:blipFill>
        <p:spPr>
          <a:xfrm>
            <a:off x="929655" y="742950"/>
            <a:ext cx="7299945" cy="3657600"/>
          </a:xfrm>
          <a:prstGeom prst="rect">
            <a:avLst/>
          </a:prstGeom>
        </p:spPr>
      </p:pic>
    </p:spTree>
    <p:extLst>
      <p:ext uri="{BB962C8B-B14F-4D97-AF65-F5344CB8AC3E}">
        <p14:creationId xmlns:p14="http://schemas.microsoft.com/office/powerpoint/2010/main" val="22684565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NCLMASTER" val="0"/>
  <p:tag name="SLIDESPERROW" val="4"/>
  <p:tag name="THUMBWIDTH" val="220"/>
  <p:tag name="INFINEON_CATEGORY" val="{&quot;CategoryList&quot;:[],&quot;CategoryDictionary&quot;:{}}"/>
</p:tagLst>
</file>

<file path=ppt/theme/theme1.xml><?xml version="1.0" encoding="utf-8"?>
<a:theme xmlns:a="http://schemas.openxmlformats.org/drawingml/2006/main" name="blank">
  <a:themeElements>
    <a:clrScheme name="InfineonColors">
      <a:dk1>
        <a:srgbClr val="000000"/>
      </a:dk1>
      <a:lt1>
        <a:srgbClr val="FFFFFF"/>
      </a:lt1>
      <a:dk2>
        <a:srgbClr val="FFE054"/>
      </a:dk2>
      <a:lt2>
        <a:srgbClr val="E9E6E6"/>
      </a:lt2>
      <a:accent1>
        <a:srgbClr val="E30034"/>
      </a:accent1>
      <a:accent2>
        <a:srgbClr val="928285"/>
      </a:accent2>
      <a:accent3>
        <a:srgbClr val="84B6A7"/>
      </a:accent3>
      <a:accent4>
        <a:srgbClr val="AEC067"/>
      </a:accent4>
      <a:accent5>
        <a:srgbClr val="EE813C"/>
      </a:accent5>
      <a:accent6>
        <a:srgbClr val="AB377A"/>
      </a:accent6>
      <a:hlink>
        <a:srgbClr val="1122CC"/>
      </a:hlink>
      <a:folHlink>
        <a:srgbClr val="1122CC"/>
      </a:folHlink>
    </a:clrScheme>
    <a:fontScheme name="InfineonFonts">
      <a:majorFont>
        <a:latin typeface="Arial"/>
        <a:ea typeface=""/>
        <a:cs typeface="Verdana"/>
      </a:majorFont>
      <a:minorFont>
        <a:latin typeface="Arial"/>
        <a:ea typeface=""/>
        <a:cs typeface="Verdan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4"/>
        </a:solidFill>
        <a:ln w="9525">
          <a:noFill/>
          <a:miter lim="800000"/>
          <a:headEnd/>
          <a:tailEnd/>
        </a:ln>
      </a:spPr>
      <a:bodyPr wrap="square" lIns="72000" tIns="72000" rIns="72000" bIns="72000" rtlCol="0" anchor="ctr"/>
      <a:lstStyle>
        <a:defPPr algn="ctr" eaLnBrk="0" hangingPunct="0">
          <a:defRPr sz="1600" dirty="0" smtClean="0">
            <a:latin typeface="+mn-lt"/>
            <a:ea typeface="Verdana" pitchFamily="34" charset="0"/>
            <a:cs typeface="Verdana" pitchFamily="34" charset="0"/>
          </a:defRPr>
        </a:defPPr>
      </a:lstStyle>
    </a:spDef>
    <a:lnDef>
      <a:spPr>
        <a:ln w="19050">
          <a:solidFill>
            <a:schemeClr val="tx1"/>
          </a:solidFill>
          <a:tailEnd type="none"/>
        </a:ln>
      </a:spPr>
      <a:bodyPr/>
      <a:lstStyle/>
      <a:style>
        <a:lnRef idx="1">
          <a:schemeClr val="accent1"/>
        </a:lnRef>
        <a:fillRef idx="0">
          <a:schemeClr val="accent1"/>
        </a:fillRef>
        <a:effectRef idx="0">
          <a:schemeClr val="accent1"/>
        </a:effectRef>
        <a:fontRef idx="minor">
          <a:schemeClr val="tx1"/>
        </a:fontRef>
      </a:style>
    </a:lnDef>
    <a:txDef>
      <a:spPr bwMode="auto">
        <a:noFill/>
        <a:ln w="9525">
          <a:noFill/>
          <a:miter lim="800000"/>
          <a:headEnd/>
          <a:tailEnd/>
        </a:ln>
        <a:effectLst/>
      </a:spPr>
      <a:bodyPr wrap="none" lIns="0" tIns="0" rIns="0" bIns="0" rtlCol="0" anchor="ctr" anchorCtr="0">
        <a:spAutoFit/>
      </a:bodyPr>
      <a:lstStyle>
        <a:defPPr marL="285750" marR="0" indent="-285750" defTabSz="914400" eaLnBrk="0" fontAlgn="auto" latinLnBrk="0" hangingPunct="0">
          <a:spcBef>
            <a:spcPts val="0"/>
          </a:spcBef>
          <a:spcAft>
            <a:spcPts val="300"/>
          </a:spcAft>
          <a:buClr>
            <a:schemeClr val="accent1"/>
          </a:buClr>
          <a:buSzTx/>
          <a:buFont typeface="Arial" panose="020B0604020202020204" pitchFamily="34" charset="0"/>
          <a:buChar char="›"/>
          <a:tabLst/>
          <a:defRPr sz="1400" kern="0" dirty="0" smtClean="0">
            <a:latin typeface="Arial" panose="020B0604020202020204" pitchFamily="34" charset="0"/>
            <a:ea typeface="Verdana"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F23B662C-3E4F-470A-AB20-6A4A1F93B71F}" vid="{C975B8E3-3019-46CE-B08B-A8ABA333422D}"/>
    </a:ext>
  </a:extLst>
</a:theme>
</file>

<file path=ppt/theme/theme2.xml><?xml version="1.0" encoding="utf-8"?>
<a:theme xmlns:a="http://schemas.openxmlformats.org/drawingml/2006/main" name="Larissa-Design">
  <a:themeElements>
    <a:clrScheme name="Infineon">
      <a:dk1>
        <a:srgbClr val="000000"/>
      </a:dk1>
      <a:lt1>
        <a:srgbClr val="FFFFFF"/>
      </a:lt1>
      <a:dk2>
        <a:srgbClr val="FFE054"/>
      </a:dk2>
      <a:lt2>
        <a:srgbClr val="E9E6E6"/>
      </a:lt2>
      <a:accent1>
        <a:srgbClr val="E30034"/>
      </a:accent1>
      <a:accent2>
        <a:srgbClr val="928285"/>
      </a:accent2>
      <a:accent3>
        <a:srgbClr val="84B6A7"/>
      </a:accent3>
      <a:accent4>
        <a:srgbClr val="AEC067"/>
      </a:accent4>
      <a:accent5>
        <a:srgbClr val="EE813C"/>
      </a:accent5>
      <a:accent6>
        <a:srgbClr val="AB377A"/>
      </a:accent6>
      <a:hlink>
        <a:srgbClr val="1122CC"/>
      </a:hlink>
      <a:folHlink>
        <a:srgbClr val="1122CC"/>
      </a:folHlink>
    </a:clrScheme>
    <a:fontScheme name="Infineon Fonts">
      <a:majorFont>
        <a:latin typeface="Verdana"/>
        <a:ea typeface=""/>
        <a:cs typeface="Verdana"/>
      </a:majorFont>
      <a:minorFont>
        <a:latin typeface="Verdana"/>
        <a:ea typeface=""/>
        <a:cs typeface="Verdan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Infineon_ColorTheme_2012">
      <a:dk1>
        <a:srgbClr val="00214A"/>
      </a:dk1>
      <a:lt1>
        <a:srgbClr val="FFFFFF"/>
      </a:lt1>
      <a:dk2>
        <a:srgbClr val="00214A"/>
      </a:dk2>
      <a:lt2>
        <a:srgbClr val="C8D8E6"/>
      </a:lt2>
      <a:accent1>
        <a:srgbClr val="B70D28"/>
      </a:accent1>
      <a:accent2>
        <a:srgbClr val="E3EBF2"/>
      </a:accent2>
      <a:accent3>
        <a:srgbClr val="005DA9"/>
      </a:accent3>
      <a:accent4>
        <a:srgbClr val="969696"/>
      </a:accent4>
      <a:accent5>
        <a:srgbClr val="FDC400"/>
      </a:accent5>
      <a:accent6>
        <a:srgbClr val="009651"/>
      </a:accent6>
      <a:hlink>
        <a:srgbClr val="1122CC"/>
      </a:hlink>
      <a:folHlink>
        <a:srgbClr val="1122CC"/>
      </a:folHlink>
    </a:clrScheme>
    <a:fontScheme name="Infineon Fonts">
      <a:majorFont>
        <a:latin typeface="Verdana"/>
        <a:ea typeface=""/>
        <a:cs typeface="Verdana"/>
      </a:majorFont>
      <a:minorFont>
        <a:latin typeface="Verdana"/>
        <a:ea typeface=""/>
        <a:cs typeface="Verdan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False</openByDefault>
  <xsnScope/>
</customXsn>
</file>

<file path=customXml/item2.xml><?xml version="1.0" encoding="utf-8"?>
<p:properties xmlns:p="http://schemas.microsoft.com/office/2006/metadata/properties" xmlns:xsi="http://www.w3.org/2001/XMLSchema-instance" xmlns:pc="http://schemas.microsoft.com/office/infopath/2007/PartnerControls">
  <documentManagement>
    <Ver xmlns="a709603d-609a-478b-a91d-3c5e984c0e79">0</V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A655AAE9148B404486CBFDD74AD2AA0B" ma:contentTypeVersion="2" ma:contentTypeDescription="Create a new document." ma:contentTypeScope="" ma:versionID="a24cc1775e4f53b56bd6bf310015a115">
  <xsd:schema xmlns:xsd="http://www.w3.org/2001/XMLSchema" xmlns:xs="http://www.w3.org/2001/XMLSchema" xmlns:p="http://schemas.microsoft.com/office/2006/metadata/properties" xmlns:ns2="a709603d-609a-478b-a91d-3c5e984c0e79" xmlns:ns3="6ef45842-284e-44e4-b2db-1749e7948b44" targetNamespace="http://schemas.microsoft.com/office/2006/metadata/properties" ma:root="true" ma:fieldsID="f8923fe8aa0ace7ab58ef4ccc8b43a85" ns2:_="" ns3:_="">
    <xsd:import namespace="a709603d-609a-478b-a91d-3c5e984c0e79"/>
    <xsd:import namespace="6ef45842-284e-44e4-b2db-1749e7948b44"/>
    <xsd:element name="properties">
      <xsd:complexType>
        <xsd:sequence>
          <xsd:element name="documentManagement">
            <xsd:complexType>
              <xsd:all>
                <xsd:element ref="ns2:Ver"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709603d-609a-478b-a91d-3c5e984c0e79" elementFormDefault="qualified">
    <xsd:import namespace="http://schemas.microsoft.com/office/2006/documentManagement/types"/>
    <xsd:import namespace="http://schemas.microsoft.com/office/infopath/2007/PartnerControls"/>
    <xsd:element name="Ver" ma:index="8" nillable="true" ma:displayName="Ver" ma:default="0" ma:internalName="Ver" ma:percentage="FALS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6ef45842-284e-44e4-b2db-1749e7948b44"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144A13-A380-40B3-9980-61BD11F58D02}">
  <ds:schemaRefs>
    <ds:schemaRef ds:uri="http://schemas.microsoft.com/office/2006/metadata/customXsn"/>
  </ds:schemaRefs>
</ds:datastoreItem>
</file>

<file path=customXml/itemProps2.xml><?xml version="1.0" encoding="utf-8"?>
<ds:datastoreItem xmlns:ds="http://schemas.openxmlformats.org/officeDocument/2006/customXml" ds:itemID="{D299A1D5-F553-4264-9022-E0136C61CE27}">
  <ds:schemaRefs>
    <ds:schemaRef ds:uri="6ef45842-284e-44e4-b2db-1749e7948b44"/>
    <ds:schemaRef ds:uri="a709603d-609a-478b-a91d-3c5e984c0e79"/>
    <ds:schemaRef ds:uri="http://schemas.microsoft.com/office/infopath/2007/PartnerControls"/>
    <ds:schemaRef ds:uri="http://schemas.microsoft.com/office/2006/documentManagement/types"/>
    <ds:schemaRef ds:uri="http://purl.org/dc/dcmitype/"/>
    <ds:schemaRef ds:uri="http://schemas.openxmlformats.org/package/2006/metadata/core-properties"/>
    <ds:schemaRef ds:uri="http://schemas.microsoft.com/office/2006/metadata/properties"/>
    <ds:schemaRef ds:uri="http://www.w3.org/XML/1998/namespace"/>
    <ds:schemaRef ds:uri="http://purl.org/dc/terms/"/>
    <ds:schemaRef ds:uri="http://purl.org/dc/elements/1.1/"/>
  </ds:schemaRefs>
</ds:datastoreItem>
</file>

<file path=customXml/itemProps3.xml><?xml version="1.0" encoding="utf-8"?>
<ds:datastoreItem xmlns:ds="http://schemas.openxmlformats.org/officeDocument/2006/customXml" ds:itemID="{63C6748B-B74E-4BE1-834C-AEBB9BCA18FB}">
  <ds:schemaRefs>
    <ds:schemaRef ds:uri="http://schemas.microsoft.com/sharepoint/v3/contenttype/forms"/>
  </ds:schemaRefs>
</ds:datastoreItem>
</file>

<file path=customXml/itemProps4.xml><?xml version="1.0" encoding="utf-8"?>
<ds:datastoreItem xmlns:ds="http://schemas.openxmlformats.org/officeDocument/2006/customXml" ds:itemID="{AF2014AB-78C2-4F59-9D6E-9572E72F77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709603d-609a-478b-a91d-3c5e984c0e79"/>
    <ds:schemaRef ds:uri="6ef45842-284e-44e4-b2db-1749e7948b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869</Words>
  <Application>Microsoft Office PowerPoint</Application>
  <PresentationFormat>On-screen Show (16:9)</PresentationFormat>
  <Paragraphs>181</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Source Sans Pro</vt:lpstr>
      <vt:lpstr>Times New Roman</vt:lpstr>
      <vt:lpstr>Verdana</vt:lpstr>
      <vt:lpstr>blank</vt:lpstr>
      <vt:lpstr>EVAL_IMD700A_FOC_3SH Quick Start Guide</vt:lpstr>
      <vt:lpstr>Product overview and features</vt:lpstr>
      <vt:lpstr>Demo kit description</vt:lpstr>
      <vt:lpstr>Board test setup</vt:lpstr>
      <vt:lpstr>Power and start procedure</vt:lpstr>
      <vt:lpstr>GUI setup (Landing page)</vt:lpstr>
      <vt:lpstr>Flash the firmware from the GUI to the evaluation board</vt:lpstr>
      <vt:lpstr>Setting the IMD700A parameters (not permanent)</vt:lpstr>
      <vt:lpstr>Set to test bench mode</vt:lpstr>
      <vt:lpstr>Support www.infineon.com/EVAL_6EDL7141_TRAP_1SH</vt:lpstr>
      <vt:lpstr>Support Online tools and services</vt:lpstr>
      <vt:lpstr>Tailor made information via myInfineon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2021-02-23T01:57:49Z</dcterms:created>
  <dcterms:modified xsi:type="dcterms:W3CDTF">2022-05-02T09:25:59Z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ID">
    <vt:lpwstr/>
  </property>
  <property fmtid="{D5CDD505-2E9C-101B-9397-08002B2CF9AE}" pid="3" name="DocumentVersion">
    <vt:lpwstr/>
  </property>
  <property fmtid="{D5CDD505-2E9C-101B-9397-08002B2CF9AE}" pid="4" name="Proprietary">
    <vt:lpwstr/>
  </property>
  <property fmtid="{D5CDD505-2E9C-101B-9397-08002B2CF9AE}" pid="5" name="ConfidentialityMarking">
    <vt:lpwstr>restricted</vt:lpwstr>
  </property>
  <property fmtid="{D5CDD505-2E9C-101B-9397-08002B2CF9AE}" pid="6" name="AdditionalMarking">
    <vt:lpwstr/>
  </property>
  <property fmtid="{D5CDD505-2E9C-101B-9397-08002B2CF9AE}" pid="7" name="TemplateCompany">
    <vt:lpwstr>IFX</vt:lpwstr>
  </property>
  <property fmtid="{D5CDD505-2E9C-101B-9397-08002B2CF9AE}" pid="8" name="ContentTypeId">
    <vt:lpwstr>0x010100A655AAE9148B404486CBFDD74AD2AA0B</vt:lpwstr>
  </property>
</Properties>
</file>