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heme/theme2.xml" ContentType="application/vnd.openxmlformats-officedocument.theme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heme/theme3.xml" ContentType="application/vnd.openxmlformats-officedocument.theme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notesSlides/notesSlide1.xml" ContentType="application/vnd.openxmlformats-officedocument.presentationml.notesSlide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notesSlides/notesSlide4.xml" ContentType="application/vnd.openxmlformats-officedocument.presentationml.notesSlide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notesSlides/notesSlide5.xml" ContentType="application/vnd.openxmlformats-officedocument.presentationml.notesSlide+xml"/>
  <Override PartName="/ppt/tags/tag228.xml" ContentType="application/vnd.openxmlformats-officedocument.presentationml.tags+xml"/>
  <Override PartName="/ppt/notesSlides/notesSlide6.xml" ContentType="application/vnd.openxmlformats-officedocument.presentationml.notesSlide+xml"/>
  <Override PartName="/ppt/comments/comment1.xml" ContentType="application/vnd.openxmlformats-officedocument.presentationml.comment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notesSlides/notesSlide7.xml" ContentType="application/vnd.openxmlformats-officedocument.presentationml.notesSlide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notesSlides/notesSlide11.xml" ContentType="application/vnd.openxmlformats-officedocument.presentationml.notesSlide+xml"/>
  <Override PartName="/ppt/comments/comment2.xml" ContentType="application/vnd.openxmlformats-officedocument.presentationml.comment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15" r:id="rId5"/>
  </p:sldMasterIdLst>
  <p:notesMasterIdLst>
    <p:notesMasterId r:id="rId29"/>
  </p:notesMasterIdLst>
  <p:handoutMasterIdLst>
    <p:handoutMasterId r:id="rId30"/>
  </p:handoutMasterIdLst>
  <p:sldIdLst>
    <p:sldId id="348" r:id="rId6"/>
    <p:sldId id="300" r:id="rId7"/>
    <p:sldId id="295" r:id="rId8"/>
    <p:sldId id="301" r:id="rId9"/>
    <p:sldId id="365" r:id="rId10"/>
    <p:sldId id="296" r:id="rId11"/>
    <p:sldId id="542" r:id="rId12"/>
    <p:sldId id="297" r:id="rId13"/>
    <p:sldId id="589" r:id="rId14"/>
    <p:sldId id="593" r:id="rId15"/>
    <p:sldId id="470" r:id="rId16"/>
    <p:sldId id="591" r:id="rId17"/>
    <p:sldId id="298" r:id="rId18"/>
    <p:sldId id="538" r:id="rId19"/>
    <p:sldId id="540" r:id="rId20"/>
    <p:sldId id="539" r:id="rId21"/>
    <p:sldId id="592" r:id="rId22"/>
    <p:sldId id="299" r:id="rId23"/>
    <p:sldId id="515" r:id="rId24"/>
    <p:sldId id="594" r:id="rId25"/>
    <p:sldId id="595" r:id="rId26"/>
    <p:sldId id="588" r:id="rId27"/>
    <p:sldId id="258" r:id="rId28"/>
  </p:sldIdLst>
  <p:sldSz cx="12192000" cy="6858000"/>
  <p:notesSz cx="7099300" cy="10234613"/>
  <p:custDataLst>
    <p:tags r:id="rId31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609585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121917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828754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2438339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3047924" algn="l" defTabSz="121917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3657509" algn="l" defTabSz="121917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4267093" algn="l" defTabSz="121917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4876678" algn="l" defTabSz="121917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E91B8EC-5D36-48BF-978B-7E63CDB32BA3}">
          <p14:sldIdLst>
            <p14:sldId id="348"/>
            <p14:sldId id="300"/>
          </p14:sldIdLst>
        </p14:section>
        <p14:section name="Introduction" id="{33B5BC81-0346-401E-B654-D89C12BE8765}">
          <p14:sldIdLst>
            <p14:sldId id="295"/>
            <p14:sldId id="301"/>
            <p14:sldId id="365"/>
          </p14:sldIdLst>
        </p14:section>
        <p14:section name="Product portfolio" id="{A6BA7A21-7712-4396-AE9E-05A58E715A43}">
          <p14:sldIdLst>
            <p14:sldId id="296"/>
            <p14:sldId id="542"/>
          </p14:sldIdLst>
        </p14:section>
        <p14:section name="Key features and benefits" id="{A50F4F26-90FC-42F0-B597-1A60712FDF7F}">
          <p14:sldIdLst>
            <p14:sldId id="297"/>
            <p14:sldId id="589"/>
            <p14:sldId id="593"/>
            <p14:sldId id="470"/>
            <p14:sldId id="591"/>
          </p14:sldIdLst>
        </p14:section>
        <p14:section name="Target applications" id="{B7FEBA46-B335-4183-BE1A-1918AF98DED1}">
          <p14:sldIdLst>
            <p14:sldId id="298"/>
            <p14:sldId id="538"/>
            <p14:sldId id="540"/>
            <p14:sldId id="539"/>
            <p14:sldId id="592"/>
          </p14:sldIdLst>
        </p14:section>
        <p14:section name="Demo boards" id="{3D356B01-F36B-4DCB-9C1F-663F966E6540}">
          <p14:sldIdLst>
            <p14:sldId id="299"/>
            <p14:sldId id="515"/>
            <p14:sldId id="594"/>
            <p14:sldId id="595"/>
            <p14:sldId id="588"/>
            <p14:sldId id="258"/>
          </p14:sldIdLst>
        </p14:section>
      </p14:sectionLst>
    </p:ex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187">
          <p15:clr>
            <a:srgbClr val="A4A3A4"/>
          </p15:clr>
        </p15:guide>
        <p15:guide id="2" orient="horz" pos="638">
          <p15:clr>
            <a:srgbClr val="A4A3A4"/>
          </p15:clr>
        </p15:guide>
        <p15:guide id="3" orient="horz" pos="453">
          <p15:clr>
            <a:srgbClr val="A4A3A4"/>
          </p15:clr>
        </p15:guide>
        <p15:guide id="4" orient="horz" pos="6262">
          <p15:clr>
            <a:srgbClr val="A4A3A4"/>
          </p15:clr>
        </p15:guide>
        <p15:guide id="5" pos="4186">
          <p15:clr>
            <a:srgbClr val="A4A3A4"/>
          </p15:clr>
        </p15:guide>
        <p15:guide id="6" pos="286">
          <p15:clr>
            <a:srgbClr val="A4A3A4"/>
          </p15:clr>
        </p15:guide>
        <p15:guide id="7" pos="830">
          <p15:clr>
            <a:srgbClr val="A4A3A4"/>
          </p15:clr>
        </p15:guide>
        <p15:guide id="8" pos="386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13" clrIdx="0"/>
  <p:cmAuthor id="2" name="Mazzer Simone (IFAT PSS DCDC PM AE1 TD)" initials="MS(PDPAT" lastIdx="18" clrIdx="1">
    <p:extLst>
      <p:ext uri="{19B8F6BF-5375-455C-9EA6-DF929625EA0E}">
        <p15:presenceInfo xmlns:p15="http://schemas.microsoft.com/office/powerpoint/2012/main" userId="S-1-5-21-839522115-1659004503-725345543-30513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1E4AEA4-8DFA-4A89-87EB-49C32662AFE0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9525" cmpd="sng">
              <a:solidFill>
                <a:schemeClr val="lt1"/>
              </a:solidFill>
            </a:ln>
          </a:left>
          <a:right>
            <a:ln w="9525" cmpd="sng">
              <a:solidFill>
                <a:srgbClr val="FFFFFF"/>
              </a:solidFill>
            </a:ln>
          </a:right>
          <a:top>
            <a:ln w="9525" cmpd="sng">
              <a:solidFill>
                <a:srgbClr val="FFFFFF"/>
              </a:solidFill>
            </a:ln>
          </a:top>
          <a:bottom>
            <a:ln w="9525" cmpd="sng">
              <a:solidFill>
                <a:srgbClr val="FFFFFF"/>
              </a:solidFill>
            </a:ln>
          </a:bottom>
          <a:insideH>
            <a:ln w="9525" cmpd="sng">
              <a:solidFill>
                <a:srgbClr val="FFFFFF"/>
              </a:solidFill>
            </a:ln>
          </a:insideH>
          <a:insideV>
            <a:ln w="9525" cmpd="sng">
              <a:solidFill>
                <a:srgbClr val="FFFFFF"/>
              </a:solidFill>
            </a:ln>
          </a:insideV>
        </a:tcBdr>
        <a:fill>
          <a:solidFill>
            <a:schemeClr val="lt2"/>
          </a:solidFill>
        </a:fill>
      </a:tcStyle>
    </a:wholeTbl>
    <a:band1H>
      <a:tcStyle>
        <a:tcBdr/>
      </a:tcStyle>
    </a:band1H>
    <a:band2H>
      <a:tcTxStyle>
        <a:fontRef idx="minor">
          <a:prstClr val="white"/>
        </a:fontRef>
        <a:schemeClr val="lt1"/>
      </a:tcTxStyle>
      <a:tcStyle>
        <a:tcBdr/>
        <a:fill>
          <a:solidFill>
            <a:schemeClr val="accent2"/>
          </a:solidFill>
        </a:fill>
      </a:tcStyle>
    </a:band2H>
    <a:band1V>
      <a:tcStyle>
        <a:tcBdr/>
      </a:tcStyle>
    </a:band1V>
    <a:band2V>
      <a:tcTxStyle>
        <a:fontRef idx="minor">
          <a:prstClr val="white"/>
        </a:fontRef>
        <a:schemeClr val="lt1"/>
      </a:tcTxStyle>
      <a:tcStyle>
        <a:tcBdr/>
        <a:fill>
          <a:solidFill>
            <a:schemeClr val="accent2"/>
          </a:solidFill>
        </a:fill>
      </a:tcStyle>
    </a:band2V>
    <a:lastCol>
      <a:tcTxStyle b="on">
        <a:fontRef idx="minor">
          <a:prstClr val="white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white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white"/>
        </a:fontRef>
        <a:schemeClr val="lt1"/>
      </a:tcTxStyle>
      <a:tcStyle>
        <a:tcBdr/>
        <a:fill>
          <a:solidFill>
            <a:schemeClr val="accent2"/>
          </a:solidFill>
        </a:fill>
      </a:tcStyle>
    </a:lastRow>
    <a:firstRow>
      <a:tcTxStyle b="on">
        <a:fontRef idx="minor">
          <a:prstClr val="white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96" autoAdjust="0"/>
  </p:normalViewPr>
  <p:slideViewPr>
    <p:cSldViewPr snapToObjects="1" showGuides="1">
      <p:cViewPr varScale="1">
        <p:scale>
          <a:sx n="121" d="100"/>
          <a:sy n="121" d="100"/>
        </p:scale>
        <p:origin x="108" y="234"/>
      </p:cViewPr>
      <p:guideLst>
        <p:guide pos="384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 showGuides="1">
      <p:cViewPr varScale="1">
        <p:scale>
          <a:sx n="70" d="100"/>
          <a:sy n="70" d="100"/>
        </p:scale>
        <p:origin x="2268" y="42"/>
      </p:cViewPr>
      <p:guideLst>
        <p:guide orient="horz" pos="187"/>
        <p:guide orient="horz" pos="638"/>
        <p:guide orient="horz" pos="453"/>
        <p:guide orient="horz" pos="6262"/>
        <p:guide pos="4186"/>
        <p:guide pos="286"/>
        <p:guide pos="830"/>
        <p:guide pos="386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commentAuthors" Target="commentAuthor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gs" Target="tags/tag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handoutMaster" Target="handoutMasters/handoutMaster1.xml"/><Relationship Id="rId35" Type="http://schemas.openxmlformats.org/officeDocument/2006/relationships/theme" Target="theme/theme1.xml"/><Relationship Id="rId8" Type="http://schemas.openxmlformats.org/officeDocument/2006/relationships/slide" Target="slides/slide3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21-07-21T09:55:46.118" idx="12">
    <p:pos x="6352" y="2176"/>
    <p:text>This is P100100 FB-CT</p:text>
    <p:extLst>
      <p:ext uri="{C676402C-5697-4E1C-873F-D02D1690AC5C}">
        <p15:threadingInfo xmlns:p15="http://schemas.microsoft.com/office/powerpoint/2012/main" timeZoneBias="-12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21-07-21T09:46:43.821" idx="5">
    <p:pos x="2963" y="3522"/>
    <p:text>hiccups</p:text>
    <p:extLst>
      <p:ext uri="{C676402C-5697-4E1C-873F-D02D1690AC5C}">
        <p15:threadingInfo xmlns:p15="http://schemas.microsoft.com/office/powerpoint/2012/main" timeZoneBias="-12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8" Type="http://schemas.openxmlformats.org/officeDocument/2006/relationships/tags" Target="../tags/tag155.xml"/><Relationship Id="rId3" Type="http://schemas.openxmlformats.org/officeDocument/2006/relationships/tags" Target="../tags/tag150.xml"/><Relationship Id="rId7" Type="http://schemas.openxmlformats.org/officeDocument/2006/relationships/tags" Target="../tags/tag154.xml"/><Relationship Id="rId12" Type="http://schemas.openxmlformats.org/officeDocument/2006/relationships/image" Target="../media/image7.png"/><Relationship Id="rId2" Type="http://schemas.openxmlformats.org/officeDocument/2006/relationships/tags" Target="../tags/tag149.xml"/><Relationship Id="rId1" Type="http://schemas.openxmlformats.org/officeDocument/2006/relationships/theme" Target="../theme/theme3.xml"/><Relationship Id="rId6" Type="http://schemas.openxmlformats.org/officeDocument/2006/relationships/tags" Target="../tags/tag153.xml"/><Relationship Id="rId11" Type="http://schemas.openxmlformats.org/officeDocument/2006/relationships/tags" Target="../tags/tag158.xml"/><Relationship Id="rId5" Type="http://schemas.openxmlformats.org/officeDocument/2006/relationships/tags" Target="../tags/tag152.xml"/><Relationship Id="rId10" Type="http://schemas.openxmlformats.org/officeDocument/2006/relationships/tags" Target="../tags/tag157.xml"/><Relationship Id="rId4" Type="http://schemas.openxmlformats.org/officeDocument/2006/relationships/tags" Target="../tags/tag151.xml"/><Relationship Id="rId9" Type="http://schemas.openxmlformats.org/officeDocument/2006/relationships/tags" Target="../tags/tag15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Header Placeholder" hidden="1"/>
          <p:cNvSpPr>
            <a:spLocks noGrp="1" noChangeArrowheads="1"/>
          </p:cNvSpPr>
          <p:nvPr>
            <p:ph type="hdr" sz="quarter"/>
            <p:custDataLst>
              <p:tags r:id="rId2"/>
            </p:custDataLst>
          </p:nvPr>
        </p:nvSpPr>
        <p:spPr bwMode="auto">
          <a:xfrm>
            <a:off x="7099300" y="0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defTabSz="955819">
              <a:defRPr sz="1200">
                <a:latin typeface="Tahoma" pitchFamily="34" charset="0"/>
              </a:defRPr>
            </a:lvl1pPr>
          </a:lstStyle>
          <a:p>
            <a:endParaRPr lang="en-US" sz="100" dirty="0">
              <a:noFill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ooter Placeholder" hidden="1"/>
          <p:cNvSpPr>
            <a:spLocks noGrp="1"/>
          </p:cNvSpPr>
          <p:nvPr>
            <p:ph type="ftr" sz="quarter" idx="2"/>
            <p:custDataLst>
              <p:tags r:id="rId3"/>
            </p:custDataLst>
          </p:nvPr>
        </p:nvSpPr>
        <p:spPr>
          <a:xfrm>
            <a:off x="7099300" y="10234613"/>
            <a:ext cx="0" cy="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pPr algn="ctr"/>
            <a:r>
              <a:rPr lang="en-US" sz="100" dirty="0">
                <a:noFill/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Copyright © Infineon Technologies AG 2020. All rights reserved.</a:t>
            </a:r>
          </a:p>
          <a:p>
            <a:pPr algn="ctr"/>
            <a:r>
              <a:rPr lang="en-US" sz="100" b="1" dirty="0">
                <a:noFill/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restricted</a:t>
            </a:r>
          </a:p>
        </p:txBody>
      </p:sp>
      <p:sp>
        <p:nvSpPr>
          <p:cNvPr id="9" name="Date Placeholder" hidden="1"/>
          <p:cNvSpPr>
            <a:spLocks noGrp="1"/>
          </p:cNvSpPr>
          <p:nvPr>
            <p:ph type="dt" sz="quarter" idx="1"/>
            <p:custDataLst>
              <p:tags r:id="rId4"/>
            </p:custDataLst>
          </p:nvPr>
        </p:nvSpPr>
        <p:spPr>
          <a:xfrm>
            <a:off x="7099300" y="10234613"/>
            <a:ext cx="0" cy="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pPr algn="l"/>
            <a:r>
              <a:rPr lang="en-US" sz="100" dirty="0">
                <a:noFill/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2020-09-28</a:t>
            </a:r>
          </a:p>
          <a:p>
            <a:pPr algn="l"/>
            <a:endParaRPr lang="en-US" sz="100" dirty="0">
              <a:noFill/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10" name="Slide Number Placeholder"/>
          <p:cNvSpPr>
            <a:spLocks noGrp="1"/>
          </p:cNvSpPr>
          <p:nvPr>
            <p:ph type="sldNum" sz="quarter" idx="3"/>
          </p:nvPr>
        </p:nvSpPr>
        <p:spPr>
          <a:xfrm>
            <a:off x="5997922" y="9833798"/>
            <a:ext cx="612000" cy="288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/>
            </a:lvl1pPr>
          </a:lstStyle>
          <a:p>
            <a:fld id="{4F5EA4BF-E9AE-43AF-B3B0-E8B2B4D213BF}" type="slidenum">
              <a:rPr lang="en-US" sz="800">
                <a:solidFill>
                  <a:srgbClr val="928285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pPr/>
              <a:t>‹#›</a:t>
            </a:fld>
            <a:endParaRPr lang="en-US" sz="800" dirty="0">
              <a:solidFill>
                <a:srgbClr val="928285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2" name="empower_document_placeholder" hidden="1">
            <a:extLst>
              <a:ext uri="{FF2B5EF4-FFF2-40B4-BE49-F238E27FC236}">
                <a16:creationId xmlns:a16="http://schemas.microsoft.com/office/drawing/2014/main" id="{AB77BC53-8E05-4977-B193-6A6AD69A870A}"/>
              </a:ext>
            </a:extLst>
          </p:cNvPr>
          <p:cNvSpPr txBox="1"/>
          <p:nvPr userDrawn="1">
            <p:custDataLst>
              <p:tags r:id="rId5"/>
            </p:custDataLst>
          </p:nvPr>
        </p:nvSpPr>
        <p:spPr bwMode="auto">
          <a:xfrm>
            <a:off x="489310" y="426585"/>
            <a:ext cx="2592000" cy="2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de-DE" sz="800" kern="0">
                <a:solidFill>
                  <a:srgbClr val="928285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[Owner:   Doc ID:   Vers.: ]</a:t>
            </a:r>
            <a:endParaRPr lang="de-DE" sz="800" kern="0" dirty="0">
              <a:solidFill>
                <a:srgbClr val="928285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3" name="empower_proprietary_placeholder" hidden="1">
            <a:extLst>
              <a:ext uri="{FF2B5EF4-FFF2-40B4-BE49-F238E27FC236}">
                <a16:creationId xmlns:a16="http://schemas.microsoft.com/office/drawing/2014/main" id="{8A3F532B-9233-4B6C-A1AE-20F78C1A46B8}"/>
              </a:ext>
            </a:extLst>
          </p:cNvPr>
          <p:cNvSpPr txBox="1"/>
          <p:nvPr userDrawn="1">
            <p:custDataLst>
              <p:tags r:id="rId6"/>
            </p:custDataLst>
          </p:nvPr>
        </p:nvSpPr>
        <p:spPr bwMode="auto">
          <a:xfrm>
            <a:off x="5637922" y="9545798"/>
            <a:ext cx="972000" cy="2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de-DE" sz="800" b="1" kern="0">
                <a:solidFill>
                  <a:srgbClr val="E30034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Infineon Proprietary</a:t>
            </a:r>
            <a:endParaRPr lang="de-DE" sz="800" b="1" kern="0" dirty="0">
              <a:solidFill>
                <a:srgbClr val="E30034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4" name="empower_draft_placeholder" hidden="1">
            <a:extLst>
              <a:ext uri="{FF2B5EF4-FFF2-40B4-BE49-F238E27FC236}">
                <a16:creationId xmlns:a16="http://schemas.microsoft.com/office/drawing/2014/main" id="{707F235E-2AB2-45AA-AAE4-3CA5D9E6B283}"/>
              </a:ext>
            </a:extLst>
          </p:cNvPr>
          <p:cNvSpPr txBox="1"/>
          <p:nvPr userDrawn="1">
            <p:custDataLst>
              <p:tags r:id="rId7"/>
            </p:custDataLst>
          </p:nvPr>
        </p:nvSpPr>
        <p:spPr bwMode="auto">
          <a:xfrm>
            <a:off x="489310" y="9545798"/>
            <a:ext cx="360362" cy="2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de-DE" sz="800" b="1" kern="0">
                <a:solidFill>
                  <a:srgbClr val="E30034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- DRAFT -</a:t>
            </a:r>
            <a:endParaRPr lang="de-DE" sz="800" b="1" kern="0" dirty="0">
              <a:solidFill>
                <a:srgbClr val="E30034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5" name="empower_footer_placeholder">
            <a:extLst>
              <a:ext uri="{FF2B5EF4-FFF2-40B4-BE49-F238E27FC236}">
                <a16:creationId xmlns:a16="http://schemas.microsoft.com/office/drawing/2014/main" id="{5B6337D7-EF4A-437B-98C9-7A76CBDDE797}"/>
              </a:ext>
            </a:extLst>
          </p:cNvPr>
          <p:cNvSpPr txBox="1"/>
          <p:nvPr userDrawn="1">
            <p:custDataLst>
              <p:tags r:id="rId8"/>
            </p:custDataLst>
          </p:nvPr>
        </p:nvSpPr>
        <p:spPr bwMode="auto">
          <a:xfrm>
            <a:off x="2001479" y="9833798"/>
            <a:ext cx="3096343" cy="2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ctr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kern="0">
                <a:solidFill>
                  <a:srgbClr val="928285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Copyright © Infineon Technologies AG 2021. All rights reserved.</a:t>
            </a:r>
            <a:endParaRPr lang="en-US" sz="800" kern="0" dirty="0">
              <a:solidFill>
                <a:srgbClr val="928285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16" name="empower_classification_attention_placeholder" hidden="1">
            <a:extLst>
              <a:ext uri="{FF2B5EF4-FFF2-40B4-BE49-F238E27FC236}">
                <a16:creationId xmlns:a16="http://schemas.microsoft.com/office/drawing/2014/main" id="{07AA87B6-2D72-4228-A7D0-DDCA437050BF}"/>
              </a:ext>
            </a:extLst>
          </p:cNvPr>
          <p:cNvSpPr txBox="1"/>
          <p:nvPr userDrawn="1">
            <p:custDataLst>
              <p:tags r:id="rId9"/>
            </p:custDataLst>
          </p:nvPr>
        </p:nvSpPr>
        <p:spPr bwMode="auto">
          <a:xfrm>
            <a:off x="3063723" y="426585"/>
            <a:ext cx="971855" cy="2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ctr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de-DE" sz="800" b="1" kern="0">
                <a:solidFill>
                  <a:srgbClr val="E30034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Restricted</a:t>
            </a:r>
            <a:endParaRPr lang="de-DE" sz="800" b="1" kern="0" dirty="0">
              <a:solidFill>
                <a:srgbClr val="E30034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6" name="empower_classification_placeholder">
            <a:extLst>
              <a:ext uri="{FF2B5EF4-FFF2-40B4-BE49-F238E27FC236}">
                <a16:creationId xmlns:a16="http://schemas.microsoft.com/office/drawing/2014/main" id="{162FD7ED-CC36-4F26-ADD4-95B9EFF2AE3D}"/>
              </a:ext>
            </a:extLst>
          </p:cNvPr>
          <p:cNvSpPr txBox="1"/>
          <p:nvPr userDrawn="1">
            <p:custDataLst>
              <p:tags r:id="rId10"/>
            </p:custDataLst>
          </p:nvPr>
        </p:nvSpPr>
        <p:spPr bwMode="auto">
          <a:xfrm>
            <a:off x="3062327" y="426585"/>
            <a:ext cx="973251" cy="2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ctr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de-DE" sz="800" b="1" kern="0" dirty="0" err="1">
                <a:solidFill>
                  <a:srgbClr val="928285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restricted</a:t>
            </a:r>
            <a:endParaRPr lang="de-DE" sz="800" b="1" kern="0" dirty="0">
              <a:solidFill>
                <a:srgbClr val="928285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14" name="empower_date_placeholder">
            <a:extLst>
              <a:ext uri="{FF2B5EF4-FFF2-40B4-BE49-F238E27FC236}">
                <a16:creationId xmlns:a16="http://schemas.microsoft.com/office/drawing/2014/main" id="{17C46F5C-5E8F-4CC2-80E6-B88261E13B5B}"/>
              </a:ext>
            </a:extLst>
          </p:cNvPr>
          <p:cNvSpPr txBox="1"/>
          <p:nvPr userDrawn="1">
            <p:custDataLst>
              <p:tags r:id="rId11"/>
            </p:custDataLst>
          </p:nvPr>
        </p:nvSpPr>
        <p:spPr bwMode="auto">
          <a:xfrm>
            <a:off x="489309" y="9833798"/>
            <a:ext cx="612000" cy="2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de-DE" sz="800" kern="0">
                <a:solidFill>
                  <a:srgbClr val="928285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2021-02-08</a:t>
            </a:r>
            <a:endParaRPr lang="de-DE" sz="800" kern="0" dirty="0">
              <a:solidFill>
                <a:srgbClr val="928285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pic>
        <p:nvPicPr>
          <p:cNvPr id="26" name="Logo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657072" y="295163"/>
            <a:ext cx="880886" cy="419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59428692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8" Type="http://schemas.openxmlformats.org/officeDocument/2006/relationships/tags" Target="../tags/tag145.xml"/><Relationship Id="rId3" Type="http://schemas.openxmlformats.org/officeDocument/2006/relationships/tags" Target="../tags/tag140.xml"/><Relationship Id="rId7" Type="http://schemas.openxmlformats.org/officeDocument/2006/relationships/tags" Target="../tags/tag144.xml"/><Relationship Id="rId12" Type="http://schemas.openxmlformats.org/officeDocument/2006/relationships/image" Target="../media/image7.png"/><Relationship Id="rId2" Type="http://schemas.openxmlformats.org/officeDocument/2006/relationships/tags" Target="../tags/tag139.xml"/><Relationship Id="rId1" Type="http://schemas.openxmlformats.org/officeDocument/2006/relationships/theme" Target="../theme/theme2.xml"/><Relationship Id="rId6" Type="http://schemas.openxmlformats.org/officeDocument/2006/relationships/tags" Target="../tags/tag143.xml"/><Relationship Id="rId11" Type="http://schemas.openxmlformats.org/officeDocument/2006/relationships/tags" Target="../tags/tag148.xml"/><Relationship Id="rId5" Type="http://schemas.openxmlformats.org/officeDocument/2006/relationships/tags" Target="../tags/tag142.xml"/><Relationship Id="rId10" Type="http://schemas.openxmlformats.org/officeDocument/2006/relationships/tags" Target="../tags/tag147.xml"/><Relationship Id="rId4" Type="http://schemas.openxmlformats.org/officeDocument/2006/relationships/tags" Target="../tags/tag141.xml"/><Relationship Id="rId9" Type="http://schemas.openxmlformats.org/officeDocument/2006/relationships/tags" Target="../tags/tag14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6" name="Slide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54025" y="1012825"/>
            <a:ext cx="6191250" cy="34829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4997" name="Notes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3306" y="4757266"/>
            <a:ext cx="6191968" cy="4783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Enter Notes</a:t>
            </a:r>
          </a:p>
        </p:txBody>
      </p:sp>
      <p:sp>
        <p:nvSpPr>
          <p:cNvPr id="28" name="Header Placeholder" hidden="1"/>
          <p:cNvSpPr>
            <a:spLocks noGrp="1" noChangeArrowheads="1"/>
          </p:cNvSpPr>
          <p:nvPr>
            <p:ph type="hdr" sz="quarter"/>
            <p:custDataLst>
              <p:tags r:id="rId2"/>
            </p:custDataLst>
          </p:nvPr>
        </p:nvSpPr>
        <p:spPr bwMode="auto">
          <a:xfrm>
            <a:off x="7099300" y="0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defTabSz="955819">
              <a:defRPr sz="100">
                <a:noFill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sz="100" dirty="0"/>
          </a:p>
        </p:txBody>
      </p:sp>
      <p:sp>
        <p:nvSpPr>
          <p:cNvPr id="10" name="Footer Placeholder" hidden="1"/>
          <p:cNvSpPr>
            <a:spLocks noGrp="1"/>
          </p:cNvSpPr>
          <p:nvPr>
            <p:ph type="ftr" sz="quarter" idx="4"/>
            <p:custDataLst>
              <p:tags r:id="rId3"/>
            </p:custDataLst>
          </p:nvPr>
        </p:nvSpPr>
        <p:spPr>
          <a:xfrm>
            <a:off x="7099300" y="10234613"/>
            <a:ext cx="0" cy="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">
                <a:noFill/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Copyright © Infineon Technologies AG 2020. All rights reserved.</a:t>
            </a: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restricted</a:t>
            </a:r>
          </a:p>
        </p:txBody>
      </p:sp>
      <p:sp>
        <p:nvSpPr>
          <p:cNvPr id="11" name="Date Placeholder" hidden="1"/>
          <p:cNvSpPr>
            <a:spLocks noGrp="1"/>
          </p:cNvSpPr>
          <p:nvPr>
            <p:ph type="dt" idx="1"/>
            <p:custDataLst>
              <p:tags r:id="rId4"/>
            </p:custDataLst>
          </p:nvPr>
        </p:nvSpPr>
        <p:spPr>
          <a:xfrm>
            <a:off x="7099300" y="10234613"/>
            <a:ext cx="0" cy="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">
                <a:noFill/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2020-09-28</a:t>
            </a:r>
          </a:p>
          <a:p>
            <a:endParaRPr lang="en-US" dirty="0"/>
          </a:p>
        </p:txBody>
      </p:sp>
      <p:sp>
        <p:nvSpPr>
          <p:cNvPr id="12" name="Slide Number Placeholder"/>
          <p:cNvSpPr>
            <a:spLocks noGrp="1"/>
          </p:cNvSpPr>
          <p:nvPr>
            <p:ph type="sldNum" sz="quarter" idx="5"/>
          </p:nvPr>
        </p:nvSpPr>
        <p:spPr>
          <a:xfrm>
            <a:off x="6033274" y="9833798"/>
            <a:ext cx="612000" cy="288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rgbClr val="928285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fld id="{4165D906-55BD-49C5-997D-27A40DB53D15}" type="slidenum"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empower_document_placeholder" hidden="1">
            <a:extLst>
              <a:ext uri="{FF2B5EF4-FFF2-40B4-BE49-F238E27FC236}">
                <a16:creationId xmlns:a16="http://schemas.microsoft.com/office/drawing/2014/main" id="{E8AE2277-2635-47CE-8461-F921E010AD66}"/>
              </a:ext>
            </a:extLst>
          </p:cNvPr>
          <p:cNvSpPr txBox="1"/>
          <p:nvPr userDrawn="1">
            <p:custDataLst>
              <p:tags r:id="rId5"/>
            </p:custDataLst>
          </p:nvPr>
        </p:nvSpPr>
        <p:spPr bwMode="auto">
          <a:xfrm>
            <a:off x="453306" y="426585"/>
            <a:ext cx="2592000" cy="2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de-DE" sz="800" kern="0">
                <a:solidFill>
                  <a:srgbClr val="928285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[Owner:   Doc ID:   Vers.: ]</a:t>
            </a:r>
            <a:endParaRPr lang="de-DE" sz="800" kern="0" dirty="0">
              <a:solidFill>
                <a:srgbClr val="928285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3" name="empower_proprietary_placeholder" hidden="1">
            <a:extLst>
              <a:ext uri="{FF2B5EF4-FFF2-40B4-BE49-F238E27FC236}">
                <a16:creationId xmlns:a16="http://schemas.microsoft.com/office/drawing/2014/main" id="{1ED6373F-3656-4DFD-9B9C-BC0ABABA2CBF}"/>
              </a:ext>
            </a:extLst>
          </p:cNvPr>
          <p:cNvSpPr txBox="1"/>
          <p:nvPr userDrawn="1">
            <p:custDataLst>
              <p:tags r:id="rId6"/>
            </p:custDataLst>
          </p:nvPr>
        </p:nvSpPr>
        <p:spPr bwMode="auto">
          <a:xfrm>
            <a:off x="5673274" y="9545798"/>
            <a:ext cx="972000" cy="2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de-DE" sz="800" b="1" kern="0">
                <a:solidFill>
                  <a:srgbClr val="E30034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Infineon Proprietary</a:t>
            </a:r>
            <a:endParaRPr lang="de-DE" sz="800" b="1" kern="0" dirty="0">
              <a:solidFill>
                <a:srgbClr val="E30034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4" name="empower_draft_placeholder" hidden="1">
            <a:extLst>
              <a:ext uri="{FF2B5EF4-FFF2-40B4-BE49-F238E27FC236}">
                <a16:creationId xmlns:a16="http://schemas.microsoft.com/office/drawing/2014/main" id="{3D3123B4-E08C-4CCD-9703-AD1F689F1FB7}"/>
              </a:ext>
            </a:extLst>
          </p:cNvPr>
          <p:cNvSpPr txBox="1"/>
          <p:nvPr userDrawn="1">
            <p:custDataLst>
              <p:tags r:id="rId7"/>
            </p:custDataLst>
          </p:nvPr>
        </p:nvSpPr>
        <p:spPr bwMode="auto">
          <a:xfrm>
            <a:off x="453306" y="9545798"/>
            <a:ext cx="360362" cy="2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de-DE" sz="800" b="1" kern="0">
                <a:solidFill>
                  <a:srgbClr val="E30034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- DRAFT -</a:t>
            </a:r>
            <a:endParaRPr lang="de-DE" sz="800" b="1" kern="0" dirty="0">
              <a:solidFill>
                <a:srgbClr val="E30034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5" name="empower_footer_placeholder">
            <a:extLst>
              <a:ext uri="{FF2B5EF4-FFF2-40B4-BE49-F238E27FC236}">
                <a16:creationId xmlns:a16="http://schemas.microsoft.com/office/drawing/2014/main" id="{7E51E007-F5B3-45C7-900F-9B0FFE9F37F6}"/>
              </a:ext>
            </a:extLst>
          </p:cNvPr>
          <p:cNvSpPr txBox="1"/>
          <p:nvPr userDrawn="1">
            <p:custDataLst>
              <p:tags r:id="rId8"/>
            </p:custDataLst>
          </p:nvPr>
        </p:nvSpPr>
        <p:spPr bwMode="auto">
          <a:xfrm>
            <a:off x="2001479" y="9833798"/>
            <a:ext cx="3096343" cy="2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ctr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kern="0">
                <a:solidFill>
                  <a:srgbClr val="928285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Copyright © Infineon Technologies AG 2021. All rights reserved.</a:t>
            </a:r>
            <a:endParaRPr lang="en-US" sz="800" kern="0" dirty="0">
              <a:solidFill>
                <a:srgbClr val="928285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6" name="empower_classification_attention_placeholder" hidden="1">
            <a:extLst>
              <a:ext uri="{FF2B5EF4-FFF2-40B4-BE49-F238E27FC236}">
                <a16:creationId xmlns:a16="http://schemas.microsoft.com/office/drawing/2014/main" id="{CD1E0C77-9862-4B96-A3C1-8F3320EB5330}"/>
              </a:ext>
            </a:extLst>
          </p:cNvPr>
          <p:cNvSpPr txBox="1"/>
          <p:nvPr userDrawn="1">
            <p:custDataLst>
              <p:tags r:id="rId9"/>
            </p:custDataLst>
          </p:nvPr>
        </p:nvSpPr>
        <p:spPr bwMode="auto">
          <a:xfrm>
            <a:off x="3063723" y="426585"/>
            <a:ext cx="971855" cy="2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ctr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de-DE" sz="800" b="1" kern="0">
                <a:solidFill>
                  <a:srgbClr val="E30034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Restricted</a:t>
            </a:r>
            <a:endParaRPr lang="de-DE" sz="800" b="1" kern="0" dirty="0">
              <a:solidFill>
                <a:srgbClr val="E30034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7" name="empower_classification_placeholder">
            <a:extLst>
              <a:ext uri="{FF2B5EF4-FFF2-40B4-BE49-F238E27FC236}">
                <a16:creationId xmlns:a16="http://schemas.microsoft.com/office/drawing/2014/main" id="{9F464BB7-63C3-4B8A-A50E-5FC32FA6A18F}"/>
              </a:ext>
            </a:extLst>
          </p:cNvPr>
          <p:cNvSpPr txBox="1"/>
          <p:nvPr userDrawn="1">
            <p:custDataLst>
              <p:tags r:id="rId10"/>
            </p:custDataLst>
          </p:nvPr>
        </p:nvSpPr>
        <p:spPr bwMode="auto">
          <a:xfrm>
            <a:off x="3062327" y="426585"/>
            <a:ext cx="973251" cy="2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ctr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de-DE" sz="800" b="1" kern="0" dirty="0" err="1">
                <a:solidFill>
                  <a:srgbClr val="928285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restricted</a:t>
            </a:r>
            <a:endParaRPr lang="de-DE" sz="800" b="1" kern="0" dirty="0">
              <a:solidFill>
                <a:srgbClr val="928285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8" name="empower_date_placeholder">
            <a:extLst>
              <a:ext uri="{FF2B5EF4-FFF2-40B4-BE49-F238E27FC236}">
                <a16:creationId xmlns:a16="http://schemas.microsoft.com/office/drawing/2014/main" id="{7E930412-6BBA-43BF-B0D5-11DDE46E471E}"/>
              </a:ext>
            </a:extLst>
          </p:cNvPr>
          <p:cNvSpPr txBox="1"/>
          <p:nvPr userDrawn="1">
            <p:custDataLst>
              <p:tags r:id="rId11"/>
            </p:custDataLst>
          </p:nvPr>
        </p:nvSpPr>
        <p:spPr bwMode="auto">
          <a:xfrm>
            <a:off x="453306" y="9833798"/>
            <a:ext cx="612000" cy="2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de-DE" sz="800" kern="0">
                <a:solidFill>
                  <a:srgbClr val="928285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2021-02-08</a:t>
            </a:r>
            <a:endParaRPr lang="de-DE" sz="800" kern="0" dirty="0">
              <a:solidFill>
                <a:srgbClr val="928285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pic>
        <p:nvPicPr>
          <p:cNvPr id="32" name="Logo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657072" y="295163"/>
            <a:ext cx="880886" cy="419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2300418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9585" algn="l" rtl="0" fontAlgn="base">
      <a:spcBef>
        <a:spcPct val="30000"/>
      </a:spcBef>
      <a:spcAft>
        <a:spcPct val="0"/>
      </a:spcAft>
      <a:defRPr sz="1600" kern="1200">
        <a:solidFill>
          <a:srgbClr val="00214A"/>
        </a:solidFill>
        <a:latin typeface="Verdana" pitchFamily="34" charset="0"/>
        <a:ea typeface="+mn-ea"/>
        <a:cs typeface="+mn-cs"/>
      </a:defRPr>
    </a:lvl2pPr>
    <a:lvl3pPr marL="1219170" algn="l" rtl="0" fontAlgn="base">
      <a:spcBef>
        <a:spcPct val="30000"/>
      </a:spcBef>
      <a:spcAft>
        <a:spcPct val="0"/>
      </a:spcAft>
      <a:defRPr sz="1600" kern="1200">
        <a:solidFill>
          <a:srgbClr val="00214A"/>
        </a:solidFill>
        <a:latin typeface="Verdana" pitchFamily="34" charset="0"/>
        <a:ea typeface="+mn-ea"/>
        <a:cs typeface="+mn-cs"/>
      </a:defRPr>
    </a:lvl3pPr>
    <a:lvl4pPr marL="1828754" algn="l" rtl="0" fontAlgn="base">
      <a:spcBef>
        <a:spcPct val="30000"/>
      </a:spcBef>
      <a:spcAft>
        <a:spcPct val="0"/>
      </a:spcAft>
      <a:defRPr sz="1600" kern="1200">
        <a:solidFill>
          <a:srgbClr val="00214A"/>
        </a:solidFill>
        <a:latin typeface="Verdana" pitchFamily="34" charset="0"/>
        <a:ea typeface="+mn-ea"/>
        <a:cs typeface="+mn-cs"/>
      </a:defRPr>
    </a:lvl4pPr>
    <a:lvl5pPr marL="2438339" algn="l" rtl="0" fontAlgn="base">
      <a:spcBef>
        <a:spcPct val="30000"/>
      </a:spcBef>
      <a:spcAft>
        <a:spcPct val="0"/>
      </a:spcAft>
      <a:defRPr sz="1600" kern="1200">
        <a:solidFill>
          <a:srgbClr val="00214A"/>
        </a:solidFill>
        <a:latin typeface="Verdana" pitchFamily="34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>
          <a:xfrm>
            <a:off x="-603250" y="982663"/>
            <a:ext cx="8004175" cy="4503737"/>
          </a:xfrm>
        </p:spPr>
      </p:sp>
      <p:sp>
        <p:nvSpPr>
          <p:cNvPr id="3" name="IFXSHAPE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IFXSHAPE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00214A"/>
                </a:solidFill>
              </a:rPr>
              <a:t>OptiMOS™ PS 80V &amp; 100V</a:t>
            </a:r>
            <a:endParaRPr lang="en-US" dirty="0">
              <a:solidFill>
                <a:srgbClr val="00214A"/>
              </a:solidFill>
            </a:endParaRPr>
          </a:p>
        </p:txBody>
      </p:sp>
      <p:sp>
        <p:nvSpPr>
          <p:cNvPr id="5" name="IFXSHAP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Infineon Technologies AG 2018. All rights reserved.</a:t>
            </a:r>
          </a:p>
          <a:p>
            <a:r>
              <a:rPr lang="en-US" b="1">
                <a:solidFill>
                  <a:srgbClr val="E30034"/>
                </a:solidFill>
              </a:rPr>
              <a:t>confidential</a:t>
            </a:r>
            <a:endParaRPr lang="en-US" b="1" dirty="0">
              <a:solidFill>
                <a:srgbClr val="E30034"/>
              </a:solidFill>
            </a:endParaRPr>
          </a:p>
        </p:txBody>
      </p:sp>
      <p:sp>
        <p:nvSpPr>
          <p:cNvPr id="6" name="IFXSHAPE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en-US"/>
              <a:t>2018-05-16</a:t>
            </a:r>
          </a:p>
          <a:p>
            <a:endParaRPr lang="en-US"/>
          </a:p>
        </p:txBody>
      </p:sp>
      <p:sp>
        <p:nvSpPr>
          <p:cNvPr id="7" name="IFXSHAPE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5E1CB4-6977-43BF-ACA9-CC28B9D6A559}" type="slidenum">
              <a:rPr lang="en-US" smtClean="0"/>
              <a:pPr/>
              <a:t>1</a:t>
            </a:fld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0280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>
          <a:xfrm>
            <a:off x="-603250" y="982663"/>
            <a:ext cx="8004175" cy="4503737"/>
          </a:xfrm>
        </p:spPr>
      </p:sp>
      <p:sp>
        <p:nvSpPr>
          <p:cNvPr id="3" name="IFXSHAPE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IFXSHAPE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00214A"/>
                </a:solidFill>
              </a:rPr>
              <a:t>OptiMOS™ PS 80V &amp; 100V</a:t>
            </a:r>
            <a:endParaRPr lang="en-US" dirty="0">
              <a:solidFill>
                <a:srgbClr val="00214A"/>
              </a:solidFill>
            </a:endParaRPr>
          </a:p>
        </p:txBody>
      </p:sp>
      <p:sp>
        <p:nvSpPr>
          <p:cNvPr id="5" name="IFXSHAP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Infineon Technologies AG 2018. All rights reserved.</a:t>
            </a:r>
          </a:p>
          <a:p>
            <a:r>
              <a:rPr lang="en-US" b="1">
                <a:solidFill>
                  <a:srgbClr val="E30034"/>
                </a:solidFill>
              </a:rPr>
              <a:t>confidential</a:t>
            </a:r>
            <a:endParaRPr lang="en-US" b="1" dirty="0">
              <a:solidFill>
                <a:srgbClr val="E30034"/>
              </a:solidFill>
            </a:endParaRPr>
          </a:p>
        </p:txBody>
      </p:sp>
      <p:sp>
        <p:nvSpPr>
          <p:cNvPr id="6" name="IFXSHAPE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en-US"/>
              <a:t>2018-05-16</a:t>
            </a:r>
          </a:p>
          <a:p>
            <a:endParaRPr lang="en-US"/>
          </a:p>
        </p:txBody>
      </p:sp>
      <p:sp>
        <p:nvSpPr>
          <p:cNvPr id="7" name="IFXSHAPE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5E1CB4-6977-43BF-ACA9-CC28B9D6A559}" type="slidenum">
              <a:rPr lang="en-US" smtClean="0"/>
              <a:pPr/>
              <a:t>16</a:t>
            </a:fld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3990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>
          <a:xfrm>
            <a:off x="-603250" y="982663"/>
            <a:ext cx="8004175" cy="4503737"/>
          </a:xfrm>
        </p:spPr>
      </p:sp>
      <p:sp>
        <p:nvSpPr>
          <p:cNvPr id="3" name="IFXSHAPE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IFXSHAPE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00214A"/>
                </a:solidFill>
              </a:rPr>
              <a:t>OptiMOS™ PS 80V &amp; 100V</a:t>
            </a:r>
            <a:endParaRPr lang="en-US" dirty="0">
              <a:solidFill>
                <a:srgbClr val="00214A"/>
              </a:solidFill>
            </a:endParaRPr>
          </a:p>
        </p:txBody>
      </p:sp>
      <p:sp>
        <p:nvSpPr>
          <p:cNvPr id="5" name="IFXSHAP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Infineon Technologies AG 2018. All rights reserved.</a:t>
            </a:r>
          </a:p>
          <a:p>
            <a:r>
              <a:rPr lang="en-US" b="1">
                <a:solidFill>
                  <a:srgbClr val="E30034"/>
                </a:solidFill>
              </a:rPr>
              <a:t>confidential</a:t>
            </a:r>
            <a:endParaRPr lang="en-US" b="1" dirty="0">
              <a:solidFill>
                <a:srgbClr val="E30034"/>
              </a:solidFill>
            </a:endParaRPr>
          </a:p>
        </p:txBody>
      </p:sp>
      <p:sp>
        <p:nvSpPr>
          <p:cNvPr id="6" name="IFXSHAPE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en-US"/>
              <a:t>2018-05-16</a:t>
            </a:r>
          </a:p>
          <a:p>
            <a:endParaRPr lang="en-US"/>
          </a:p>
        </p:txBody>
      </p:sp>
      <p:sp>
        <p:nvSpPr>
          <p:cNvPr id="7" name="IFXSHAPE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5E1CB4-6977-43BF-ACA9-CC28B9D6A559}" type="slidenum">
              <a:rPr lang="en-US" smtClean="0"/>
              <a:pPr/>
              <a:t>19</a:t>
            </a:fld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4347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>
          <a:xfrm>
            <a:off x="-603250" y="982663"/>
            <a:ext cx="8004175" cy="4503737"/>
          </a:xfrm>
        </p:spPr>
      </p:sp>
      <p:sp>
        <p:nvSpPr>
          <p:cNvPr id="8" name="IFXSHAPE"/>
          <p:cNvSpPr>
            <a:spLocks noGrp="1"/>
          </p:cNvSpPr>
          <p:nvPr>
            <p:ph type="body" idx="3"/>
          </p:nvPr>
        </p:nvSpPr>
        <p:spPr>
          <a:xfrm>
            <a:off x="434047" y="5691906"/>
            <a:ext cx="5928892" cy="3561504"/>
          </a:xfrm>
        </p:spPr>
        <p:txBody>
          <a:bodyPr>
            <a:normAutofit/>
          </a:bodyPr>
          <a:lstStyle/>
          <a:p>
            <a:endParaRPr lang="de-DE">
              <a:solidFill>
                <a:schemeClr val="tx1"/>
              </a:solidFill>
            </a:endParaRPr>
          </a:p>
        </p:txBody>
      </p:sp>
      <p:sp>
        <p:nvSpPr>
          <p:cNvPr id="9" name="IFXSHAPE"/>
          <p:cNvSpPr>
            <a:spLocks noGrp="1"/>
          </p:cNvSpPr>
          <p:nvPr>
            <p:ph type="hdr" sz="quarter"/>
          </p:nvPr>
        </p:nvSpPr>
        <p:spPr>
          <a:xfrm>
            <a:off x="434735" y="286281"/>
            <a:ext cx="4234945" cy="406801"/>
          </a:xfrm>
        </p:spPr>
        <p:txBody>
          <a:bodyPr/>
          <a:lstStyle/>
          <a:p>
            <a:r>
              <a:rPr lang="en-US"/>
              <a:t>OptiMOS™ PS 80V &amp; 100V</a:t>
            </a:r>
            <a:endParaRPr lang="en-US" dirty="0"/>
          </a:p>
        </p:txBody>
      </p:sp>
      <p:sp>
        <p:nvSpPr>
          <p:cNvPr id="10" name="IFXSHAPE"/>
          <p:cNvSpPr>
            <a:spLocks noGrp="1"/>
          </p:cNvSpPr>
          <p:nvPr>
            <p:ph type="ftr" sz="quarter" idx="4"/>
          </p:nvPr>
        </p:nvSpPr>
        <p:spPr>
          <a:xfrm>
            <a:off x="1261644" y="9641788"/>
            <a:ext cx="4619438" cy="140572"/>
          </a:xfrm>
        </p:spPr>
        <p:txBody>
          <a:bodyPr/>
          <a:lstStyle/>
          <a:p>
            <a:r>
              <a:rPr lang="en-US"/>
              <a:t>Copyright © Infineon Technologies AG 2018. All rights reserved.</a:t>
            </a:r>
          </a:p>
          <a:p>
            <a:r>
              <a:rPr lang="en-US" b="1">
                <a:solidFill>
                  <a:srgbClr val="E30034"/>
                </a:solidFill>
              </a:rPr>
              <a:t>confidential</a:t>
            </a:r>
            <a:endParaRPr lang="en-US" b="1" dirty="0">
              <a:solidFill>
                <a:srgbClr val="E30034"/>
              </a:solidFill>
            </a:endParaRPr>
          </a:p>
        </p:txBody>
      </p:sp>
      <p:sp>
        <p:nvSpPr>
          <p:cNvPr id="11" name="IFXSHAPE"/>
          <p:cNvSpPr>
            <a:spLocks noGrp="1"/>
          </p:cNvSpPr>
          <p:nvPr>
            <p:ph type="dt" idx="1"/>
          </p:nvPr>
        </p:nvSpPr>
        <p:spPr>
          <a:xfrm>
            <a:off x="434047" y="9641788"/>
            <a:ext cx="827598" cy="140572"/>
          </a:xfrm>
        </p:spPr>
        <p:txBody>
          <a:bodyPr/>
          <a:lstStyle/>
          <a:p>
            <a:r>
              <a:rPr lang="en-US"/>
              <a:t>2018-05-16</a:t>
            </a:r>
          </a:p>
          <a:p>
            <a:endParaRPr lang="en-US"/>
          </a:p>
        </p:txBody>
      </p:sp>
      <p:sp>
        <p:nvSpPr>
          <p:cNvPr id="12" name="IFXSHAPE"/>
          <p:cNvSpPr>
            <a:spLocks noGrp="1"/>
          </p:cNvSpPr>
          <p:nvPr>
            <p:ph type="sldNum" sz="quarter" idx="5"/>
          </p:nvPr>
        </p:nvSpPr>
        <p:spPr>
          <a:xfrm>
            <a:off x="5881083" y="9641788"/>
            <a:ext cx="481856" cy="140572"/>
          </a:xfrm>
        </p:spPr>
        <p:txBody>
          <a:bodyPr/>
          <a:lstStyle/>
          <a:p>
            <a:fld id="{1A5E1CB4-6977-43BF-ACA9-CC28B9D6A559}" type="slidenum">
              <a:rPr lang="en-US" smtClean="0"/>
              <a:pPr/>
              <a:t>22</a:t>
            </a:fld>
            <a:endParaRPr lang="en-US"/>
          </a:p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sz="1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Copyright © Infineon Technologies AG 2020. All rights reserved.</a:t>
            </a: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restricted</a:t>
            </a:r>
            <a:endParaRPr lang="en-US" sz="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2020-09-28</a:t>
            </a:r>
          </a:p>
          <a:p>
            <a:endParaRPr lang="en-US" sz="1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65D906-55BD-49C5-997D-27A40DB53D15}" type="slidenum"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pPr/>
              <a:t>23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97125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sz="1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Copyright © Infineon Technologies AG 2020. All rights reserved.</a:t>
            </a: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restricted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 dirty="0"/>
              <a:t>2020-09-28</a:t>
            </a:r>
          </a:p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65D906-55BD-49C5-997D-27A40DB53D15}" type="slidenum"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pPr/>
              <a:t>4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66300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577850" y="1012825"/>
            <a:ext cx="8255000" cy="4643438"/>
          </a:xfrm>
          <a:ln/>
        </p:spPr>
      </p:sp>
      <p:sp>
        <p:nvSpPr>
          <p:cNvPr id="109571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cs typeface="Arial" charset="0"/>
              </a:rPr>
              <a:t>Ease of design:</a:t>
            </a:r>
            <a:r>
              <a:rPr lang="en-US" sz="1200" dirty="0">
                <a:cs typeface="Arial" charset="0"/>
              </a:rPr>
              <a:t> UCC27201A/11A driver compatible</a:t>
            </a:r>
            <a:endParaRPr lang="en-US" sz="1000" dirty="0">
              <a:cs typeface="Arial" charset="0"/>
            </a:endParaRPr>
          </a:p>
          <a:p>
            <a:pPr eaLnBrk="1" hangingPunct="1"/>
            <a:endParaRPr lang="de-DE" altLang="de-DE" dirty="0"/>
          </a:p>
          <a:p>
            <a:pPr eaLnBrk="1" hangingPunct="1"/>
            <a:r>
              <a:rPr lang="de-DE" altLang="de-DE" dirty="0">
                <a:sym typeface="Wingdings" panose="05000000000000000000" pitchFamily="2" charset="2"/>
              </a:rPr>
              <a:t> </a:t>
            </a:r>
            <a:r>
              <a:rPr lang="de-DE" altLang="de-DE" dirty="0" err="1">
                <a:sym typeface="Wingdings" panose="05000000000000000000" pitchFamily="2" charset="2"/>
              </a:rPr>
              <a:t>Doesn‘t</a:t>
            </a:r>
            <a:r>
              <a:rPr lang="de-DE" altLang="de-DE" dirty="0">
                <a:sym typeface="Wingdings" panose="05000000000000000000" pitchFamily="2" charset="2"/>
              </a:rPr>
              <a:t> </a:t>
            </a:r>
            <a:r>
              <a:rPr lang="de-DE" altLang="de-DE" dirty="0" err="1">
                <a:sym typeface="Wingdings" panose="05000000000000000000" pitchFamily="2" charset="2"/>
              </a:rPr>
              <a:t>quit</a:t>
            </a:r>
            <a:r>
              <a:rPr lang="de-DE" altLang="de-DE" baseline="0" dirty="0" err="1">
                <a:sym typeface="Wingdings" panose="05000000000000000000" pitchFamily="2" charset="2"/>
              </a:rPr>
              <a:t>e</a:t>
            </a:r>
            <a:r>
              <a:rPr lang="de-DE" altLang="de-DE" baseline="0" dirty="0">
                <a:sym typeface="Wingdings" panose="05000000000000000000" pitchFamily="2" charset="2"/>
              </a:rPr>
              <a:t> </a:t>
            </a:r>
            <a:r>
              <a:rPr lang="de-DE" altLang="de-DE" baseline="0" dirty="0" err="1">
                <a:sym typeface="Wingdings" panose="05000000000000000000" pitchFamily="2" charset="2"/>
              </a:rPr>
              <a:t>make</a:t>
            </a:r>
            <a:r>
              <a:rPr lang="de-DE" altLang="de-DE" baseline="0" dirty="0">
                <a:sym typeface="Wingdings" panose="05000000000000000000" pitchFamily="2" charset="2"/>
              </a:rPr>
              <a:t> sense </a:t>
            </a:r>
            <a:r>
              <a:rPr lang="de-DE" altLang="de-DE" baseline="0" dirty="0" err="1">
                <a:sym typeface="Wingdings" panose="05000000000000000000" pitchFamily="2" charset="2"/>
              </a:rPr>
              <a:t>with</a:t>
            </a:r>
            <a:r>
              <a:rPr lang="de-DE" altLang="de-DE" baseline="0" dirty="0">
                <a:sym typeface="Wingdings" panose="05000000000000000000" pitchFamily="2" charset="2"/>
              </a:rPr>
              <a:t> </a:t>
            </a:r>
            <a:r>
              <a:rPr lang="de-DE" altLang="de-DE" baseline="0" dirty="0" err="1">
                <a:sym typeface="Wingdings" panose="05000000000000000000" pitchFamily="2" charset="2"/>
              </a:rPr>
              <a:t>DrBridge</a:t>
            </a:r>
            <a:r>
              <a:rPr lang="de-DE" altLang="de-DE" baseline="0" dirty="0">
                <a:sym typeface="Wingdings" panose="05000000000000000000" pitchFamily="2" charset="2"/>
              </a:rPr>
              <a:t> design</a:t>
            </a:r>
            <a:endParaRPr lang="de-DE" altLang="de-DE" dirty="0"/>
          </a:p>
        </p:txBody>
      </p:sp>
      <p:sp>
        <p:nvSpPr>
          <p:cNvPr id="4" name="Kopfzeilenplatzhalt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black"/>
                </a:solidFill>
              </a:rPr>
              <a:t>OptiMOS™</a:t>
            </a:r>
            <a:br>
              <a:rPr lang="en-US">
                <a:solidFill>
                  <a:prstClr val="black"/>
                </a:solidFill>
              </a:rPr>
            </a:br>
            <a:r>
              <a:rPr lang="en-US">
                <a:solidFill>
                  <a:prstClr val="black"/>
                </a:solidFill>
              </a:rPr>
              <a:t>New 100V </a:t>
            </a:r>
            <a:br>
              <a:rPr lang="en-US">
                <a:solidFill>
                  <a:prstClr val="black"/>
                </a:solidFill>
              </a:rPr>
            </a:br>
            <a:r>
              <a:rPr lang="en-US">
                <a:solidFill>
                  <a:prstClr val="black"/>
                </a:solidFill>
              </a:rPr>
              <a:t>Halfbridge Powerstage</a:t>
            </a:r>
            <a:br>
              <a:rPr lang="en-US">
                <a:solidFill>
                  <a:prstClr val="black"/>
                </a:solidFill>
              </a:rPr>
            </a:br>
            <a:r>
              <a:rPr lang="en-US">
                <a:solidFill>
                  <a:prstClr val="black"/>
                </a:solidFill>
              </a:rPr>
              <a:t>Lead products: </a:t>
            </a:r>
            <a:br>
              <a:rPr lang="en-US">
                <a:solidFill>
                  <a:prstClr val="black"/>
                </a:solidFill>
              </a:rPr>
            </a:br>
            <a:r>
              <a:rPr lang="en-US">
                <a:solidFill>
                  <a:prstClr val="black"/>
                </a:solidFill>
              </a:rPr>
              <a:t>DHP1070N10ND5, DHP1050N10ND5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09573" name="Fußzeilenplatzhalter 4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742889" indent="-285727"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 marL="1142907" indent="-228581"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 marL="1600070" indent="-228581"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 marL="2057233" indent="-228581"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 marL="2514396" indent="-22858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6pPr>
            <a:lvl7pPr marL="2971559" indent="-22858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7pPr>
            <a:lvl8pPr marL="3428721" indent="-22858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8pPr>
            <a:lvl9pPr marL="3885884" indent="-22858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de-DE" sz="800">
                <a:solidFill>
                  <a:srgbClr val="000000"/>
                </a:solidFill>
              </a:rPr>
              <a:t>Copyright © Infineon Technologies AG 2016. All rights reserved.</a:t>
            </a:r>
          </a:p>
          <a:p>
            <a:pPr eaLnBrk="1" hangingPunct="1">
              <a:spcBef>
                <a:spcPct val="0"/>
              </a:spcBef>
            </a:pPr>
            <a:r>
              <a:rPr lang="en-US" altLang="de-DE" sz="800" b="1">
                <a:solidFill>
                  <a:srgbClr val="E30034"/>
                </a:solidFill>
              </a:rPr>
              <a:t>confidential</a:t>
            </a:r>
          </a:p>
        </p:txBody>
      </p:sp>
      <p:sp>
        <p:nvSpPr>
          <p:cNvPr id="109574" name="Datumsplatzhalter 5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742889" indent="-285727"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 marL="1142907" indent="-228581"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 marL="1600070" indent="-228581"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 marL="2057233" indent="-228581"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 marL="2514396" indent="-22858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6pPr>
            <a:lvl7pPr marL="2971559" indent="-22858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7pPr>
            <a:lvl8pPr marL="3428721" indent="-22858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8pPr>
            <a:lvl9pPr marL="3885884" indent="-22858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de-DE" sz="800" b="1">
                <a:solidFill>
                  <a:srgbClr val="B70D28"/>
                </a:solidFill>
              </a:rPr>
              <a:t>2016-10-06</a:t>
            </a:r>
          </a:p>
          <a:p>
            <a:pPr eaLnBrk="1" hangingPunct="1">
              <a:spcBef>
                <a:spcPct val="0"/>
              </a:spcBef>
            </a:pPr>
            <a:endParaRPr lang="en-US" altLang="de-DE" sz="800" b="1">
              <a:solidFill>
                <a:srgbClr val="B70D28"/>
              </a:solidFill>
            </a:endParaRPr>
          </a:p>
        </p:txBody>
      </p:sp>
      <p:sp>
        <p:nvSpPr>
          <p:cNvPr id="109575" name="Foliennummernplatzhalt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742889" indent="-285727"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 marL="1142907" indent="-228581"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 marL="1600070" indent="-228581"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 marL="2057233" indent="-228581" eaLnBrk="0" hangingPunct="0">
              <a:spcBef>
                <a:spcPct val="30000"/>
              </a:spcBef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 marL="2514396" indent="-22858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6pPr>
            <a:lvl7pPr marL="2971559" indent="-22858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7pPr>
            <a:lvl8pPr marL="3428721" indent="-22858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8pPr>
            <a:lvl9pPr marL="3885884" indent="-22858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rgbClr val="00214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2F9105D-6255-4C35-8180-3AFA81E55FD2}" type="slidenum">
              <a:rPr lang="en-US" altLang="de-DE" sz="800">
                <a:solidFill>
                  <a:srgbClr val="000000"/>
                </a:solidFill>
              </a:rPr>
              <a:pPr eaLnBrk="1" hangingPunct="1">
                <a:spcBef>
                  <a:spcPct val="0"/>
                </a:spcBef>
              </a:pPr>
              <a:t>5</a:t>
            </a:fld>
            <a:endParaRPr lang="en-US" altLang="de-DE" sz="800">
              <a:solidFill>
                <a:srgbClr val="000000"/>
              </a:solidFill>
            </a:endParaRPr>
          </a:p>
          <a:p>
            <a:pPr eaLnBrk="1" hangingPunct="1">
              <a:spcBef>
                <a:spcPct val="0"/>
              </a:spcBef>
            </a:pPr>
            <a:endParaRPr lang="en-US" altLang="de-DE" sz="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01694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>
          <a:xfrm>
            <a:off x="-603250" y="982663"/>
            <a:ext cx="8004175" cy="4503737"/>
          </a:xfrm>
        </p:spPr>
      </p:sp>
      <p:sp>
        <p:nvSpPr>
          <p:cNvPr id="3" name="IFXSHAPE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IFXSHAPE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00214A"/>
                </a:solidFill>
              </a:rPr>
              <a:t>OptiMOS™ PS 80V &amp; 100V</a:t>
            </a:r>
            <a:endParaRPr lang="en-US" dirty="0">
              <a:solidFill>
                <a:srgbClr val="00214A"/>
              </a:solidFill>
            </a:endParaRPr>
          </a:p>
        </p:txBody>
      </p:sp>
      <p:sp>
        <p:nvSpPr>
          <p:cNvPr id="5" name="IFXSHAP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Infineon Technologies AG 2018. All rights reserved.</a:t>
            </a:r>
          </a:p>
          <a:p>
            <a:r>
              <a:rPr lang="en-US" b="1">
                <a:solidFill>
                  <a:srgbClr val="E30034"/>
                </a:solidFill>
              </a:rPr>
              <a:t>confidential</a:t>
            </a:r>
            <a:endParaRPr lang="en-US" b="1" dirty="0">
              <a:solidFill>
                <a:srgbClr val="E30034"/>
              </a:solidFill>
            </a:endParaRPr>
          </a:p>
        </p:txBody>
      </p:sp>
      <p:sp>
        <p:nvSpPr>
          <p:cNvPr id="6" name="IFXSHAPE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en-US"/>
              <a:t>2018-05-16</a:t>
            </a:r>
          </a:p>
          <a:p>
            <a:endParaRPr lang="en-US"/>
          </a:p>
        </p:txBody>
      </p:sp>
      <p:sp>
        <p:nvSpPr>
          <p:cNvPr id="7" name="IFXSHAPE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5E1CB4-6977-43BF-ACA9-CC28B9D6A559}" type="slidenum">
              <a:rPr lang="en-US" smtClean="0"/>
              <a:pPr/>
              <a:t>7</a:t>
            </a:fld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3370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>
          <a:xfrm>
            <a:off x="-604838" y="982663"/>
            <a:ext cx="8005763" cy="4503737"/>
          </a:xfrm>
        </p:spPr>
      </p:sp>
      <p:sp>
        <p:nvSpPr>
          <p:cNvPr id="3" name="IFXSHAPE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IFXSHAPE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00214A"/>
                </a:solidFill>
              </a:rPr>
              <a:t>OptiMOS™ PS 80V &amp; 100V</a:t>
            </a:r>
            <a:endParaRPr lang="en-US" dirty="0">
              <a:solidFill>
                <a:srgbClr val="00214A"/>
              </a:solidFill>
            </a:endParaRPr>
          </a:p>
        </p:txBody>
      </p:sp>
      <p:sp>
        <p:nvSpPr>
          <p:cNvPr id="5" name="IFXSHAP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Infineon Technologies AG 2018. All rights reserved.</a:t>
            </a:r>
          </a:p>
          <a:p>
            <a:r>
              <a:rPr lang="en-US" b="1">
                <a:solidFill>
                  <a:srgbClr val="E30034"/>
                </a:solidFill>
              </a:rPr>
              <a:t>confidential</a:t>
            </a:r>
            <a:endParaRPr lang="en-US" b="1" dirty="0">
              <a:solidFill>
                <a:srgbClr val="E30034"/>
              </a:solidFill>
            </a:endParaRPr>
          </a:p>
        </p:txBody>
      </p:sp>
      <p:sp>
        <p:nvSpPr>
          <p:cNvPr id="6" name="IFXSHAPE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en-US"/>
              <a:t>2018-05-16</a:t>
            </a:r>
          </a:p>
          <a:p>
            <a:endParaRPr lang="en-US"/>
          </a:p>
        </p:txBody>
      </p:sp>
      <p:sp>
        <p:nvSpPr>
          <p:cNvPr id="7" name="IFXSHAPE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5E1CB4-6977-43BF-ACA9-CC28B9D6A559}" type="slidenum">
              <a:rPr lang="en-US" smtClean="0"/>
              <a:pPr/>
              <a:t>9</a:t>
            </a:fld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842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IFXSHAPE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95313" y="982663"/>
            <a:ext cx="7996238" cy="4498975"/>
          </a:xfrm>
          <a:ln cap="flat"/>
        </p:spPr>
      </p:sp>
      <p:sp>
        <p:nvSpPr>
          <p:cNvPr id="4" name="IFXSHAPE"/>
          <p:cNvSpPr>
            <a:spLocks noGrp="1"/>
          </p:cNvSpPr>
          <p:nvPr>
            <p:ph type="body" idx="3"/>
          </p:nvPr>
        </p:nvSpPr>
        <p:spPr>
          <a:xfrm>
            <a:off x="434047" y="5691906"/>
            <a:ext cx="5928892" cy="3561504"/>
          </a:xfrm>
        </p:spPr>
        <p:txBody>
          <a:bodyPr>
            <a:normAutofit/>
          </a:bodyPr>
          <a:lstStyle/>
          <a:p>
            <a:endParaRPr lang="de-DE">
              <a:solidFill>
                <a:schemeClr val="tx1"/>
              </a:solidFill>
            </a:endParaRPr>
          </a:p>
        </p:txBody>
      </p:sp>
      <p:sp>
        <p:nvSpPr>
          <p:cNvPr id="5" name="IFXSHAPE"/>
          <p:cNvSpPr>
            <a:spLocks noGrp="1"/>
          </p:cNvSpPr>
          <p:nvPr>
            <p:ph type="hdr" sz="quarter"/>
          </p:nvPr>
        </p:nvSpPr>
        <p:spPr>
          <a:xfrm>
            <a:off x="434735" y="286281"/>
            <a:ext cx="4234945" cy="406801"/>
          </a:xfrm>
        </p:spPr>
        <p:txBody>
          <a:bodyPr/>
          <a:lstStyle/>
          <a:p>
            <a:r>
              <a:rPr lang="en-US"/>
              <a:t>OptiMOS™ PS 80V &amp; 100V</a:t>
            </a:r>
            <a:endParaRPr lang="en-US" dirty="0"/>
          </a:p>
        </p:txBody>
      </p:sp>
      <p:sp>
        <p:nvSpPr>
          <p:cNvPr id="6" name="IFXSHAPE"/>
          <p:cNvSpPr>
            <a:spLocks noGrp="1"/>
          </p:cNvSpPr>
          <p:nvPr>
            <p:ph type="ftr" sz="quarter" idx="4"/>
          </p:nvPr>
        </p:nvSpPr>
        <p:spPr>
          <a:xfrm>
            <a:off x="1261644" y="9641788"/>
            <a:ext cx="4619438" cy="140572"/>
          </a:xfrm>
        </p:spPr>
        <p:txBody>
          <a:bodyPr/>
          <a:lstStyle/>
          <a:p>
            <a:r>
              <a:rPr lang="en-US"/>
              <a:t>Copyright © Infineon Technologies AG 2018. All rights reserved.</a:t>
            </a:r>
          </a:p>
          <a:p>
            <a:r>
              <a:rPr lang="en-US" b="1">
                <a:solidFill>
                  <a:srgbClr val="E30034"/>
                </a:solidFill>
              </a:rPr>
              <a:t>confidential</a:t>
            </a:r>
            <a:endParaRPr lang="en-US" b="1" dirty="0">
              <a:solidFill>
                <a:srgbClr val="E30034"/>
              </a:solidFill>
            </a:endParaRPr>
          </a:p>
        </p:txBody>
      </p:sp>
      <p:sp>
        <p:nvSpPr>
          <p:cNvPr id="7" name="IFXSHAPE"/>
          <p:cNvSpPr>
            <a:spLocks noGrp="1"/>
          </p:cNvSpPr>
          <p:nvPr>
            <p:ph type="dt" idx="1"/>
          </p:nvPr>
        </p:nvSpPr>
        <p:spPr>
          <a:xfrm>
            <a:off x="434047" y="9641788"/>
            <a:ext cx="827598" cy="140572"/>
          </a:xfrm>
        </p:spPr>
        <p:txBody>
          <a:bodyPr/>
          <a:lstStyle/>
          <a:p>
            <a:r>
              <a:rPr lang="en-US"/>
              <a:t>2018-05-16</a:t>
            </a:r>
          </a:p>
          <a:p>
            <a:endParaRPr lang="en-US"/>
          </a:p>
        </p:txBody>
      </p:sp>
      <p:sp>
        <p:nvSpPr>
          <p:cNvPr id="8" name="IFXSHAPE"/>
          <p:cNvSpPr>
            <a:spLocks noGrp="1"/>
          </p:cNvSpPr>
          <p:nvPr>
            <p:ph type="sldNum" sz="quarter" idx="5"/>
          </p:nvPr>
        </p:nvSpPr>
        <p:spPr>
          <a:xfrm>
            <a:off x="5881083" y="9641788"/>
            <a:ext cx="481856" cy="140572"/>
          </a:xfrm>
        </p:spPr>
        <p:txBody>
          <a:bodyPr/>
          <a:lstStyle/>
          <a:p>
            <a:fld id="{B3BFEFE6-982B-42F7-9653-240C124DA1AF}" type="slidenum">
              <a:rPr lang="en-US" smtClean="0"/>
              <a:t>11</a:t>
            </a:fld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5243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>
          <a:xfrm>
            <a:off x="-603250" y="982663"/>
            <a:ext cx="8004175" cy="4503737"/>
          </a:xfrm>
        </p:spPr>
      </p:sp>
      <p:sp>
        <p:nvSpPr>
          <p:cNvPr id="8" name="IFXSHAPE"/>
          <p:cNvSpPr>
            <a:spLocks noGrp="1"/>
          </p:cNvSpPr>
          <p:nvPr>
            <p:ph type="body" idx="3"/>
          </p:nvPr>
        </p:nvSpPr>
        <p:spPr>
          <a:xfrm>
            <a:off x="434047" y="5691906"/>
            <a:ext cx="5928892" cy="3561504"/>
          </a:xfrm>
        </p:spPr>
        <p:txBody>
          <a:bodyPr>
            <a:normAutofit/>
          </a:bodyPr>
          <a:lstStyle/>
          <a:p>
            <a:r>
              <a:rPr lang="en-US" noProof="0" dirty="0">
                <a:solidFill>
                  <a:schemeClr val="tx1"/>
                </a:solidFill>
              </a:rPr>
              <a:t>Example how source</a:t>
            </a:r>
            <a:r>
              <a:rPr lang="en-US" baseline="0" noProof="0" dirty="0">
                <a:solidFill>
                  <a:schemeClr val="tx1"/>
                </a:solidFill>
              </a:rPr>
              <a:t> down can help in a system:</a:t>
            </a:r>
          </a:p>
          <a:p>
            <a:r>
              <a:rPr lang="en-US" baseline="0" noProof="0" dirty="0">
                <a:solidFill>
                  <a:schemeClr val="tx1"/>
                </a:solidFill>
              </a:rPr>
              <a:t>-&gt; thermal performance is the combination of device + PCB/ board</a:t>
            </a:r>
          </a:p>
          <a:p>
            <a:r>
              <a:rPr lang="en-US" baseline="0" noProof="0" dirty="0">
                <a:solidFill>
                  <a:schemeClr val="tx1"/>
                </a:solidFill>
              </a:rPr>
              <a:t>-&gt; a source down configuration (</a:t>
            </a:r>
            <a:r>
              <a:rPr lang="en-US" baseline="0" noProof="0" dirty="0" err="1">
                <a:solidFill>
                  <a:schemeClr val="tx1"/>
                </a:solidFill>
              </a:rPr>
              <a:t>e.g</a:t>
            </a:r>
            <a:r>
              <a:rPr lang="en-US" baseline="0" noProof="0" dirty="0">
                <a:solidFill>
                  <a:schemeClr val="tx1"/>
                </a:solidFill>
              </a:rPr>
              <a:t> in half-bridges for the LS MOSFET) helps to get a more direct cooling path </a:t>
            </a:r>
          </a:p>
        </p:txBody>
      </p:sp>
      <p:sp>
        <p:nvSpPr>
          <p:cNvPr id="9" name="IFXSHAPE"/>
          <p:cNvSpPr>
            <a:spLocks noGrp="1"/>
          </p:cNvSpPr>
          <p:nvPr>
            <p:ph type="hdr" sz="quarter"/>
          </p:nvPr>
        </p:nvSpPr>
        <p:spPr>
          <a:xfrm>
            <a:off x="434736" y="286281"/>
            <a:ext cx="4234945" cy="406801"/>
          </a:xfrm>
        </p:spPr>
        <p:txBody>
          <a:bodyPr/>
          <a:lstStyle/>
          <a:p>
            <a:r>
              <a:rPr lang="en-US"/>
              <a:t>OptiMOS™ PS 80V &amp; 100V</a:t>
            </a:r>
            <a:endParaRPr lang="en-US" dirty="0"/>
          </a:p>
        </p:txBody>
      </p:sp>
      <p:sp>
        <p:nvSpPr>
          <p:cNvPr id="10" name="IFXSHAPE"/>
          <p:cNvSpPr>
            <a:spLocks noGrp="1"/>
          </p:cNvSpPr>
          <p:nvPr>
            <p:ph type="ftr" sz="quarter" idx="4"/>
          </p:nvPr>
        </p:nvSpPr>
        <p:spPr>
          <a:xfrm>
            <a:off x="1261644" y="9641789"/>
            <a:ext cx="4619438" cy="140572"/>
          </a:xfrm>
        </p:spPr>
        <p:txBody>
          <a:bodyPr/>
          <a:lstStyle/>
          <a:p>
            <a:r>
              <a:rPr lang="en-US"/>
              <a:t>Copyright © Infineon Technologies AG 2018. All rights reserved.</a:t>
            </a:r>
          </a:p>
          <a:p>
            <a:r>
              <a:rPr lang="en-US" b="1">
                <a:solidFill>
                  <a:srgbClr val="E30034"/>
                </a:solidFill>
              </a:rPr>
              <a:t>confidential</a:t>
            </a:r>
            <a:endParaRPr lang="en-US" b="1" dirty="0">
              <a:solidFill>
                <a:srgbClr val="E30034"/>
              </a:solidFill>
            </a:endParaRPr>
          </a:p>
        </p:txBody>
      </p:sp>
      <p:sp>
        <p:nvSpPr>
          <p:cNvPr id="11" name="IFXSHAPE"/>
          <p:cNvSpPr>
            <a:spLocks noGrp="1"/>
          </p:cNvSpPr>
          <p:nvPr>
            <p:ph type="dt" idx="1"/>
          </p:nvPr>
        </p:nvSpPr>
        <p:spPr>
          <a:xfrm>
            <a:off x="434047" y="9641789"/>
            <a:ext cx="827598" cy="140572"/>
          </a:xfrm>
        </p:spPr>
        <p:txBody>
          <a:bodyPr/>
          <a:lstStyle/>
          <a:p>
            <a:r>
              <a:rPr lang="en-US"/>
              <a:t>2018-05-16</a:t>
            </a:r>
          </a:p>
          <a:p>
            <a:endParaRPr lang="en-US"/>
          </a:p>
        </p:txBody>
      </p:sp>
      <p:sp>
        <p:nvSpPr>
          <p:cNvPr id="12" name="IFXSHAPE"/>
          <p:cNvSpPr>
            <a:spLocks noGrp="1"/>
          </p:cNvSpPr>
          <p:nvPr>
            <p:ph type="sldNum" sz="quarter" idx="5"/>
          </p:nvPr>
        </p:nvSpPr>
        <p:spPr>
          <a:xfrm>
            <a:off x="5881083" y="9641789"/>
            <a:ext cx="481856" cy="140572"/>
          </a:xfrm>
        </p:spPr>
        <p:txBody>
          <a:bodyPr/>
          <a:lstStyle/>
          <a:p>
            <a:fld id="{1A5E1CB4-6977-43BF-ACA9-CC28B9D6A559}" type="slidenum">
              <a:rPr lang="en-US" smtClean="0"/>
              <a:pPr/>
              <a:t>12</a:t>
            </a:fld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3318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>
          <a:xfrm>
            <a:off x="-603250" y="982663"/>
            <a:ext cx="8004175" cy="4503737"/>
          </a:xfrm>
        </p:spPr>
      </p:sp>
      <p:sp>
        <p:nvSpPr>
          <p:cNvPr id="3" name="IFXSHAPE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IFXSHAPE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00214A"/>
                </a:solidFill>
              </a:rPr>
              <a:t>OptiMOS™ PS 80V &amp; 100V</a:t>
            </a:r>
            <a:endParaRPr lang="en-US" dirty="0">
              <a:solidFill>
                <a:srgbClr val="00214A"/>
              </a:solidFill>
            </a:endParaRPr>
          </a:p>
        </p:txBody>
      </p:sp>
      <p:sp>
        <p:nvSpPr>
          <p:cNvPr id="5" name="IFXSHAP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Infineon Technologies AG 2018. All rights reserved.</a:t>
            </a:r>
          </a:p>
          <a:p>
            <a:r>
              <a:rPr lang="en-US" b="1">
                <a:solidFill>
                  <a:srgbClr val="E30034"/>
                </a:solidFill>
              </a:rPr>
              <a:t>confidential</a:t>
            </a:r>
            <a:endParaRPr lang="en-US" b="1" dirty="0">
              <a:solidFill>
                <a:srgbClr val="E30034"/>
              </a:solidFill>
            </a:endParaRPr>
          </a:p>
        </p:txBody>
      </p:sp>
      <p:sp>
        <p:nvSpPr>
          <p:cNvPr id="6" name="IFXSHAPE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en-US"/>
              <a:t>2018-05-16</a:t>
            </a:r>
          </a:p>
          <a:p>
            <a:endParaRPr lang="en-US"/>
          </a:p>
        </p:txBody>
      </p:sp>
      <p:sp>
        <p:nvSpPr>
          <p:cNvPr id="7" name="IFXSHAPE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5E1CB4-6977-43BF-ACA9-CC28B9D6A559}" type="slidenum">
              <a:rPr lang="en-US" smtClean="0"/>
              <a:pPr/>
              <a:t>14</a:t>
            </a:fld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4780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FXSHAPE"/>
          <p:cNvSpPr>
            <a:spLocks noGrp="1" noRot="1" noChangeAspect="1"/>
          </p:cNvSpPr>
          <p:nvPr>
            <p:ph type="sldImg"/>
          </p:nvPr>
        </p:nvSpPr>
        <p:spPr>
          <a:xfrm>
            <a:off x="-603250" y="982663"/>
            <a:ext cx="8004175" cy="4503737"/>
          </a:xfrm>
        </p:spPr>
      </p:sp>
      <p:sp>
        <p:nvSpPr>
          <p:cNvPr id="3" name="IFXSHAPE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IFXSHAPE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00214A"/>
                </a:solidFill>
              </a:rPr>
              <a:t>OptiMOS™ PS 80V &amp; 100V</a:t>
            </a:r>
            <a:endParaRPr lang="en-US" dirty="0">
              <a:solidFill>
                <a:srgbClr val="00214A"/>
              </a:solidFill>
            </a:endParaRPr>
          </a:p>
        </p:txBody>
      </p:sp>
      <p:sp>
        <p:nvSpPr>
          <p:cNvPr id="5" name="IFXSHAP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Copyright © Infineon Technologies AG 2018. All rights reserved.</a:t>
            </a:r>
          </a:p>
          <a:p>
            <a:r>
              <a:rPr lang="en-US" b="1">
                <a:solidFill>
                  <a:srgbClr val="E30034"/>
                </a:solidFill>
              </a:rPr>
              <a:t>confidential</a:t>
            </a:r>
            <a:endParaRPr lang="en-US" b="1" dirty="0">
              <a:solidFill>
                <a:srgbClr val="E30034"/>
              </a:solidFill>
            </a:endParaRPr>
          </a:p>
        </p:txBody>
      </p:sp>
      <p:sp>
        <p:nvSpPr>
          <p:cNvPr id="6" name="IFXSHAPE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en-US"/>
              <a:t>2018-05-16</a:t>
            </a:r>
          </a:p>
          <a:p>
            <a:endParaRPr lang="en-US"/>
          </a:p>
        </p:txBody>
      </p:sp>
      <p:sp>
        <p:nvSpPr>
          <p:cNvPr id="7" name="IFXSHAPE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5E1CB4-6977-43BF-ACA9-CC28B9D6A559}" type="slidenum">
              <a:rPr lang="en-US" smtClean="0"/>
              <a:pPr/>
              <a:t>15</a:t>
            </a:fld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2940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4.xml"/><Relationship Id="rId4" Type="http://schemas.openxmlformats.org/officeDocument/2006/relationships/tags" Target="../tags/tag13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tags" Target="../tags/tag74.xml"/><Relationship Id="rId3" Type="http://schemas.openxmlformats.org/officeDocument/2006/relationships/tags" Target="../tags/tag69.xml"/><Relationship Id="rId7" Type="http://schemas.openxmlformats.org/officeDocument/2006/relationships/tags" Target="../tags/tag73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70.xml"/><Relationship Id="rId9" Type="http://schemas.openxmlformats.org/officeDocument/2006/relationships/tags" Target="../tags/tag75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83.xml"/><Relationship Id="rId3" Type="http://schemas.openxmlformats.org/officeDocument/2006/relationships/tags" Target="../tags/tag78.xml"/><Relationship Id="rId7" Type="http://schemas.openxmlformats.org/officeDocument/2006/relationships/tags" Target="../tags/tag82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tags" Target="../tags/tag81.xml"/><Relationship Id="rId5" Type="http://schemas.openxmlformats.org/officeDocument/2006/relationships/tags" Target="../tags/tag80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79.xml"/><Relationship Id="rId9" Type="http://schemas.openxmlformats.org/officeDocument/2006/relationships/tags" Target="../tags/tag84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tags" Target="../tags/tag92.xml"/><Relationship Id="rId3" Type="http://schemas.openxmlformats.org/officeDocument/2006/relationships/tags" Target="../tags/tag87.xml"/><Relationship Id="rId7" Type="http://schemas.openxmlformats.org/officeDocument/2006/relationships/tags" Target="../tags/tag91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88.xml"/><Relationship Id="rId9" Type="http://schemas.openxmlformats.org/officeDocument/2006/relationships/tags" Target="../tags/tag93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101.xml"/><Relationship Id="rId3" Type="http://schemas.openxmlformats.org/officeDocument/2006/relationships/tags" Target="../tags/tag96.xml"/><Relationship Id="rId7" Type="http://schemas.openxmlformats.org/officeDocument/2006/relationships/tags" Target="../tags/tag100.xml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6" Type="http://schemas.openxmlformats.org/officeDocument/2006/relationships/tags" Target="../tags/tag99.xml"/><Relationship Id="rId5" Type="http://schemas.openxmlformats.org/officeDocument/2006/relationships/tags" Target="../tags/tag98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97.xml"/><Relationship Id="rId9" Type="http://schemas.openxmlformats.org/officeDocument/2006/relationships/tags" Target="../tags/tag102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110.xml"/><Relationship Id="rId3" Type="http://schemas.openxmlformats.org/officeDocument/2006/relationships/tags" Target="../tags/tag105.xml"/><Relationship Id="rId7" Type="http://schemas.openxmlformats.org/officeDocument/2006/relationships/tags" Target="../tags/tag109.xml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106.xml"/><Relationship Id="rId9" Type="http://schemas.openxmlformats.org/officeDocument/2006/relationships/tags" Target="../tags/tag11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119.xml"/><Relationship Id="rId3" Type="http://schemas.openxmlformats.org/officeDocument/2006/relationships/tags" Target="../tags/tag114.xml"/><Relationship Id="rId7" Type="http://schemas.openxmlformats.org/officeDocument/2006/relationships/tags" Target="../tags/tag118.xml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115.xml"/><Relationship Id="rId9" Type="http://schemas.openxmlformats.org/officeDocument/2006/relationships/tags" Target="../tags/tag120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128.xml"/><Relationship Id="rId3" Type="http://schemas.openxmlformats.org/officeDocument/2006/relationships/tags" Target="../tags/tag123.xml"/><Relationship Id="rId7" Type="http://schemas.openxmlformats.org/officeDocument/2006/relationships/tags" Target="../tags/tag127.xml"/><Relationship Id="rId2" Type="http://schemas.openxmlformats.org/officeDocument/2006/relationships/tags" Target="../tags/tag122.xml"/><Relationship Id="rId1" Type="http://schemas.openxmlformats.org/officeDocument/2006/relationships/tags" Target="../tags/tag121.xml"/><Relationship Id="rId6" Type="http://schemas.openxmlformats.org/officeDocument/2006/relationships/tags" Target="../tags/tag126.xml"/><Relationship Id="rId5" Type="http://schemas.openxmlformats.org/officeDocument/2006/relationships/tags" Target="../tags/tag125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124.xml"/><Relationship Id="rId9" Type="http://schemas.openxmlformats.org/officeDocument/2006/relationships/tags" Target="../tags/tag129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137.xml"/><Relationship Id="rId3" Type="http://schemas.openxmlformats.org/officeDocument/2006/relationships/tags" Target="../tags/tag132.xml"/><Relationship Id="rId7" Type="http://schemas.openxmlformats.org/officeDocument/2006/relationships/tags" Target="../tags/tag136.xml"/><Relationship Id="rId2" Type="http://schemas.openxmlformats.org/officeDocument/2006/relationships/tags" Target="../tags/tag131.xml"/><Relationship Id="rId1" Type="http://schemas.openxmlformats.org/officeDocument/2006/relationships/tags" Target="../tags/tag130.xml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9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38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7" Type="http://schemas.openxmlformats.org/officeDocument/2006/relationships/image" Target="../media/image1.jp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9.xml"/><Relationship Id="rId4" Type="http://schemas.openxmlformats.org/officeDocument/2006/relationships/tags" Target="../tags/tag18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7" Type="http://schemas.openxmlformats.org/officeDocument/2006/relationships/image" Target="../media/image2.jp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4.xml"/><Relationship Id="rId4" Type="http://schemas.openxmlformats.org/officeDocument/2006/relationships/tags" Target="../tags/tag2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9.xml"/><Relationship Id="rId4" Type="http://schemas.openxmlformats.org/officeDocument/2006/relationships/tags" Target="../tags/tag28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7.xml"/><Relationship Id="rId3" Type="http://schemas.openxmlformats.org/officeDocument/2006/relationships/tags" Target="../tags/tag32.xml"/><Relationship Id="rId7" Type="http://schemas.openxmlformats.org/officeDocument/2006/relationships/tags" Target="../tags/tag36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33.xml"/><Relationship Id="rId9" Type="http://schemas.openxmlformats.org/officeDocument/2006/relationships/tags" Target="../tags/tag38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tags" Target="../tags/tag46.xml"/><Relationship Id="rId3" Type="http://schemas.openxmlformats.org/officeDocument/2006/relationships/tags" Target="../tags/tag41.xml"/><Relationship Id="rId7" Type="http://schemas.openxmlformats.org/officeDocument/2006/relationships/tags" Target="../tags/tag45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42.xml"/><Relationship Id="rId9" Type="http://schemas.openxmlformats.org/officeDocument/2006/relationships/tags" Target="../tags/tag47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tags" Target="../tags/tag55.xml"/><Relationship Id="rId3" Type="http://schemas.openxmlformats.org/officeDocument/2006/relationships/tags" Target="../tags/tag50.xml"/><Relationship Id="rId7" Type="http://schemas.openxmlformats.org/officeDocument/2006/relationships/tags" Target="../tags/tag54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51.xml"/><Relationship Id="rId9" Type="http://schemas.openxmlformats.org/officeDocument/2006/relationships/tags" Target="../tags/tag56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tags" Target="../tags/tag64.xml"/><Relationship Id="rId3" Type="http://schemas.openxmlformats.org/officeDocument/2006/relationships/tags" Target="../tags/tag59.xml"/><Relationship Id="rId7" Type="http://schemas.openxmlformats.org/officeDocument/2006/relationships/tags" Target="../tags/tag63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tags" Target="../tags/tag62.xml"/><Relationship Id="rId5" Type="http://schemas.openxmlformats.org/officeDocument/2006/relationships/tags" Target="../tags/tag61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60.xml"/><Relationship Id="rId9" Type="http://schemas.openxmlformats.org/officeDocument/2006/relationships/tags" Target="../tags/tag65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6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IFX_Presentation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OGO PROTECTION" hidden="1">
            <a:extLst>
              <a:ext uri="{FF2B5EF4-FFF2-40B4-BE49-F238E27FC236}">
                <a16:creationId xmlns:a16="http://schemas.microsoft.com/office/drawing/2014/main" id="{193C101A-31DD-4FCB-8E69-ED3C115F16E0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9624391" y="5337212"/>
            <a:ext cx="2060717" cy="1116123"/>
          </a:xfrm>
          <a:prstGeom prst="rect">
            <a:avLst/>
          </a:prstGeom>
          <a:solidFill>
            <a:schemeClr val="accent3"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en-US" sz="1600" baseline="0" noProof="0" dirty="0">
              <a:latin typeface="+mn-lt"/>
              <a:ea typeface="+mn-ea"/>
              <a:cs typeface="+mn-cs"/>
            </a:endParaRPr>
          </a:p>
        </p:txBody>
      </p:sp>
      <p:sp>
        <p:nvSpPr>
          <p:cNvPr id="8" name="Background White">
            <a:extLst>
              <a:ext uri="{FF2B5EF4-FFF2-40B4-BE49-F238E27FC236}">
                <a16:creationId xmlns:a16="http://schemas.microsoft.com/office/drawing/2014/main" id="{9FD1694A-5725-40E5-AC10-2A7A68B981E5}"/>
              </a:ext>
            </a:extLst>
          </p:cNvPr>
          <p:cNvSpPr/>
          <p:nvPr/>
        </p:nvSpPr>
        <p:spPr bwMode="auto">
          <a:xfrm>
            <a:off x="0" y="0"/>
            <a:ext cx="12193200" cy="6858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96000" tIns="96000" rIns="96000" bIns="96000" rtlCol="0" anchor="ctr"/>
          <a:lstStyle/>
          <a:p>
            <a:pPr algn="ctr" eaLnBrk="0" hangingPunct="0"/>
            <a:endParaRPr lang="en-US" sz="2133" baseline="0" noProof="0" dirty="0">
              <a:latin typeface="+mn-lt"/>
              <a:ea typeface="+mn-ea"/>
              <a:cs typeface="+mn-cs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4B346A59-9889-4A74-811F-F8B2A7A50914}"/>
              </a:ext>
            </a:extLst>
          </p:cNvPr>
          <p:cNvSpPr>
            <a:spLocks/>
          </p:cNvSpPr>
          <p:nvPr userDrawn="1"/>
        </p:nvSpPr>
        <p:spPr bwMode="auto">
          <a:xfrm>
            <a:off x="0" y="71"/>
            <a:ext cx="12193200" cy="5157050"/>
          </a:xfrm>
          <a:custGeom>
            <a:avLst/>
            <a:gdLst>
              <a:gd name="connsiteX0" fmla="*/ 0 w 12193200"/>
              <a:gd name="connsiteY0" fmla="*/ 3366894 h 5157050"/>
              <a:gd name="connsiteX1" fmla="*/ 2568686 w 12193200"/>
              <a:gd name="connsiteY1" fmla="*/ 4457237 h 5157050"/>
              <a:gd name="connsiteX2" fmla="*/ 2562846 w 12193200"/>
              <a:gd name="connsiteY2" fmla="*/ 4486161 h 5157050"/>
              <a:gd name="connsiteX3" fmla="*/ 2638446 w 12193200"/>
              <a:gd name="connsiteY3" fmla="*/ 4561761 h 5157050"/>
              <a:gd name="connsiteX4" fmla="*/ 2647621 w 12193200"/>
              <a:gd name="connsiteY4" fmla="*/ 4559909 h 5157050"/>
              <a:gd name="connsiteX5" fmla="*/ 2722582 w 12193200"/>
              <a:gd name="connsiteY5" fmla="*/ 5033199 h 5157050"/>
              <a:gd name="connsiteX6" fmla="*/ 0 w 12193200"/>
              <a:gd name="connsiteY6" fmla="*/ 5157050 h 5157050"/>
              <a:gd name="connsiteX7" fmla="*/ 9696957 w 12193200"/>
              <a:gd name="connsiteY7" fmla="*/ 2861253 h 5157050"/>
              <a:gd name="connsiteX8" fmla="*/ 8379344 w 12193200"/>
              <a:gd name="connsiteY8" fmla="*/ 4775870 h 5157050"/>
              <a:gd name="connsiteX9" fmla="*/ 2735348 w 12193200"/>
              <a:gd name="connsiteY9" fmla="*/ 5032618 h 5157050"/>
              <a:gd name="connsiteX10" fmla="*/ 2660080 w 12193200"/>
              <a:gd name="connsiteY10" fmla="*/ 4557394 h 5157050"/>
              <a:gd name="connsiteX11" fmla="*/ 2667873 w 12193200"/>
              <a:gd name="connsiteY11" fmla="*/ 4555820 h 5157050"/>
              <a:gd name="connsiteX12" fmla="*/ 2714046 w 12193200"/>
              <a:gd name="connsiteY12" fmla="*/ 4486161 h 5157050"/>
              <a:gd name="connsiteX13" fmla="*/ 2711582 w 12193200"/>
              <a:gd name="connsiteY13" fmla="*/ 4473954 h 5157050"/>
              <a:gd name="connsiteX14" fmla="*/ 12193200 w 12193200"/>
              <a:gd name="connsiteY14" fmla="*/ 2284950 h 5157050"/>
              <a:gd name="connsiteX15" fmla="*/ 12193200 w 12193200"/>
              <a:gd name="connsiteY15" fmla="*/ 4602376 h 5157050"/>
              <a:gd name="connsiteX16" fmla="*/ 8395259 w 12193200"/>
              <a:gd name="connsiteY16" fmla="*/ 4775146 h 5157050"/>
              <a:gd name="connsiteX17" fmla="*/ 9715286 w 12193200"/>
              <a:gd name="connsiteY17" fmla="*/ 2857021 h 5157050"/>
              <a:gd name="connsiteX18" fmla="*/ 11681447 w 12193200"/>
              <a:gd name="connsiteY18" fmla="*/ 0 h 5157050"/>
              <a:gd name="connsiteX19" fmla="*/ 12193200 w 12193200"/>
              <a:gd name="connsiteY19" fmla="*/ 0 h 5157050"/>
              <a:gd name="connsiteX20" fmla="*/ 12193200 w 12193200"/>
              <a:gd name="connsiteY20" fmla="*/ 2271916 h 5157050"/>
              <a:gd name="connsiteX21" fmla="*/ 9725950 w 12193200"/>
              <a:gd name="connsiteY21" fmla="*/ 2841525 h 5157050"/>
              <a:gd name="connsiteX22" fmla="*/ 0 w 12193200"/>
              <a:gd name="connsiteY22" fmla="*/ 0 h 5157050"/>
              <a:gd name="connsiteX23" fmla="*/ 11666031 w 12193200"/>
              <a:gd name="connsiteY23" fmla="*/ 0 h 5157050"/>
              <a:gd name="connsiteX24" fmla="*/ 9707621 w 12193200"/>
              <a:gd name="connsiteY24" fmla="*/ 2845757 h 5157050"/>
              <a:gd name="connsiteX25" fmla="*/ 2709068 w 12193200"/>
              <a:gd name="connsiteY25" fmla="*/ 4461501 h 5157050"/>
              <a:gd name="connsiteX26" fmla="*/ 2708105 w 12193200"/>
              <a:gd name="connsiteY26" fmla="*/ 4456734 h 5157050"/>
              <a:gd name="connsiteX27" fmla="*/ 2638446 w 12193200"/>
              <a:gd name="connsiteY27" fmla="*/ 4410561 h 5157050"/>
              <a:gd name="connsiteX28" fmla="*/ 2584989 w 12193200"/>
              <a:gd name="connsiteY28" fmla="*/ 4432704 h 5157050"/>
              <a:gd name="connsiteX29" fmla="*/ 2575734 w 12193200"/>
              <a:gd name="connsiteY29" fmla="*/ 4446431 h 5157050"/>
              <a:gd name="connsiteX30" fmla="*/ 0 w 12193200"/>
              <a:gd name="connsiteY30" fmla="*/ 3353098 h 515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193200" h="5157050">
                <a:moveTo>
                  <a:pt x="0" y="3366894"/>
                </a:moveTo>
                <a:lnTo>
                  <a:pt x="2568686" y="4457237"/>
                </a:lnTo>
                <a:lnTo>
                  <a:pt x="2562846" y="4486161"/>
                </a:lnTo>
                <a:cubicBezTo>
                  <a:pt x="2562846" y="4527914"/>
                  <a:pt x="2596693" y="4561761"/>
                  <a:pt x="2638446" y="4561761"/>
                </a:cubicBezTo>
                <a:lnTo>
                  <a:pt x="2647621" y="4559909"/>
                </a:lnTo>
                <a:lnTo>
                  <a:pt x="2722582" y="5033199"/>
                </a:lnTo>
                <a:lnTo>
                  <a:pt x="0" y="5157050"/>
                </a:lnTo>
                <a:close/>
                <a:moveTo>
                  <a:pt x="9696957" y="2861253"/>
                </a:moveTo>
                <a:lnTo>
                  <a:pt x="8379344" y="4775870"/>
                </a:lnTo>
                <a:lnTo>
                  <a:pt x="2735348" y="5032618"/>
                </a:lnTo>
                <a:lnTo>
                  <a:pt x="2660080" y="4557394"/>
                </a:lnTo>
                <a:lnTo>
                  <a:pt x="2667873" y="4555820"/>
                </a:lnTo>
                <a:cubicBezTo>
                  <a:pt x="2695007" y="4544344"/>
                  <a:pt x="2714046" y="4517476"/>
                  <a:pt x="2714046" y="4486161"/>
                </a:cubicBezTo>
                <a:lnTo>
                  <a:pt x="2711582" y="4473954"/>
                </a:lnTo>
                <a:close/>
                <a:moveTo>
                  <a:pt x="12193200" y="2284950"/>
                </a:moveTo>
                <a:lnTo>
                  <a:pt x="12193200" y="4602376"/>
                </a:lnTo>
                <a:lnTo>
                  <a:pt x="8395259" y="4775146"/>
                </a:lnTo>
                <a:lnTo>
                  <a:pt x="9715286" y="2857021"/>
                </a:lnTo>
                <a:close/>
                <a:moveTo>
                  <a:pt x="11681447" y="0"/>
                </a:moveTo>
                <a:lnTo>
                  <a:pt x="12193200" y="0"/>
                </a:lnTo>
                <a:lnTo>
                  <a:pt x="12193200" y="2271916"/>
                </a:lnTo>
                <a:lnTo>
                  <a:pt x="9725950" y="2841525"/>
                </a:lnTo>
                <a:close/>
                <a:moveTo>
                  <a:pt x="0" y="0"/>
                </a:moveTo>
                <a:lnTo>
                  <a:pt x="11666031" y="0"/>
                </a:lnTo>
                <a:lnTo>
                  <a:pt x="9707621" y="2845757"/>
                </a:lnTo>
                <a:lnTo>
                  <a:pt x="2709068" y="4461501"/>
                </a:lnTo>
                <a:lnTo>
                  <a:pt x="2708105" y="4456734"/>
                </a:lnTo>
                <a:cubicBezTo>
                  <a:pt x="2696629" y="4429600"/>
                  <a:pt x="2669761" y="4410561"/>
                  <a:pt x="2638446" y="4410561"/>
                </a:cubicBezTo>
                <a:cubicBezTo>
                  <a:pt x="2617570" y="4410561"/>
                  <a:pt x="2598670" y="4419023"/>
                  <a:pt x="2584989" y="4432704"/>
                </a:cubicBezTo>
                <a:lnTo>
                  <a:pt x="2575734" y="4446431"/>
                </a:lnTo>
                <a:lnTo>
                  <a:pt x="0" y="3353098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>
            <a:noAutofit/>
          </a:bodyPr>
          <a:lstStyle/>
          <a:p>
            <a:pPr algn="ctr" eaLnBrk="0" hangingPunct="0"/>
            <a:endParaRPr lang="en-US" sz="1600" baseline="0" noProof="0" dirty="0">
              <a:latin typeface="+mn-lt"/>
              <a:ea typeface="+mn-ea"/>
              <a:cs typeface="+mn-cs"/>
            </a:endParaRPr>
          </a:p>
        </p:txBody>
      </p:sp>
      <p:sp>
        <p:nvSpPr>
          <p:cNvPr id="15" name="Title">
            <a:extLst>
              <a:ext uri="{FF2B5EF4-FFF2-40B4-BE49-F238E27FC236}">
                <a16:creationId xmlns:a16="http://schemas.microsoft.com/office/drawing/2014/main" id="{26638A09-FAF0-40AC-917E-C2B12C875E5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24000" y="1846800"/>
            <a:ext cx="8280000" cy="648000"/>
          </a:xfrm>
        </p:spPr>
        <p:txBody>
          <a:bodyPr anchor="b"/>
          <a:lstStyle>
            <a:lvl1pPr algn="l">
              <a:defRPr sz="3600" baseline="0"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0" dirty="0"/>
              <a:t>Please type in title</a:t>
            </a:r>
          </a:p>
        </p:txBody>
      </p:sp>
      <p:sp>
        <p:nvSpPr>
          <p:cNvPr id="30" name="Subtitle"/>
          <p:cNvSpPr>
            <a:spLocks noGrp="1"/>
          </p:cNvSpPr>
          <p:nvPr>
            <p:ph type="subTitle" idx="1" hasCustomPrompt="1"/>
          </p:nvPr>
        </p:nvSpPr>
        <p:spPr>
          <a:xfrm>
            <a:off x="624000" y="5662774"/>
            <a:ext cx="8280000" cy="612000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>
            <a:lvl1pPr marL="0" indent="0" algn="l">
              <a:spcAft>
                <a:spcPts val="0"/>
              </a:spcAft>
              <a:buNone/>
              <a:defRPr lang="en-GB" sz="2000" baseline="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 dirty="0"/>
              <a:t>Author (department)</a:t>
            </a:r>
            <a:br>
              <a:rPr lang="en-US" noProof="0" dirty="0"/>
            </a:br>
            <a:r>
              <a:rPr lang="en-US" noProof="0" dirty="0"/>
              <a:t>Date</a:t>
            </a:r>
          </a:p>
        </p:txBody>
      </p:sp>
      <p:sp>
        <p:nvSpPr>
          <p:cNvPr id="9" name="empower_classification_attention_placeholder" hidden="1">
            <a:extLst>
              <a:ext uri="{FF2B5EF4-FFF2-40B4-BE49-F238E27FC236}">
                <a16:creationId xmlns:a16="http://schemas.microsoft.com/office/drawing/2014/main" id="{542ADA73-329E-4D35-A040-712B75800F88}"/>
              </a:ext>
            </a:extLst>
          </p:cNvPr>
          <p:cNvSpPr txBox="1"/>
          <p:nvPr>
            <p:custDataLst>
              <p:tags r:id="rId2"/>
            </p:custDataLst>
          </p:nvPr>
        </p:nvSpPr>
        <p:spPr bwMode="auto">
          <a:xfrm>
            <a:off x="5411800" y="6500314"/>
            <a:ext cx="1368401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ctr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1200" kern="0" baseline="0" noProof="0">
                <a:solidFill>
                  <a:srgbClr val="E30034"/>
                </a:solidFill>
                <a:latin typeface="+mn-lt"/>
                <a:ea typeface="+mn-ea"/>
                <a:cs typeface="+mn-cs"/>
              </a:rPr>
              <a:t>Restricted</a:t>
            </a:r>
            <a:endParaRPr lang="en-US" sz="1200" kern="0" baseline="0" noProof="0" dirty="0">
              <a:solidFill>
                <a:srgbClr val="E30034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empower_classification_placeholder">
            <a:extLst>
              <a:ext uri="{FF2B5EF4-FFF2-40B4-BE49-F238E27FC236}">
                <a16:creationId xmlns:a16="http://schemas.microsoft.com/office/drawing/2014/main" id="{2D16A7B9-CA23-4C66-B2AF-3682EAAE8159}"/>
              </a:ext>
            </a:extLst>
          </p:cNvPr>
          <p:cNvSpPr txBox="1"/>
          <p:nvPr>
            <p:custDataLst>
              <p:tags r:id="rId3"/>
            </p:custDataLst>
          </p:nvPr>
        </p:nvSpPr>
        <p:spPr bwMode="auto">
          <a:xfrm>
            <a:off x="5412000" y="6500314"/>
            <a:ext cx="1368000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ctr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1200" kern="0" baseline="0" noProof="0" dirty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restricted</a:t>
            </a:r>
          </a:p>
        </p:txBody>
      </p:sp>
      <p:sp>
        <p:nvSpPr>
          <p:cNvPr id="11" name="empower_document_placeholder" hidden="1">
            <a:extLst>
              <a:ext uri="{FF2B5EF4-FFF2-40B4-BE49-F238E27FC236}">
                <a16:creationId xmlns:a16="http://schemas.microsoft.com/office/drawing/2014/main" id="{7FE25D73-2664-463A-AF80-DF3E4E2CB8B6}"/>
              </a:ext>
            </a:extLst>
          </p:cNvPr>
          <p:cNvSpPr txBox="1"/>
          <p:nvPr>
            <p:custDataLst>
              <p:tags r:id="rId4"/>
            </p:custDataLst>
          </p:nvPr>
        </p:nvSpPr>
        <p:spPr bwMode="auto">
          <a:xfrm>
            <a:off x="624000" y="6500314"/>
            <a:ext cx="3240087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1200" kern="0" baseline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[Owner:   Doc ID:   Vers.: ]</a:t>
            </a:r>
            <a:endParaRPr lang="en-US" sz="1200" kern="0" baseline="0" noProof="0" dirty="0">
              <a:solidFill>
                <a:srgbClr val="928285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empower_draft_placeholder" hidden="1">
            <a:extLst>
              <a:ext uri="{FF2B5EF4-FFF2-40B4-BE49-F238E27FC236}">
                <a16:creationId xmlns:a16="http://schemas.microsoft.com/office/drawing/2014/main" id="{9769B1E2-E46B-4957-AEBB-2CD1EAF09328}"/>
              </a:ext>
            </a:extLst>
          </p:cNvPr>
          <p:cNvSpPr txBox="1"/>
          <p:nvPr>
            <p:custDataLst>
              <p:tags r:id="rId5"/>
            </p:custDataLst>
          </p:nvPr>
        </p:nvSpPr>
        <p:spPr bwMode="auto">
          <a:xfrm>
            <a:off x="4350044" y="6501239"/>
            <a:ext cx="576000" cy="2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ctr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1200" kern="0" baseline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- DRAFT -</a:t>
            </a:r>
            <a:endParaRPr lang="en-US" sz="1200" kern="0" baseline="0" noProof="0" dirty="0">
              <a:solidFill>
                <a:srgbClr val="928285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7" name="Logo">
            <a:extLst>
              <a:ext uri="{FF2B5EF4-FFF2-40B4-BE49-F238E27FC236}">
                <a16:creationId xmlns:a16="http://schemas.microsoft.com/office/drawing/2014/main" id="{442953E7-0661-4596-B845-3CAECE60C379}"/>
              </a:ext>
            </a:extLst>
          </p:cNvPr>
          <p:cNvGrpSpPr/>
          <p:nvPr/>
        </p:nvGrpSpPr>
        <p:grpSpPr>
          <a:xfrm>
            <a:off x="9738355" y="5453288"/>
            <a:ext cx="1830253" cy="800431"/>
            <a:chOff x="9738355" y="5453288"/>
            <a:chExt cx="1830253" cy="800431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1C766C59-49C3-4476-A96B-266E072BCA70}"/>
                </a:ext>
              </a:extLst>
            </p:cNvPr>
            <p:cNvSpPr/>
            <p:nvPr/>
          </p:nvSpPr>
          <p:spPr>
            <a:xfrm>
              <a:off x="9979381" y="5528812"/>
              <a:ext cx="1412001" cy="463475"/>
            </a:xfrm>
            <a:custGeom>
              <a:avLst/>
              <a:gdLst>
                <a:gd name="connsiteX0" fmla="*/ 1120063 w 1412001"/>
                <a:gd name="connsiteY0" fmla="*/ 463475 h 463475"/>
                <a:gd name="connsiteX1" fmla="*/ 1209643 w 1412001"/>
                <a:gd name="connsiteY1" fmla="*/ 324691 h 463475"/>
                <a:gd name="connsiteX2" fmla="*/ 1120063 w 1412001"/>
                <a:gd name="connsiteY2" fmla="*/ 189134 h 463475"/>
                <a:gd name="connsiteX3" fmla="*/ 1031773 w 1412001"/>
                <a:gd name="connsiteY3" fmla="*/ 325982 h 463475"/>
                <a:gd name="connsiteX4" fmla="*/ 1120063 w 1412001"/>
                <a:gd name="connsiteY4" fmla="*/ 463475 h 463475"/>
                <a:gd name="connsiteX5" fmla="*/ 1086552 w 1412001"/>
                <a:gd name="connsiteY5" fmla="*/ 324045 h 463475"/>
                <a:gd name="connsiteX6" fmla="*/ 1120063 w 1412001"/>
                <a:gd name="connsiteY6" fmla="*/ 235611 h 463475"/>
                <a:gd name="connsiteX7" fmla="*/ 1154864 w 1412001"/>
                <a:gd name="connsiteY7" fmla="*/ 325336 h 463475"/>
                <a:gd name="connsiteX8" fmla="*/ 1121352 w 1412001"/>
                <a:gd name="connsiteY8" fmla="*/ 418290 h 463475"/>
                <a:gd name="connsiteX9" fmla="*/ 1086552 w 1412001"/>
                <a:gd name="connsiteY9" fmla="*/ 324045 h 463475"/>
                <a:gd name="connsiteX10" fmla="*/ 921571 w 1412001"/>
                <a:gd name="connsiteY10" fmla="*/ 463475 h 463475"/>
                <a:gd name="connsiteX11" fmla="*/ 995683 w 1412001"/>
                <a:gd name="connsiteY11" fmla="*/ 428618 h 463475"/>
                <a:gd name="connsiteX12" fmla="*/ 975705 w 1412001"/>
                <a:gd name="connsiteY12" fmla="*/ 391178 h 463475"/>
                <a:gd name="connsiteX13" fmla="*/ 926082 w 1412001"/>
                <a:gd name="connsiteY13" fmla="*/ 416999 h 463475"/>
                <a:gd name="connsiteX14" fmla="*/ 889993 w 1412001"/>
                <a:gd name="connsiteY14" fmla="*/ 392469 h 463475"/>
                <a:gd name="connsiteX15" fmla="*/ 882259 w 1412001"/>
                <a:gd name="connsiteY15" fmla="*/ 346638 h 463475"/>
                <a:gd name="connsiteX16" fmla="*/ 882259 w 1412001"/>
                <a:gd name="connsiteY16" fmla="*/ 341474 h 463475"/>
                <a:gd name="connsiteX17" fmla="*/ 998261 w 1412001"/>
                <a:gd name="connsiteY17" fmla="*/ 341474 h 463475"/>
                <a:gd name="connsiteX18" fmla="*/ 998261 w 1412001"/>
                <a:gd name="connsiteY18" fmla="*/ 329855 h 463475"/>
                <a:gd name="connsiteX19" fmla="*/ 973127 w 1412001"/>
                <a:gd name="connsiteY19" fmla="*/ 216891 h 463475"/>
                <a:gd name="connsiteX20" fmla="*/ 915126 w 1412001"/>
                <a:gd name="connsiteY20" fmla="*/ 189134 h 463475"/>
                <a:gd name="connsiteX21" fmla="*/ 852614 w 1412001"/>
                <a:gd name="connsiteY21" fmla="*/ 223346 h 463475"/>
                <a:gd name="connsiteX22" fmla="*/ 828770 w 1412001"/>
                <a:gd name="connsiteY22" fmla="*/ 325982 h 463475"/>
                <a:gd name="connsiteX23" fmla="*/ 921571 w 1412001"/>
                <a:gd name="connsiteY23" fmla="*/ 463475 h 463475"/>
                <a:gd name="connsiteX24" fmla="*/ 915771 w 1412001"/>
                <a:gd name="connsiteY24" fmla="*/ 231738 h 463475"/>
                <a:gd name="connsiteX25" fmla="*/ 941549 w 1412001"/>
                <a:gd name="connsiteY25" fmla="*/ 250457 h 463475"/>
                <a:gd name="connsiteX26" fmla="*/ 947349 w 1412001"/>
                <a:gd name="connsiteY26" fmla="*/ 298871 h 463475"/>
                <a:gd name="connsiteX27" fmla="*/ 882259 w 1412001"/>
                <a:gd name="connsiteY27" fmla="*/ 298871 h 463475"/>
                <a:gd name="connsiteX28" fmla="*/ 915771 w 1412001"/>
                <a:gd name="connsiteY28" fmla="*/ 231738 h 463475"/>
                <a:gd name="connsiteX29" fmla="*/ 1252177 w 1412001"/>
                <a:gd name="connsiteY29" fmla="*/ 457020 h 463475"/>
                <a:gd name="connsiteX30" fmla="*/ 1302444 w 1412001"/>
                <a:gd name="connsiteY30" fmla="*/ 457020 h 463475"/>
                <a:gd name="connsiteX31" fmla="*/ 1302444 w 1412001"/>
                <a:gd name="connsiteY31" fmla="*/ 263368 h 463475"/>
                <a:gd name="connsiteX32" fmla="*/ 1339178 w 1412001"/>
                <a:gd name="connsiteY32" fmla="*/ 240129 h 463475"/>
                <a:gd name="connsiteX33" fmla="*/ 1355934 w 1412001"/>
                <a:gd name="connsiteY33" fmla="*/ 246584 h 463475"/>
                <a:gd name="connsiteX34" fmla="*/ 1361734 w 1412001"/>
                <a:gd name="connsiteY34" fmla="*/ 280796 h 463475"/>
                <a:gd name="connsiteX35" fmla="*/ 1361734 w 1412001"/>
                <a:gd name="connsiteY35" fmla="*/ 457020 h 463475"/>
                <a:gd name="connsiteX36" fmla="*/ 1412002 w 1412001"/>
                <a:gd name="connsiteY36" fmla="*/ 457020 h 463475"/>
                <a:gd name="connsiteX37" fmla="*/ 1412002 w 1412001"/>
                <a:gd name="connsiteY37" fmla="*/ 257558 h 463475"/>
                <a:gd name="connsiteX38" fmla="*/ 1399757 w 1412001"/>
                <a:gd name="connsiteY38" fmla="*/ 209790 h 463475"/>
                <a:gd name="connsiteX39" fmla="*/ 1358512 w 1412001"/>
                <a:gd name="connsiteY39" fmla="*/ 191071 h 463475"/>
                <a:gd name="connsiteX40" fmla="*/ 1298577 w 1412001"/>
                <a:gd name="connsiteY40" fmla="*/ 220119 h 463475"/>
                <a:gd name="connsiteX41" fmla="*/ 1292133 w 1412001"/>
                <a:gd name="connsiteY41" fmla="*/ 189134 h 463475"/>
                <a:gd name="connsiteX42" fmla="*/ 1245088 w 1412001"/>
                <a:gd name="connsiteY42" fmla="*/ 201399 h 463475"/>
                <a:gd name="connsiteX43" fmla="*/ 1251532 w 1412001"/>
                <a:gd name="connsiteY43" fmla="*/ 264659 h 463475"/>
                <a:gd name="connsiteX44" fmla="*/ 1251532 w 1412001"/>
                <a:gd name="connsiteY44" fmla="*/ 457020 h 463475"/>
                <a:gd name="connsiteX45" fmla="*/ 668300 w 1412001"/>
                <a:gd name="connsiteY45" fmla="*/ 220119 h 463475"/>
                <a:gd name="connsiteX46" fmla="*/ 661856 w 1412001"/>
                <a:gd name="connsiteY46" fmla="*/ 189134 h 463475"/>
                <a:gd name="connsiteX47" fmla="*/ 614810 w 1412001"/>
                <a:gd name="connsiteY47" fmla="*/ 201399 h 463475"/>
                <a:gd name="connsiteX48" fmla="*/ 621255 w 1412001"/>
                <a:gd name="connsiteY48" fmla="*/ 264659 h 463475"/>
                <a:gd name="connsiteX49" fmla="*/ 621255 w 1412001"/>
                <a:gd name="connsiteY49" fmla="*/ 456375 h 463475"/>
                <a:gd name="connsiteX50" fmla="*/ 671522 w 1412001"/>
                <a:gd name="connsiteY50" fmla="*/ 456375 h 463475"/>
                <a:gd name="connsiteX51" fmla="*/ 671522 w 1412001"/>
                <a:gd name="connsiteY51" fmla="*/ 262722 h 463475"/>
                <a:gd name="connsiteX52" fmla="*/ 708256 w 1412001"/>
                <a:gd name="connsiteY52" fmla="*/ 239484 h 463475"/>
                <a:gd name="connsiteX53" fmla="*/ 725012 w 1412001"/>
                <a:gd name="connsiteY53" fmla="*/ 245939 h 463475"/>
                <a:gd name="connsiteX54" fmla="*/ 730812 w 1412001"/>
                <a:gd name="connsiteY54" fmla="*/ 280151 h 463475"/>
                <a:gd name="connsiteX55" fmla="*/ 730812 w 1412001"/>
                <a:gd name="connsiteY55" fmla="*/ 456375 h 463475"/>
                <a:gd name="connsiteX56" fmla="*/ 781080 w 1412001"/>
                <a:gd name="connsiteY56" fmla="*/ 456375 h 463475"/>
                <a:gd name="connsiteX57" fmla="*/ 781080 w 1412001"/>
                <a:gd name="connsiteY57" fmla="*/ 257558 h 463475"/>
                <a:gd name="connsiteX58" fmla="*/ 768835 w 1412001"/>
                <a:gd name="connsiteY58" fmla="*/ 209790 h 463475"/>
                <a:gd name="connsiteX59" fmla="*/ 727590 w 1412001"/>
                <a:gd name="connsiteY59" fmla="*/ 191071 h 463475"/>
                <a:gd name="connsiteX60" fmla="*/ 668300 w 1412001"/>
                <a:gd name="connsiteY60" fmla="*/ 220119 h 463475"/>
                <a:gd name="connsiteX61" fmla="*/ 53490 w 1412001"/>
                <a:gd name="connsiteY61" fmla="*/ 107154 h 463475"/>
                <a:gd name="connsiteX62" fmla="*/ 106980 w 1412001"/>
                <a:gd name="connsiteY62" fmla="*/ 53577 h 463475"/>
                <a:gd name="connsiteX63" fmla="*/ 53490 w 1412001"/>
                <a:gd name="connsiteY63" fmla="*/ 0 h 463475"/>
                <a:gd name="connsiteX64" fmla="*/ 0 w 1412001"/>
                <a:gd name="connsiteY64" fmla="*/ 53577 h 463475"/>
                <a:gd name="connsiteX65" fmla="*/ 53490 w 1412001"/>
                <a:gd name="connsiteY65" fmla="*/ 107154 h 463475"/>
                <a:gd name="connsiteX66" fmla="*/ 300316 w 1412001"/>
                <a:gd name="connsiteY66" fmla="*/ 457020 h 463475"/>
                <a:gd name="connsiteX67" fmla="*/ 300316 w 1412001"/>
                <a:gd name="connsiteY67" fmla="*/ 257558 h 463475"/>
                <a:gd name="connsiteX68" fmla="*/ 288072 w 1412001"/>
                <a:gd name="connsiteY68" fmla="*/ 209790 h 463475"/>
                <a:gd name="connsiteX69" fmla="*/ 246826 w 1412001"/>
                <a:gd name="connsiteY69" fmla="*/ 191071 h 463475"/>
                <a:gd name="connsiteX70" fmla="*/ 186892 w 1412001"/>
                <a:gd name="connsiteY70" fmla="*/ 220119 h 463475"/>
                <a:gd name="connsiteX71" fmla="*/ 180447 w 1412001"/>
                <a:gd name="connsiteY71" fmla="*/ 189134 h 463475"/>
                <a:gd name="connsiteX72" fmla="*/ 134047 w 1412001"/>
                <a:gd name="connsiteY72" fmla="*/ 202044 h 463475"/>
                <a:gd name="connsiteX73" fmla="*/ 140491 w 1412001"/>
                <a:gd name="connsiteY73" fmla="*/ 265304 h 463475"/>
                <a:gd name="connsiteX74" fmla="*/ 140491 w 1412001"/>
                <a:gd name="connsiteY74" fmla="*/ 457020 h 463475"/>
                <a:gd name="connsiteX75" fmla="*/ 190759 w 1412001"/>
                <a:gd name="connsiteY75" fmla="*/ 457020 h 463475"/>
                <a:gd name="connsiteX76" fmla="*/ 190759 w 1412001"/>
                <a:gd name="connsiteY76" fmla="*/ 263368 h 463475"/>
                <a:gd name="connsiteX77" fmla="*/ 227493 w 1412001"/>
                <a:gd name="connsiteY77" fmla="*/ 240129 h 463475"/>
                <a:gd name="connsiteX78" fmla="*/ 244249 w 1412001"/>
                <a:gd name="connsiteY78" fmla="*/ 246584 h 463475"/>
                <a:gd name="connsiteX79" fmla="*/ 250049 w 1412001"/>
                <a:gd name="connsiteY79" fmla="*/ 280796 h 463475"/>
                <a:gd name="connsiteX80" fmla="*/ 250049 w 1412001"/>
                <a:gd name="connsiteY80" fmla="*/ 457020 h 463475"/>
                <a:gd name="connsiteX81" fmla="*/ 300316 w 1412001"/>
                <a:gd name="connsiteY81" fmla="*/ 457020 h 463475"/>
                <a:gd name="connsiteX82" fmla="*/ 531676 w 1412001"/>
                <a:gd name="connsiteY82" fmla="*/ 92953 h 463475"/>
                <a:gd name="connsiteX83" fmla="*/ 498164 w 1412001"/>
                <a:gd name="connsiteY83" fmla="*/ 126520 h 463475"/>
                <a:gd name="connsiteX84" fmla="*/ 531031 w 1412001"/>
                <a:gd name="connsiteY84" fmla="*/ 160086 h 463475"/>
                <a:gd name="connsiteX85" fmla="*/ 564543 w 1412001"/>
                <a:gd name="connsiteY85" fmla="*/ 126520 h 463475"/>
                <a:gd name="connsiteX86" fmla="*/ 531676 w 1412001"/>
                <a:gd name="connsiteY86" fmla="*/ 92953 h 463475"/>
                <a:gd name="connsiteX87" fmla="*/ 29645 w 1412001"/>
                <a:gd name="connsiteY87" fmla="*/ 457020 h 463475"/>
                <a:gd name="connsiteX88" fmla="*/ 79912 w 1412001"/>
                <a:gd name="connsiteY88" fmla="*/ 457020 h 463475"/>
                <a:gd name="connsiteX89" fmla="*/ 79912 w 1412001"/>
                <a:gd name="connsiteY89" fmla="*/ 142657 h 463475"/>
                <a:gd name="connsiteX90" fmla="*/ 29645 w 1412001"/>
                <a:gd name="connsiteY90" fmla="*/ 149113 h 463475"/>
                <a:gd name="connsiteX91" fmla="*/ 29645 w 1412001"/>
                <a:gd name="connsiteY91" fmla="*/ 457020 h 463475"/>
                <a:gd name="connsiteX92" fmla="*/ 440163 w 1412001"/>
                <a:gd name="connsiteY92" fmla="*/ 123938 h 463475"/>
                <a:gd name="connsiteX93" fmla="*/ 464008 w 1412001"/>
                <a:gd name="connsiteY93" fmla="*/ 131684 h 463475"/>
                <a:gd name="connsiteX94" fmla="*/ 478186 w 1412001"/>
                <a:gd name="connsiteY94" fmla="*/ 92308 h 463475"/>
                <a:gd name="connsiteX95" fmla="*/ 431141 w 1412001"/>
                <a:gd name="connsiteY95" fmla="*/ 78107 h 463475"/>
                <a:gd name="connsiteX96" fmla="*/ 392473 w 1412001"/>
                <a:gd name="connsiteY96" fmla="*/ 91017 h 463475"/>
                <a:gd name="connsiteX97" fmla="*/ 367340 w 1412001"/>
                <a:gd name="connsiteY97" fmla="*/ 160732 h 463475"/>
                <a:gd name="connsiteX98" fmla="*/ 367984 w 1412001"/>
                <a:gd name="connsiteY98" fmla="*/ 194944 h 463475"/>
                <a:gd name="connsiteX99" fmla="*/ 350584 w 1412001"/>
                <a:gd name="connsiteY99" fmla="*/ 194944 h 463475"/>
                <a:gd name="connsiteX100" fmla="*/ 350584 w 1412001"/>
                <a:gd name="connsiteY100" fmla="*/ 239484 h 463475"/>
                <a:gd name="connsiteX101" fmla="*/ 367984 w 1412001"/>
                <a:gd name="connsiteY101" fmla="*/ 239484 h 463475"/>
                <a:gd name="connsiteX102" fmla="*/ 367984 w 1412001"/>
                <a:gd name="connsiteY102" fmla="*/ 456375 h 463475"/>
                <a:gd name="connsiteX103" fmla="*/ 419540 w 1412001"/>
                <a:gd name="connsiteY103" fmla="*/ 456375 h 463475"/>
                <a:gd name="connsiteX104" fmla="*/ 419540 w 1412001"/>
                <a:gd name="connsiteY104" fmla="*/ 240129 h 463475"/>
                <a:gd name="connsiteX105" fmla="*/ 457563 w 1412001"/>
                <a:gd name="connsiteY105" fmla="*/ 240129 h 463475"/>
                <a:gd name="connsiteX106" fmla="*/ 467230 w 1412001"/>
                <a:gd name="connsiteY106" fmla="*/ 195589 h 463475"/>
                <a:gd name="connsiteX107" fmla="*/ 420185 w 1412001"/>
                <a:gd name="connsiteY107" fmla="*/ 195589 h 463475"/>
                <a:gd name="connsiteX108" fmla="*/ 420185 w 1412001"/>
                <a:gd name="connsiteY108" fmla="*/ 155568 h 463475"/>
                <a:gd name="connsiteX109" fmla="*/ 440163 w 1412001"/>
                <a:gd name="connsiteY109" fmla="*/ 123938 h 463475"/>
                <a:gd name="connsiteX110" fmla="*/ 505897 w 1412001"/>
                <a:gd name="connsiteY110" fmla="*/ 457020 h 463475"/>
                <a:gd name="connsiteX111" fmla="*/ 556809 w 1412001"/>
                <a:gd name="connsiteY111" fmla="*/ 457020 h 463475"/>
                <a:gd name="connsiteX112" fmla="*/ 556809 w 1412001"/>
                <a:gd name="connsiteY112" fmla="*/ 191071 h 463475"/>
                <a:gd name="connsiteX113" fmla="*/ 505897 w 1412001"/>
                <a:gd name="connsiteY113" fmla="*/ 197526 h 463475"/>
                <a:gd name="connsiteX114" fmla="*/ 505897 w 1412001"/>
                <a:gd name="connsiteY114" fmla="*/ 457020 h 463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1412001" h="463475">
                  <a:moveTo>
                    <a:pt x="1120063" y="463475"/>
                  </a:moveTo>
                  <a:cubicBezTo>
                    <a:pt x="1188376" y="463475"/>
                    <a:pt x="1209643" y="391178"/>
                    <a:pt x="1209643" y="324691"/>
                  </a:cubicBezTo>
                  <a:cubicBezTo>
                    <a:pt x="1209643" y="235611"/>
                    <a:pt x="1172264" y="189134"/>
                    <a:pt x="1120063" y="189134"/>
                  </a:cubicBezTo>
                  <a:cubicBezTo>
                    <a:pt x="1054329" y="189134"/>
                    <a:pt x="1031128" y="261431"/>
                    <a:pt x="1031773" y="325982"/>
                  </a:cubicBezTo>
                  <a:cubicBezTo>
                    <a:pt x="1032417" y="389887"/>
                    <a:pt x="1050462" y="463475"/>
                    <a:pt x="1120063" y="463475"/>
                  </a:cubicBezTo>
                  <a:close/>
                  <a:moveTo>
                    <a:pt x="1086552" y="324045"/>
                  </a:moveTo>
                  <a:cubicBezTo>
                    <a:pt x="1086552" y="297580"/>
                    <a:pt x="1086552" y="235611"/>
                    <a:pt x="1120063" y="235611"/>
                  </a:cubicBezTo>
                  <a:cubicBezTo>
                    <a:pt x="1156153" y="235611"/>
                    <a:pt x="1154864" y="296934"/>
                    <a:pt x="1154864" y="325336"/>
                  </a:cubicBezTo>
                  <a:cubicBezTo>
                    <a:pt x="1154864" y="352448"/>
                    <a:pt x="1154864" y="418290"/>
                    <a:pt x="1121352" y="418290"/>
                  </a:cubicBezTo>
                  <a:cubicBezTo>
                    <a:pt x="1085263" y="417644"/>
                    <a:pt x="1086552" y="351802"/>
                    <a:pt x="1086552" y="324045"/>
                  </a:cubicBezTo>
                  <a:close/>
                  <a:moveTo>
                    <a:pt x="921571" y="463475"/>
                  </a:moveTo>
                  <a:cubicBezTo>
                    <a:pt x="949283" y="463475"/>
                    <a:pt x="973127" y="452502"/>
                    <a:pt x="995683" y="428618"/>
                  </a:cubicBezTo>
                  <a:lnTo>
                    <a:pt x="975705" y="391178"/>
                  </a:lnTo>
                  <a:cubicBezTo>
                    <a:pt x="960238" y="407962"/>
                    <a:pt x="944771" y="416999"/>
                    <a:pt x="926082" y="416999"/>
                  </a:cubicBezTo>
                  <a:cubicBezTo>
                    <a:pt x="910615" y="416999"/>
                    <a:pt x="897726" y="407962"/>
                    <a:pt x="889993" y="392469"/>
                  </a:cubicBezTo>
                  <a:cubicBezTo>
                    <a:pt x="883548" y="378914"/>
                    <a:pt x="882259" y="363422"/>
                    <a:pt x="882259" y="346638"/>
                  </a:cubicBezTo>
                  <a:lnTo>
                    <a:pt x="882259" y="341474"/>
                  </a:lnTo>
                  <a:lnTo>
                    <a:pt x="998261" y="341474"/>
                  </a:lnTo>
                  <a:lnTo>
                    <a:pt x="998261" y="329855"/>
                  </a:lnTo>
                  <a:cubicBezTo>
                    <a:pt x="998261" y="272405"/>
                    <a:pt x="991172" y="240775"/>
                    <a:pt x="973127" y="216891"/>
                  </a:cubicBezTo>
                  <a:cubicBezTo>
                    <a:pt x="959594" y="198817"/>
                    <a:pt x="939616" y="189134"/>
                    <a:pt x="915126" y="189134"/>
                  </a:cubicBezTo>
                  <a:cubicBezTo>
                    <a:pt x="889348" y="189134"/>
                    <a:pt x="868081" y="200753"/>
                    <a:pt x="852614" y="223346"/>
                  </a:cubicBezTo>
                  <a:cubicBezTo>
                    <a:pt x="835859" y="247875"/>
                    <a:pt x="828770" y="280796"/>
                    <a:pt x="828770" y="325982"/>
                  </a:cubicBezTo>
                  <a:cubicBezTo>
                    <a:pt x="828125" y="412480"/>
                    <a:pt x="862281" y="463475"/>
                    <a:pt x="921571" y="463475"/>
                  </a:cubicBezTo>
                  <a:close/>
                  <a:moveTo>
                    <a:pt x="915771" y="231738"/>
                  </a:moveTo>
                  <a:cubicBezTo>
                    <a:pt x="928660" y="231738"/>
                    <a:pt x="936394" y="238838"/>
                    <a:pt x="941549" y="250457"/>
                  </a:cubicBezTo>
                  <a:cubicBezTo>
                    <a:pt x="945416" y="260786"/>
                    <a:pt x="947349" y="278214"/>
                    <a:pt x="947349" y="298871"/>
                  </a:cubicBezTo>
                  <a:lnTo>
                    <a:pt x="882259" y="298871"/>
                  </a:lnTo>
                  <a:cubicBezTo>
                    <a:pt x="882904" y="253039"/>
                    <a:pt x="892571" y="231738"/>
                    <a:pt x="915771" y="231738"/>
                  </a:cubicBezTo>
                  <a:close/>
                  <a:moveTo>
                    <a:pt x="1252177" y="457020"/>
                  </a:moveTo>
                  <a:lnTo>
                    <a:pt x="1302444" y="457020"/>
                  </a:lnTo>
                  <a:lnTo>
                    <a:pt x="1302444" y="263368"/>
                  </a:lnTo>
                  <a:cubicBezTo>
                    <a:pt x="1314689" y="248521"/>
                    <a:pt x="1328867" y="240129"/>
                    <a:pt x="1339178" y="240129"/>
                  </a:cubicBezTo>
                  <a:cubicBezTo>
                    <a:pt x="1345623" y="240129"/>
                    <a:pt x="1352067" y="241420"/>
                    <a:pt x="1355934" y="246584"/>
                  </a:cubicBezTo>
                  <a:cubicBezTo>
                    <a:pt x="1359801" y="252394"/>
                    <a:pt x="1361734" y="260786"/>
                    <a:pt x="1361734" y="280796"/>
                  </a:cubicBezTo>
                  <a:lnTo>
                    <a:pt x="1361734" y="457020"/>
                  </a:lnTo>
                  <a:lnTo>
                    <a:pt x="1412002" y="457020"/>
                  </a:lnTo>
                  <a:lnTo>
                    <a:pt x="1412002" y="257558"/>
                  </a:lnTo>
                  <a:cubicBezTo>
                    <a:pt x="1412002" y="240129"/>
                    <a:pt x="1410068" y="222701"/>
                    <a:pt x="1399757" y="209790"/>
                  </a:cubicBezTo>
                  <a:cubicBezTo>
                    <a:pt x="1390735" y="198171"/>
                    <a:pt x="1376557" y="191071"/>
                    <a:pt x="1358512" y="191071"/>
                  </a:cubicBezTo>
                  <a:cubicBezTo>
                    <a:pt x="1335311" y="191071"/>
                    <a:pt x="1311467" y="204626"/>
                    <a:pt x="1298577" y="220119"/>
                  </a:cubicBezTo>
                  <a:cubicBezTo>
                    <a:pt x="1297933" y="206563"/>
                    <a:pt x="1293422" y="193653"/>
                    <a:pt x="1292133" y="189134"/>
                  </a:cubicBezTo>
                  <a:lnTo>
                    <a:pt x="1245088" y="201399"/>
                  </a:lnTo>
                  <a:cubicBezTo>
                    <a:pt x="1247665" y="215600"/>
                    <a:pt x="1251532" y="233029"/>
                    <a:pt x="1251532" y="264659"/>
                  </a:cubicBezTo>
                  <a:lnTo>
                    <a:pt x="1251532" y="457020"/>
                  </a:lnTo>
                  <a:close/>
                  <a:moveTo>
                    <a:pt x="668300" y="220119"/>
                  </a:moveTo>
                  <a:cubicBezTo>
                    <a:pt x="667656" y="206563"/>
                    <a:pt x="663145" y="193653"/>
                    <a:pt x="661856" y="189134"/>
                  </a:cubicBezTo>
                  <a:lnTo>
                    <a:pt x="614810" y="201399"/>
                  </a:lnTo>
                  <a:cubicBezTo>
                    <a:pt x="617388" y="215600"/>
                    <a:pt x="621255" y="233029"/>
                    <a:pt x="621255" y="264659"/>
                  </a:cubicBezTo>
                  <a:lnTo>
                    <a:pt x="621255" y="456375"/>
                  </a:lnTo>
                  <a:lnTo>
                    <a:pt x="671522" y="456375"/>
                  </a:lnTo>
                  <a:lnTo>
                    <a:pt x="671522" y="262722"/>
                  </a:lnTo>
                  <a:cubicBezTo>
                    <a:pt x="683767" y="247875"/>
                    <a:pt x="697945" y="239484"/>
                    <a:pt x="708256" y="239484"/>
                  </a:cubicBezTo>
                  <a:cubicBezTo>
                    <a:pt x="714701" y="239484"/>
                    <a:pt x="721146" y="240775"/>
                    <a:pt x="725012" y="245939"/>
                  </a:cubicBezTo>
                  <a:cubicBezTo>
                    <a:pt x="728879" y="251748"/>
                    <a:pt x="730812" y="260140"/>
                    <a:pt x="730812" y="280151"/>
                  </a:cubicBezTo>
                  <a:lnTo>
                    <a:pt x="730812" y="456375"/>
                  </a:lnTo>
                  <a:lnTo>
                    <a:pt x="781080" y="456375"/>
                  </a:lnTo>
                  <a:lnTo>
                    <a:pt x="781080" y="257558"/>
                  </a:lnTo>
                  <a:cubicBezTo>
                    <a:pt x="781080" y="240129"/>
                    <a:pt x="779146" y="222701"/>
                    <a:pt x="768835" y="209790"/>
                  </a:cubicBezTo>
                  <a:cubicBezTo>
                    <a:pt x="759813" y="198171"/>
                    <a:pt x="745635" y="191071"/>
                    <a:pt x="727590" y="191071"/>
                  </a:cubicBezTo>
                  <a:cubicBezTo>
                    <a:pt x="705034" y="191071"/>
                    <a:pt x="681189" y="204626"/>
                    <a:pt x="668300" y="220119"/>
                  </a:cubicBezTo>
                  <a:close/>
                  <a:moveTo>
                    <a:pt x="53490" y="107154"/>
                  </a:moveTo>
                  <a:cubicBezTo>
                    <a:pt x="83135" y="107154"/>
                    <a:pt x="106980" y="83271"/>
                    <a:pt x="106980" y="53577"/>
                  </a:cubicBezTo>
                  <a:cubicBezTo>
                    <a:pt x="106980" y="23884"/>
                    <a:pt x="83135" y="0"/>
                    <a:pt x="53490" y="0"/>
                  </a:cubicBezTo>
                  <a:cubicBezTo>
                    <a:pt x="23845" y="0"/>
                    <a:pt x="0" y="23884"/>
                    <a:pt x="0" y="53577"/>
                  </a:cubicBezTo>
                  <a:cubicBezTo>
                    <a:pt x="0" y="83271"/>
                    <a:pt x="23845" y="107154"/>
                    <a:pt x="53490" y="107154"/>
                  </a:cubicBezTo>
                  <a:close/>
                  <a:moveTo>
                    <a:pt x="300316" y="457020"/>
                  </a:moveTo>
                  <a:lnTo>
                    <a:pt x="300316" y="257558"/>
                  </a:lnTo>
                  <a:cubicBezTo>
                    <a:pt x="300316" y="240129"/>
                    <a:pt x="298383" y="222701"/>
                    <a:pt x="288072" y="209790"/>
                  </a:cubicBezTo>
                  <a:cubicBezTo>
                    <a:pt x="279049" y="198171"/>
                    <a:pt x="264871" y="191071"/>
                    <a:pt x="246826" y="191071"/>
                  </a:cubicBezTo>
                  <a:cubicBezTo>
                    <a:pt x="223626" y="191071"/>
                    <a:pt x="199781" y="204626"/>
                    <a:pt x="186892" y="220119"/>
                  </a:cubicBezTo>
                  <a:cubicBezTo>
                    <a:pt x="186248" y="206563"/>
                    <a:pt x="181736" y="193653"/>
                    <a:pt x="180447" y="189134"/>
                  </a:cubicBezTo>
                  <a:lnTo>
                    <a:pt x="134047" y="202044"/>
                  </a:lnTo>
                  <a:cubicBezTo>
                    <a:pt x="136625" y="216245"/>
                    <a:pt x="140491" y="233674"/>
                    <a:pt x="140491" y="265304"/>
                  </a:cubicBezTo>
                  <a:lnTo>
                    <a:pt x="140491" y="457020"/>
                  </a:lnTo>
                  <a:lnTo>
                    <a:pt x="190759" y="457020"/>
                  </a:lnTo>
                  <a:lnTo>
                    <a:pt x="190759" y="263368"/>
                  </a:lnTo>
                  <a:cubicBezTo>
                    <a:pt x="203003" y="248521"/>
                    <a:pt x="217181" y="240129"/>
                    <a:pt x="227493" y="240129"/>
                  </a:cubicBezTo>
                  <a:cubicBezTo>
                    <a:pt x="233937" y="240129"/>
                    <a:pt x="240382" y="241420"/>
                    <a:pt x="244249" y="246584"/>
                  </a:cubicBezTo>
                  <a:cubicBezTo>
                    <a:pt x="248115" y="252394"/>
                    <a:pt x="250049" y="260786"/>
                    <a:pt x="250049" y="280796"/>
                  </a:cubicBezTo>
                  <a:lnTo>
                    <a:pt x="250049" y="457020"/>
                  </a:lnTo>
                  <a:lnTo>
                    <a:pt x="300316" y="457020"/>
                  </a:lnTo>
                  <a:close/>
                  <a:moveTo>
                    <a:pt x="531676" y="92953"/>
                  </a:moveTo>
                  <a:cubicBezTo>
                    <a:pt x="512986" y="92953"/>
                    <a:pt x="498164" y="107800"/>
                    <a:pt x="498164" y="126520"/>
                  </a:cubicBezTo>
                  <a:cubicBezTo>
                    <a:pt x="498164" y="145240"/>
                    <a:pt x="512986" y="160086"/>
                    <a:pt x="531031" y="160086"/>
                  </a:cubicBezTo>
                  <a:cubicBezTo>
                    <a:pt x="549720" y="160086"/>
                    <a:pt x="564543" y="145240"/>
                    <a:pt x="564543" y="126520"/>
                  </a:cubicBezTo>
                  <a:cubicBezTo>
                    <a:pt x="564543" y="107800"/>
                    <a:pt x="549720" y="92953"/>
                    <a:pt x="531676" y="92953"/>
                  </a:cubicBezTo>
                  <a:close/>
                  <a:moveTo>
                    <a:pt x="29645" y="457020"/>
                  </a:moveTo>
                  <a:lnTo>
                    <a:pt x="79912" y="457020"/>
                  </a:lnTo>
                  <a:lnTo>
                    <a:pt x="79912" y="142657"/>
                  </a:lnTo>
                  <a:lnTo>
                    <a:pt x="29645" y="149113"/>
                  </a:lnTo>
                  <a:lnTo>
                    <a:pt x="29645" y="457020"/>
                  </a:lnTo>
                  <a:close/>
                  <a:moveTo>
                    <a:pt x="440163" y="123938"/>
                  </a:moveTo>
                  <a:cubicBezTo>
                    <a:pt x="449185" y="123938"/>
                    <a:pt x="458208" y="127165"/>
                    <a:pt x="464008" y="131684"/>
                  </a:cubicBezTo>
                  <a:lnTo>
                    <a:pt x="478186" y="92308"/>
                  </a:lnTo>
                  <a:cubicBezTo>
                    <a:pt x="464652" y="82625"/>
                    <a:pt x="449830" y="78107"/>
                    <a:pt x="431141" y="78107"/>
                  </a:cubicBezTo>
                  <a:cubicBezTo>
                    <a:pt x="418252" y="78107"/>
                    <a:pt x="404718" y="81334"/>
                    <a:pt x="392473" y="91017"/>
                  </a:cubicBezTo>
                  <a:cubicBezTo>
                    <a:pt x="380229" y="101345"/>
                    <a:pt x="367340" y="122001"/>
                    <a:pt x="367340" y="160732"/>
                  </a:cubicBezTo>
                  <a:cubicBezTo>
                    <a:pt x="367340" y="177515"/>
                    <a:pt x="367984" y="194944"/>
                    <a:pt x="367984" y="194944"/>
                  </a:cubicBezTo>
                  <a:lnTo>
                    <a:pt x="350584" y="194944"/>
                  </a:lnTo>
                  <a:lnTo>
                    <a:pt x="350584" y="239484"/>
                  </a:lnTo>
                  <a:lnTo>
                    <a:pt x="367984" y="239484"/>
                  </a:lnTo>
                  <a:lnTo>
                    <a:pt x="367984" y="456375"/>
                  </a:lnTo>
                  <a:lnTo>
                    <a:pt x="419540" y="456375"/>
                  </a:lnTo>
                  <a:lnTo>
                    <a:pt x="419540" y="240129"/>
                  </a:lnTo>
                  <a:lnTo>
                    <a:pt x="457563" y="240129"/>
                  </a:lnTo>
                  <a:lnTo>
                    <a:pt x="467230" y="195589"/>
                  </a:lnTo>
                  <a:lnTo>
                    <a:pt x="420185" y="195589"/>
                  </a:lnTo>
                  <a:lnTo>
                    <a:pt x="420185" y="155568"/>
                  </a:lnTo>
                  <a:cubicBezTo>
                    <a:pt x="420185" y="136202"/>
                    <a:pt x="427918" y="123938"/>
                    <a:pt x="440163" y="123938"/>
                  </a:cubicBezTo>
                  <a:close/>
                  <a:moveTo>
                    <a:pt x="505897" y="457020"/>
                  </a:moveTo>
                  <a:lnTo>
                    <a:pt x="556809" y="457020"/>
                  </a:lnTo>
                  <a:lnTo>
                    <a:pt x="556809" y="191071"/>
                  </a:lnTo>
                  <a:lnTo>
                    <a:pt x="505897" y="197526"/>
                  </a:lnTo>
                  <a:lnTo>
                    <a:pt x="505897" y="457020"/>
                  </a:lnTo>
                  <a:close/>
                </a:path>
              </a:pathLst>
            </a:custGeom>
            <a:solidFill>
              <a:srgbClr val="005DA9"/>
            </a:solidFill>
            <a:ln w="64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baseline="0" noProof="0" dirty="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6A172B81-6FC0-4237-BB10-33D4A26CF8E7}"/>
                </a:ext>
              </a:extLst>
            </p:cNvPr>
            <p:cNvSpPr/>
            <p:nvPr/>
          </p:nvSpPr>
          <p:spPr>
            <a:xfrm>
              <a:off x="9738355" y="5453433"/>
              <a:ext cx="1826386" cy="800518"/>
            </a:xfrm>
            <a:custGeom>
              <a:avLst/>
              <a:gdLst>
                <a:gd name="connsiteX0" fmla="*/ 1549915 w 1826386"/>
                <a:gd name="connsiteY0" fmla="*/ 674411 h 800518"/>
                <a:gd name="connsiteX1" fmla="*/ 970550 w 1826386"/>
                <a:gd name="connsiteY1" fmla="*/ 746708 h 800518"/>
                <a:gd name="connsiteX2" fmla="*/ 102468 w 1826386"/>
                <a:gd name="connsiteY2" fmla="*/ 396197 h 800518"/>
                <a:gd name="connsiteX3" fmla="*/ 250693 w 1826386"/>
                <a:gd name="connsiteY3" fmla="*/ 186406 h 800518"/>
                <a:gd name="connsiteX4" fmla="*/ 221693 w 1826386"/>
                <a:gd name="connsiteY4" fmla="*/ 129602 h 800518"/>
                <a:gd name="connsiteX5" fmla="*/ 0 w 1826386"/>
                <a:gd name="connsiteY5" fmla="*/ 402006 h 800518"/>
                <a:gd name="connsiteX6" fmla="*/ 975705 w 1826386"/>
                <a:gd name="connsiteY6" fmla="*/ 800285 h 800518"/>
                <a:gd name="connsiteX7" fmla="*/ 1501581 w 1826386"/>
                <a:gd name="connsiteY7" fmla="*/ 718306 h 800518"/>
                <a:gd name="connsiteX8" fmla="*/ 1826386 w 1826386"/>
                <a:gd name="connsiteY8" fmla="*/ 536272 h 800518"/>
                <a:gd name="connsiteX9" fmla="*/ 1549915 w 1826386"/>
                <a:gd name="connsiteY9" fmla="*/ 674411 h 800518"/>
                <a:gd name="connsiteX10" fmla="*/ 467875 w 1826386"/>
                <a:gd name="connsiteY10" fmla="*/ 88289 h 800518"/>
                <a:gd name="connsiteX11" fmla="*/ 550365 w 1826386"/>
                <a:gd name="connsiteY11" fmla="*/ 61823 h 800518"/>
                <a:gd name="connsiteX12" fmla="*/ 976350 w 1826386"/>
                <a:gd name="connsiteY12" fmla="*/ 3727 h 800518"/>
                <a:gd name="connsiteX13" fmla="*/ 540054 w 1826386"/>
                <a:gd name="connsiteY13" fmla="*/ 26966 h 800518"/>
                <a:gd name="connsiteX14" fmla="*/ 451763 w 1826386"/>
                <a:gd name="connsiteY14" fmla="*/ 45685 h 800518"/>
                <a:gd name="connsiteX15" fmla="*/ 416318 w 1826386"/>
                <a:gd name="connsiteY15" fmla="*/ 55368 h 800518"/>
                <a:gd name="connsiteX16" fmla="*/ 384095 w 1826386"/>
                <a:gd name="connsiteY16" fmla="*/ 64405 h 800518"/>
                <a:gd name="connsiteX17" fmla="*/ 345428 w 1826386"/>
                <a:gd name="connsiteY17" fmla="*/ 77315 h 800518"/>
                <a:gd name="connsiteX18" fmla="*/ 366695 w 1826386"/>
                <a:gd name="connsiteY18" fmla="*/ 126374 h 800518"/>
                <a:gd name="connsiteX19" fmla="*/ 467875 w 1826386"/>
                <a:gd name="connsiteY19" fmla="*/ 88289 h 800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826386" h="800518">
                  <a:moveTo>
                    <a:pt x="1549915" y="674411"/>
                  </a:moveTo>
                  <a:cubicBezTo>
                    <a:pt x="1379779" y="724761"/>
                    <a:pt x="1172909" y="746708"/>
                    <a:pt x="970550" y="746708"/>
                  </a:cubicBezTo>
                  <a:cubicBezTo>
                    <a:pt x="456919" y="746708"/>
                    <a:pt x="125669" y="595659"/>
                    <a:pt x="102468" y="396197"/>
                  </a:cubicBezTo>
                  <a:cubicBezTo>
                    <a:pt x="94090" y="321318"/>
                    <a:pt x="152736" y="248375"/>
                    <a:pt x="250693" y="186406"/>
                  </a:cubicBezTo>
                  <a:cubicBezTo>
                    <a:pt x="233293" y="173496"/>
                    <a:pt x="222337" y="152840"/>
                    <a:pt x="221693" y="129602"/>
                  </a:cubicBezTo>
                  <a:cubicBezTo>
                    <a:pt x="79912" y="204481"/>
                    <a:pt x="0" y="302598"/>
                    <a:pt x="0" y="402006"/>
                  </a:cubicBezTo>
                  <a:cubicBezTo>
                    <a:pt x="0" y="622125"/>
                    <a:pt x="392473" y="808031"/>
                    <a:pt x="975705" y="800285"/>
                  </a:cubicBezTo>
                  <a:cubicBezTo>
                    <a:pt x="1178709" y="797703"/>
                    <a:pt x="1348200" y="768655"/>
                    <a:pt x="1501581" y="718306"/>
                  </a:cubicBezTo>
                  <a:cubicBezTo>
                    <a:pt x="1683962" y="658919"/>
                    <a:pt x="1798675" y="573712"/>
                    <a:pt x="1826386" y="536272"/>
                  </a:cubicBezTo>
                  <a:cubicBezTo>
                    <a:pt x="1793519" y="565966"/>
                    <a:pt x="1715540" y="625352"/>
                    <a:pt x="1549915" y="674411"/>
                  </a:cubicBezTo>
                  <a:close/>
                  <a:moveTo>
                    <a:pt x="467875" y="88289"/>
                  </a:moveTo>
                  <a:cubicBezTo>
                    <a:pt x="502031" y="76670"/>
                    <a:pt x="550365" y="61823"/>
                    <a:pt x="550365" y="61823"/>
                  </a:cubicBezTo>
                  <a:cubicBezTo>
                    <a:pt x="686345" y="24384"/>
                    <a:pt x="836503" y="2436"/>
                    <a:pt x="976350" y="3727"/>
                  </a:cubicBezTo>
                  <a:cubicBezTo>
                    <a:pt x="815236" y="-5955"/>
                    <a:pt x="668300" y="3727"/>
                    <a:pt x="540054" y="26966"/>
                  </a:cubicBezTo>
                  <a:cubicBezTo>
                    <a:pt x="540054" y="26966"/>
                    <a:pt x="497519" y="34066"/>
                    <a:pt x="451763" y="45685"/>
                  </a:cubicBezTo>
                  <a:cubicBezTo>
                    <a:pt x="451763" y="45685"/>
                    <a:pt x="429852" y="51495"/>
                    <a:pt x="416318" y="55368"/>
                  </a:cubicBezTo>
                  <a:cubicBezTo>
                    <a:pt x="402785" y="59241"/>
                    <a:pt x="384095" y="64405"/>
                    <a:pt x="384095" y="64405"/>
                  </a:cubicBezTo>
                  <a:cubicBezTo>
                    <a:pt x="371206" y="68278"/>
                    <a:pt x="358317" y="72797"/>
                    <a:pt x="345428" y="77315"/>
                  </a:cubicBezTo>
                  <a:cubicBezTo>
                    <a:pt x="358317" y="90225"/>
                    <a:pt x="366051" y="107009"/>
                    <a:pt x="366695" y="126374"/>
                  </a:cubicBezTo>
                  <a:cubicBezTo>
                    <a:pt x="389251" y="116046"/>
                    <a:pt x="432429" y="100554"/>
                    <a:pt x="467875" y="88289"/>
                  </a:cubicBezTo>
                  <a:close/>
                </a:path>
              </a:pathLst>
            </a:custGeom>
            <a:solidFill>
              <a:srgbClr val="E30034"/>
            </a:solidFill>
            <a:ln w="64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baseline="0" noProof="0" dirty="0"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MIO_AGENDA_IGNORE_NAVIGATION" hidden="1">
            <a:extLst>
              <a:ext uri="{FF2B5EF4-FFF2-40B4-BE49-F238E27FC236}">
                <a16:creationId xmlns:a16="http://schemas.microsoft.com/office/drawing/2014/main" id="{03AF05FD-8ED3-440D-B616-18664CA13DD2}"/>
              </a:ext>
            </a:extLst>
          </p:cNvPr>
          <p:cNvSpPr/>
          <p:nvPr/>
        </p:nvSpPr>
        <p:spPr bwMode="auto">
          <a:xfrm>
            <a:off x="11833096" y="116632"/>
            <a:ext cx="216024" cy="216024"/>
          </a:xfrm>
          <a:prstGeom prst="noSmoking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en-US" sz="1600" baseline="0" noProof="0" dirty="0">
              <a:latin typeface="+mn-lt"/>
              <a:ea typeface="+mn-ea"/>
              <a:cs typeface="+mn-cs"/>
            </a:endParaRPr>
          </a:p>
        </p:txBody>
      </p:sp>
      <p:sp>
        <p:nvSpPr>
          <p:cNvPr id="16" name="MIO_AGENDA_IGNORE_CHAPTER_REFERENCE" hidden="1">
            <a:extLst>
              <a:ext uri="{FF2B5EF4-FFF2-40B4-BE49-F238E27FC236}">
                <a16:creationId xmlns:a16="http://schemas.microsoft.com/office/drawing/2014/main" id="{E0053FF2-2ADB-4CE0-850C-04ADE25DFF5B}"/>
              </a:ext>
            </a:extLst>
          </p:cNvPr>
          <p:cNvSpPr/>
          <p:nvPr/>
        </p:nvSpPr>
        <p:spPr bwMode="auto">
          <a:xfrm>
            <a:off x="11833096" y="116632"/>
            <a:ext cx="216024" cy="216024"/>
          </a:xfrm>
          <a:prstGeom prst="noSmoking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en-US" sz="1600" baseline="0" noProof="0" dirty="0">
              <a:latin typeface="+mn-lt"/>
              <a:ea typeface="+mn-ea"/>
              <a:cs typeface="+mn-cs"/>
            </a:endParaRPr>
          </a:p>
        </p:txBody>
      </p:sp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B19EA23C-BCB4-4E72-A8B3-AFF05FD396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271BB539-26D3-4B9C-9F13-4E382668BE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9" name="Slide Number Placeholder 18" hidden="1">
            <a:extLst>
              <a:ext uri="{FF2B5EF4-FFF2-40B4-BE49-F238E27FC236}">
                <a16:creationId xmlns:a16="http://schemas.microsoft.com/office/drawing/2014/main" id="{970E7400-5A78-4596-8A13-DC8308CA51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5361232"/>
      </p:ext>
    </p:extLst>
  </p:cSld>
  <p:clrMapOvr>
    <a:masterClrMapping/>
  </p:clrMapOvr>
  <p:hf hdr="0" dt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IFX_Title_and_Four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mpower_additionalText_placeholder" hidden="1">
            <a:extLst>
              <a:ext uri="{FF2B5EF4-FFF2-40B4-BE49-F238E27FC236}">
                <a16:creationId xmlns:a16="http://schemas.microsoft.com/office/drawing/2014/main" id="{8B1B7AE2-264A-4900-9F60-CC5615C90F03}"/>
              </a:ext>
            </a:extLst>
          </p:cNvPr>
          <p:cNvSpPr txBox="1"/>
          <p:nvPr>
            <p:custDataLst>
              <p:tags r:id="rId1"/>
            </p:custDataLst>
          </p:nvPr>
        </p:nvSpPr>
        <p:spPr bwMode="auto">
          <a:xfrm>
            <a:off x="2531796" y="6489341"/>
            <a:ext cx="1728000" cy="36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800" b="1" kern="0">
                <a:solidFill>
                  <a:srgbClr val="E30034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defRPr>
            </a:lvl1pPr>
          </a:lstStyle>
          <a:p>
            <a:pPr lvl="0" algn="l"/>
            <a:endParaRPr lang="en-US" noProof="0">
              <a:latin typeface="+mn-lt"/>
              <a:ea typeface="+mn-ea"/>
              <a:cs typeface="+mn-cs"/>
            </a:endParaRPr>
          </a:p>
        </p:txBody>
      </p:sp>
      <p:sp>
        <p:nvSpPr>
          <p:cNvPr id="10" name="empower_document_placeholder" hidden="1">
            <a:extLst>
              <a:ext uri="{FF2B5EF4-FFF2-40B4-BE49-F238E27FC236}">
                <a16:creationId xmlns:a16="http://schemas.microsoft.com/office/drawing/2014/main" id="{F2DD26D5-8427-4844-992F-AA5F995450F6}"/>
              </a:ext>
            </a:extLst>
          </p:cNvPr>
          <p:cNvSpPr txBox="1"/>
          <p:nvPr>
            <p:custDataLst>
              <p:tags r:id="rId2"/>
            </p:custDataLst>
          </p:nvPr>
        </p:nvSpPr>
        <p:spPr bwMode="auto">
          <a:xfrm rot="16200000">
            <a:off x="10757888" y="4960337"/>
            <a:ext cx="2592000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700" kern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[Owner:   Doc ID:   Vers.: ]</a:t>
            </a:r>
          </a:p>
        </p:txBody>
      </p:sp>
      <p:sp>
        <p:nvSpPr>
          <p:cNvPr id="16" name="empower_proprietary_placeholder" hidden="1">
            <a:extLst>
              <a:ext uri="{FF2B5EF4-FFF2-40B4-BE49-F238E27FC236}">
                <a16:creationId xmlns:a16="http://schemas.microsoft.com/office/drawing/2014/main" id="{879A7BCC-64D2-4276-855E-685546620EF5}"/>
              </a:ext>
            </a:extLst>
          </p:cNvPr>
          <p:cNvSpPr txBox="1"/>
          <p:nvPr>
            <p:custDataLst>
              <p:tags r:id="rId3"/>
            </p:custDataLst>
          </p:nvPr>
        </p:nvSpPr>
        <p:spPr bwMode="auto">
          <a:xfrm>
            <a:off x="9444480" y="6489341"/>
            <a:ext cx="972000" cy="36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b="1" kern="0" noProof="0">
                <a:solidFill>
                  <a:srgbClr val="E30034"/>
                </a:solidFill>
                <a:latin typeface="+mn-lt"/>
                <a:ea typeface="+mn-ea"/>
                <a:cs typeface="+mn-cs"/>
              </a:rPr>
              <a:t>Infineon Proprietary</a:t>
            </a:r>
          </a:p>
        </p:txBody>
      </p:sp>
      <p:sp>
        <p:nvSpPr>
          <p:cNvPr id="18" name="empower_draft_placeholder" hidden="1">
            <a:extLst>
              <a:ext uri="{FF2B5EF4-FFF2-40B4-BE49-F238E27FC236}">
                <a16:creationId xmlns:a16="http://schemas.microsoft.com/office/drawing/2014/main" id="{B8FD1BFA-BD00-4A1A-9BEE-984BDA7A1385}"/>
              </a:ext>
            </a:extLst>
          </p:cNvPr>
          <p:cNvSpPr txBox="1"/>
          <p:nvPr>
            <p:custDataLst>
              <p:tags r:id="rId4"/>
            </p:custDataLst>
          </p:nvPr>
        </p:nvSpPr>
        <p:spPr bwMode="auto">
          <a:xfrm>
            <a:off x="8761190" y="6489341"/>
            <a:ext cx="360362" cy="36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l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b="1" kern="0" noProof="0">
                <a:solidFill>
                  <a:srgbClr val="E30034"/>
                </a:solidFill>
                <a:latin typeface="+mn-lt"/>
                <a:ea typeface="+mn-ea"/>
                <a:cs typeface="+mn-cs"/>
              </a:rPr>
              <a:t>- DRAFT -</a:t>
            </a:r>
          </a:p>
        </p:txBody>
      </p:sp>
      <p:sp>
        <p:nvSpPr>
          <p:cNvPr id="20" name="empower_footer_placeholder">
            <a:extLst>
              <a:ext uri="{FF2B5EF4-FFF2-40B4-BE49-F238E27FC236}">
                <a16:creationId xmlns:a16="http://schemas.microsoft.com/office/drawing/2014/main" id="{C0C951CC-CB9B-43AC-8395-FB2751814E0F}"/>
              </a:ext>
            </a:extLst>
          </p:cNvPr>
          <p:cNvSpPr txBox="1"/>
          <p:nvPr>
            <p:custDataLst>
              <p:tags r:id="rId5"/>
            </p:custDataLst>
          </p:nvPr>
        </p:nvSpPr>
        <p:spPr bwMode="auto">
          <a:xfrm>
            <a:off x="4547828" y="6489341"/>
            <a:ext cx="3096343" cy="36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ctr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kern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Copyright © Infineon Technologies AG 2021. All rights reserved.</a:t>
            </a:r>
          </a:p>
        </p:txBody>
      </p:sp>
      <p:sp>
        <p:nvSpPr>
          <p:cNvPr id="22" name="empower_classification_attention_placeholder" hidden="1">
            <a:extLst>
              <a:ext uri="{FF2B5EF4-FFF2-40B4-BE49-F238E27FC236}">
                <a16:creationId xmlns:a16="http://schemas.microsoft.com/office/drawing/2014/main" id="{0FDEE340-AE14-4EB2-8F0B-840A5F5E2FB9}"/>
              </a:ext>
            </a:extLst>
          </p:cNvPr>
          <p:cNvSpPr txBox="1"/>
          <p:nvPr>
            <p:custDataLst>
              <p:tags r:id="rId6"/>
            </p:custDataLst>
          </p:nvPr>
        </p:nvSpPr>
        <p:spPr bwMode="auto">
          <a:xfrm>
            <a:off x="1238188" y="6489341"/>
            <a:ext cx="971855" cy="36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l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b="1" kern="0" noProof="0">
                <a:solidFill>
                  <a:srgbClr val="E30034"/>
                </a:solidFill>
                <a:latin typeface="+mn-lt"/>
                <a:ea typeface="+mn-ea"/>
                <a:cs typeface="+mn-cs"/>
              </a:rPr>
              <a:t>Restricted</a:t>
            </a:r>
          </a:p>
        </p:txBody>
      </p:sp>
      <p:sp>
        <p:nvSpPr>
          <p:cNvPr id="24" name="empower_classification_placeholder">
            <a:extLst>
              <a:ext uri="{FF2B5EF4-FFF2-40B4-BE49-F238E27FC236}">
                <a16:creationId xmlns:a16="http://schemas.microsoft.com/office/drawing/2014/main" id="{3F4900C8-0A39-4B02-8E0A-398AAC4831BF}"/>
              </a:ext>
            </a:extLst>
          </p:cNvPr>
          <p:cNvSpPr txBox="1">
            <a:spLocks/>
          </p:cNvSpPr>
          <p:nvPr>
            <p:custDataLst>
              <p:tags r:id="rId7"/>
            </p:custDataLst>
          </p:nvPr>
        </p:nvSpPr>
        <p:spPr bwMode="auto">
          <a:xfrm>
            <a:off x="1238188" y="6489341"/>
            <a:ext cx="973251" cy="36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l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b="1" kern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restricted</a:t>
            </a:r>
          </a:p>
        </p:txBody>
      </p:sp>
      <p:sp>
        <p:nvSpPr>
          <p:cNvPr id="26" name="empower_date_placeholder">
            <a:extLst>
              <a:ext uri="{FF2B5EF4-FFF2-40B4-BE49-F238E27FC236}">
                <a16:creationId xmlns:a16="http://schemas.microsoft.com/office/drawing/2014/main" id="{A1158698-11CA-4310-AAEA-81BFB74C7A4D}"/>
              </a:ext>
            </a:extLst>
          </p:cNvPr>
          <p:cNvSpPr txBox="1"/>
          <p:nvPr>
            <p:custDataLst>
              <p:tags r:id="rId8"/>
            </p:custDataLst>
          </p:nvPr>
        </p:nvSpPr>
        <p:spPr bwMode="auto">
          <a:xfrm>
            <a:off x="334963" y="6489341"/>
            <a:ext cx="612000" cy="36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kern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2021-02-08</a:t>
            </a:r>
          </a:p>
        </p:txBody>
      </p:sp>
      <p:sp>
        <p:nvSpPr>
          <p:cNvPr id="7" name="Content Top Left"/>
          <p:cNvSpPr>
            <a:spLocks noGrp="1"/>
          </p:cNvSpPr>
          <p:nvPr>
            <p:ph sz="quarter" idx="13" hasCustomPrompt="1"/>
          </p:nvPr>
        </p:nvSpPr>
        <p:spPr>
          <a:xfrm>
            <a:off x="334800" y="1268412"/>
            <a:ext cx="5688000" cy="2340000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  <a:ea typeface="+mn-ea"/>
                <a:cs typeface="+mn-cs"/>
              </a:defRPr>
            </a:lvl1pPr>
            <a:lvl2pPr>
              <a:defRPr>
                <a:latin typeface="+mn-lt"/>
                <a:ea typeface="+mn-ea"/>
                <a:cs typeface="+mn-cs"/>
              </a:defRPr>
            </a:lvl2pPr>
            <a:lvl3pPr>
              <a:defRPr>
                <a:latin typeface="+mn-lt"/>
                <a:ea typeface="+mn-ea"/>
                <a:cs typeface="+mn-cs"/>
              </a:defRPr>
            </a:lvl3pPr>
            <a:lvl4pPr>
              <a:defRPr>
                <a:latin typeface="+mn-lt"/>
                <a:ea typeface="+mn-ea"/>
                <a:cs typeface="+mn-cs"/>
              </a:defRPr>
            </a:lvl4pPr>
            <a:lvl5pPr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noProof="0"/>
              <a:t>Click to edit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Content Top Right"/>
          <p:cNvSpPr>
            <a:spLocks noGrp="1"/>
          </p:cNvSpPr>
          <p:nvPr>
            <p:ph sz="quarter" idx="14" hasCustomPrompt="1"/>
          </p:nvPr>
        </p:nvSpPr>
        <p:spPr>
          <a:xfrm>
            <a:off x="6166799" y="1268412"/>
            <a:ext cx="5688000" cy="2340000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  <a:ea typeface="+mn-ea"/>
                <a:cs typeface="+mn-cs"/>
              </a:defRPr>
            </a:lvl1pPr>
            <a:lvl2pPr>
              <a:defRPr>
                <a:latin typeface="+mn-lt"/>
                <a:ea typeface="+mn-ea"/>
                <a:cs typeface="+mn-cs"/>
              </a:defRPr>
            </a:lvl2pPr>
            <a:lvl3pPr>
              <a:defRPr>
                <a:latin typeface="+mn-lt"/>
                <a:ea typeface="+mn-ea"/>
                <a:cs typeface="+mn-cs"/>
              </a:defRPr>
            </a:lvl3pPr>
            <a:lvl4pPr>
              <a:defRPr>
                <a:latin typeface="+mn-lt"/>
                <a:ea typeface="+mn-ea"/>
                <a:cs typeface="+mn-cs"/>
              </a:defRPr>
            </a:lvl4pPr>
            <a:lvl5pPr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noProof="0"/>
              <a:t>Click to edit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Content Bottom Left"/>
          <p:cNvSpPr>
            <a:spLocks noGrp="1"/>
          </p:cNvSpPr>
          <p:nvPr>
            <p:ph sz="quarter" idx="15" hasCustomPrompt="1"/>
          </p:nvPr>
        </p:nvSpPr>
        <p:spPr>
          <a:xfrm>
            <a:off x="334800" y="3860801"/>
            <a:ext cx="5688000" cy="2520951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  <a:ea typeface="+mn-ea"/>
                <a:cs typeface="+mn-cs"/>
              </a:defRPr>
            </a:lvl1pPr>
            <a:lvl2pPr>
              <a:defRPr>
                <a:latin typeface="+mn-lt"/>
                <a:ea typeface="+mn-ea"/>
                <a:cs typeface="+mn-cs"/>
              </a:defRPr>
            </a:lvl2pPr>
            <a:lvl3pPr>
              <a:defRPr>
                <a:latin typeface="+mn-lt"/>
                <a:ea typeface="+mn-ea"/>
                <a:cs typeface="+mn-cs"/>
              </a:defRPr>
            </a:lvl3pPr>
            <a:lvl4pPr>
              <a:defRPr>
                <a:latin typeface="+mn-lt"/>
                <a:ea typeface="+mn-ea"/>
                <a:cs typeface="+mn-cs"/>
              </a:defRPr>
            </a:lvl4pPr>
            <a:lvl5pPr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noProof="0"/>
              <a:t>Click to edit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Content Bottom Right"/>
          <p:cNvSpPr>
            <a:spLocks noGrp="1"/>
          </p:cNvSpPr>
          <p:nvPr>
            <p:ph sz="quarter" idx="16" hasCustomPrompt="1"/>
          </p:nvPr>
        </p:nvSpPr>
        <p:spPr>
          <a:xfrm>
            <a:off x="6166799" y="3860801"/>
            <a:ext cx="5688000" cy="2520951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  <a:ea typeface="+mn-ea"/>
                <a:cs typeface="+mn-cs"/>
              </a:defRPr>
            </a:lvl1pPr>
            <a:lvl2pPr>
              <a:defRPr>
                <a:latin typeface="+mn-lt"/>
                <a:ea typeface="+mn-ea"/>
                <a:cs typeface="+mn-cs"/>
              </a:defRPr>
            </a:lvl2pPr>
            <a:lvl3pPr>
              <a:defRPr>
                <a:latin typeface="+mn-lt"/>
                <a:ea typeface="+mn-ea"/>
                <a:cs typeface="+mn-cs"/>
              </a:defRPr>
            </a:lvl3pPr>
            <a:lvl4pPr>
              <a:defRPr>
                <a:latin typeface="+mn-lt"/>
                <a:ea typeface="+mn-ea"/>
                <a:cs typeface="+mn-cs"/>
              </a:defRPr>
            </a:lvl4pPr>
            <a:lvl5pPr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noProof="0"/>
              <a:t>Click to edit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Title">
            <a:extLst>
              <a:ext uri="{FF2B5EF4-FFF2-40B4-BE49-F238E27FC236}">
                <a16:creationId xmlns:a16="http://schemas.microsoft.com/office/drawing/2014/main" id="{74034893-5E9F-45A3-8C16-98C9F6C02B8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0"/>
              <a:t>Click to edit title</a:t>
            </a:r>
          </a:p>
        </p:txBody>
      </p:sp>
      <p:sp>
        <p:nvSpPr>
          <p:cNvPr id="8" name="LOGO PROTECTION" hidden="1">
            <a:extLst>
              <a:ext uri="{FF2B5EF4-FFF2-40B4-BE49-F238E27FC236}">
                <a16:creationId xmlns:a16="http://schemas.microsoft.com/office/drawing/2014/main" id="{4ED1F400-5A94-4F05-84F8-53C80E7C434C}"/>
              </a:ext>
            </a:extLst>
          </p:cNvPr>
          <p:cNvSpPr/>
          <p:nvPr>
            <p:custDataLst>
              <p:tags r:id="rId9"/>
            </p:custDataLst>
          </p:nvPr>
        </p:nvSpPr>
        <p:spPr bwMode="auto">
          <a:xfrm>
            <a:off x="10131283" y="1"/>
            <a:ext cx="2060717" cy="836712"/>
          </a:xfrm>
          <a:prstGeom prst="rect">
            <a:avLst/>
          </a:prstGeom>
          <a:solidFill>
            <a:schemeClr val="accent3"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en-US" sz="1600" noProof="0">
              <a:latin typeface="+mn-lt"/>
              <a:ea typeface="+mn-ea"/>
              <a:cs typeface="+mn-cs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C8E721-6FC1-4A4E-9559-945024071571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89885E48-72F6-4042-BF62-A49ACDF10504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Slide Number Placeholder 14" hidden="1">
            <a:extLst>
              <a:ext uri="{FF2B5EF4-FFF2-40B4-BE49-F238E27FC236}">
                <a16:creationId xmlns:a16="http://schemas.microsoft.com/office/drawing/2014/main" id="{0242B527-F278-4C5E-9E24-C19CDFEB73B1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</p:cSld>
  <p:clrMapOvr>
    <a:masterClrMapping/>
  </p:clrMapOvr>
  <p:hf hdr="0" dt="0"/>
  <p:extLst mod="1">
    <p:ext uri="{DCECCB84-F9BA-43D5-87BE-67443E8EF086}">
      <p15:sldGuideLst xmlns:p15="http://schemas.microsoft.com/office/powerpoint/2012/main">
        <p15:guide id="1" pos="3795">
          <p15:clr>
            <a:srgbClr val="FBAE40"/>
          </p15:clr>
        </p15:guide>
        <p15:guide id="2" pos="211">
          <p15:clr>
            <a:srgbClr val="FBAE40"/>
          </p15:clr>
        </p15:guide>
        <p15:guide id="3" pos="3885">
          <p15:clr>
            <a:srgbClr val="FBAE40"/>
          </p15:clr>
        </p15:guide>
        <p15:guide id="4" pos="7469">
          <p15:clr>
            <a:srgbClr val="FBAE40"/>
          </p15:clr>
        </p15:guide>
        <p15:guide id="5" orient="horz" pos="799">
          <p15:clr>
            <a:srgbClr val="FBAE40"/>
          </p15:clr>
        </p15:guide>
        <p15:guide id="6" orient="horz" pos="4020">
          <p15:clr>
            <a:srgbClr val="FBAE40"/>
          </p15:clr>
        </p15:guide>
        <p15:guide id="7" orient="horz" pos="2273">
          <p15:clr>
            <a:srgbClr val="FBAE40"/>
          </p15:clr>
        </p15:guide>
        <p15:guide id="8" orient="horz" pos="2432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IFX_Row_and_Two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mpower_additionalText_placeholder" hidden="1">
            <a:extLst>
              <a:ext uri="{FF2B5EF4-FFF2-40B4-BE49-F238E27FC236}">
                <a16:creationId xmlns:a16="http://schemas.microsoft.com/office/drawing/2014/main" id="{ECAA0892-68E2-4E2E-9B18-4A8DC40F0E11}"/>
              </a:ext>
            </a:extLst>
          </p:cNvPr>
          <p:cNvSpPr txBox="1"/>
          <p:nvPr>
            <p:custDataLst>
              <p:tags r:id="rId1"/>
            </p:custDataLst>
          </p:nvPr>
        </p:nvSpPr>
        <p:spPr bwMode="auto">
          <a:xfrm>
            <a:off x="2531796" y="6489341"/>
            <a:ext cx="1728000" cy="36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800" b="1" kern="0">
                <a:solidFill>
                  <a:srgbClr val="E30034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defRPr>
            </a:lvl1pPr>
          </a:lstStyle>
          <a:p>
            <a:pPr lvl="0" algn="l"/>
            <a:endParaRPr lang="en-US" noProof="0">
              <a:latin typeface="+mn-lt"/>
              <a:ea typeface="+mn-ea"/>
              <a:cs typeface="+mn-cs"/>
            </a:endParaRPr>
          </a:p>
        </p:txBody>
      </p:sp>
      <p:sp>
        <p:nvSpPr>
          <p:cNvPr id="13" name="empower_document_placeholder" hidden="1">
            <a:extLst>
              <a:ext uri="{FF2B5EF4-FFF2-40B4-BE49-F238E27FC236}">
                <a16:creationId xmlns:a16="http://schemas.microsoft.com/office/drawing/2014/main" id="{D16A0514-897C-427C-A5CD-34FCB4F6BF11}"/>
              </a:ext>
            </a:extLst>
          </p:cNvPr>
          <p:cNvSpPr txBox="1"/>
          <p:nvPr>
            <p:custDataLst>
              <p:tags r:id="rId2"/>
            </p:custDataLst>
          </p:nvPr>
        </p:nvSpPr>
        <p:spPr bwMode="auto">
          <a:xfrm rot="16200000">
            <a:off x="10757888" y="4960337"/>
            <a:ext cx="2592000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700" kern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[Owner:   Doc ID:   Vers.: ]</a:t>
            </a:r>
          </a:p>
        </p:txBody>
      </p:sp>
      <p:sp>
        <p:nvSpPr>
          <p:cNvPr id="15" name="empower_proprietary_placeholder" hidden="1">
            <a:extLst>
              <a:ext uri="{FF2B5EF4-FFF2-40B4-BE49-F238E27FC236}">
                <a16:creationId xmlns:a16="http://schemas.microsoft.com/office/drawing/2014/main" id="{A6FCF5E5-2935-4FDA-903C-EA43A699BD82}"/>
              </a:ext>
            </a:extLst>
          </p:cNvPr>
          <p:cNvSpPr txBox="1"/>
          <p:nvPr>
            <p:custDataLst>
              <p:tags r:id="rId3"/>
            </p:custDataLst>
          </p:nvPr>
        </p:nvSpPr>
        <p:spPr bwMode="auto">
          <a:xfrm>
            <a:off x="9444480" y="6489341"/>
            <a:ext cx="972000" cy="36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b="1" kern="0" noProof="0">
                <a:solidFill>
                  <a:srgbClr val="E30034"/>
                </a:solidFill>
                <a:latin typeface="+mn-lt"/>
                <a:ea typeface="+mn-ea"/>
                <a:cs typeface="+mn-cs"/>
              </a:rPr>
              <a:t>Infineon Proprietary</a:t>
            </a:r>
          </a:p>
        </p:txBody>
      </p:sp>
      <p:sp>
        <p:nvSpPr>
          <p:cNvPr id="17" name="empower_draft_placeholder" hidden="1">
            <a:extLst>
              <a:ext uri="{FF2B5EF4-FFF2-40B4-BE49-F238E27FC236}">
                <a16:creationId xmlns:a16="http://schemas.microsoft.com/office/drawing/2014/main" id="{115A00C6-A501-466D-A34B-23C1071DA39E}"/>
              </a:ext>
            </a:extLst>
          </p:cNvPr>
          <p:cNvSpPr txBox="1"/>
          <p:nvPr>
            <p:custDataLst>
              <p:tags r:id="rId4"/>
            </p:custDataLst>
          </p:nvPr>
        </p:nvSpPr>
        <p:spPr bwMode="auto">
          <a:xfrm>
            <a:off x="8761190" y="6489341"/>
            <a:ext cx="360362" cy="36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l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b="1" kern="0" noProof="0">
                <a:solidFill>
                  <a:srgbClr val="E30034"/>
                </a:solidFill>
                <a:latin typeface="+mn-lt"/>
                <a:ea typeface="+mn-ea"/>
                <a:cs typeface="+mn-cs"/>
              </a:rPr>
              <a:t>- DRAFT -</a:t>
            </a:r>
          </a:p>
        </p:txBody>
      </p:sp>
      <p:sp>
        <p:nvSpPr>
          <p:cNvPr id="19" name="empower_footer_placeholder">
            <a:extLst>
              <a:ext uri="{FF2B5EF4-FFF2-40B4-BE49-F238E27FC236}">
                <a16:creationId xmlns:a16="http://schemas.microsoft.com/office/drawing/2014/main" id="{0C8DD3BC-73D2-4101-B037-359F1B42B434}"/>
              </a:ext>
            </a:extLst>
          </p:cNvPr>
          <p:cNvSpPr txBox="1"/>
          <p:nvPr>
            <p:custDataLst>
              <p:tags r:id="rId5"/>
            </p:custDataLst>
          </p:nvPr>
        </p:nvSpPr>
        <p:spPr bwMode="auto">
          <a:xfrm>
            <a:off x="4547828" y="6489341"/>
            <a:ext cx="3096343" cy="36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ctr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kern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Copyright © Infineon Technologies AG 2021. All rights reserved.</a:t>
            </a:r>
          </a:p>
        </p:txBody>
      </p:sp>
      <p:sp>
        <p:nvSpPr>
          <p:cNvPr id="21" name="empower_classification_attention_placeholder" hidden="1">
            <a:extLst>
              <a:ext uri="{FF2B5EF4-FFF2-40B4-BE49-F238E27FC236}">
                <a16:creationId xmlns:a16="http://schemas.microsoft.com/office/drawing/2014/main" id="{D39CEC28-75A6-43F3-9DE9-2436F3F4D9C6}"/>
              </a:ext>
            </a:extLst>
          </p:cNvPr>
          <p:cNvSpPr txBox="1">
            <a:spLocks/>
          </p:cNvSpPr>
          <p:nvPr>
            <p:custDataLst>
              <p:tags r:id="rId6"/>
            </p:custDataLst>
          </p:nvPr>
        </p:nvSpPr>
        <p:spPr bwMode="auto">
          <a:xfrm>
            <a:off x="1238188" y="6489341"/>
            <a:ext cx="971855" cy="36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l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b="1" kern="0" noProof="0">
                <a:solidFill>
                  <a:srgbClr val="E30034"/>
                </a:solidFill>
                <a:latin typeface="+mn-lt"/>
                <a:ea typeface="+mn-ea"/>
                <a:cs typeface="+mn-cs"/>
              </a:rPr>
              <a:t>Restricted</a:t>
            </a:r>
          </a:p>
        </p:txBody>
      </p:sp>
      <p:sp>
        <p:nvSpPr>
          <p:cNvPr id="23" name="empower_classification_placeholder">
            <a:extLst>
              <a:ext uri="{FF2B5EF4-FFF2-40B4-BE49-F238E27FC236}">
                <a16:creationId xmlns:a16="http://schemas.microsoft.com/office/drawing/2014/main" id="{FC21F178-EFAA-49DE-A35E-72E2C0CA3B0B}"/>
              </a:ext>
            </a:extLst>
          </p:cNvPr>
          <p:cNvSpPr txBox="1">
            <a:spLocks/>
          </p:cNvSpPr>
          <p:nvPr>
            <p:custDataLst>
              <p:tags r:id="rId7"/>
            </p:custDataLst>
          </p:nvPr>
        </p:nvSpPr>
        <p:spPr bwMode="auto">
          <a:xfrm>
            <a:off x="1238188" y="6489341"/>
            <a:ext cx="973251" cy="36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l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b="1" kern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restricted</a:t>
            </a:r>
          </a:p>
        </p:txBody>
      </p:sp>
      <p:sp>
        <p:nvSpPr>
          <p:cNvPr id="25" name="empower_date_placeholder">
            <a:extLst>
              <a:ext uri="{FF2B5EF4-FFF2-40B4-BE49-F238E27FC236}">
                <a16:creationId xmlns:a16="http://schemas.microsoft.com/office/drawing/2014/main" id="{43B2B732-8EC3-4F44-986D-B5DAC6EA77C1}"/>
              </a:ext>
            </a:extLst>
          </p:cNvPr>
          <p:cNvSpPr txBox="1"/>
          <p:nvPr>
            <p:custDataLst>
              <p:tags r:id="rId8"/>
            </p:custDataLst>
          </p:nvPr>
        </p:nvSpPr>
        <p:spPr bwMode="auto">
          <a:xfrm>
            <a:off x="334963" y="6489341"/>
            <a:ext cx="612000" cy="36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kern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2021-02-08</a:t>
            </a:r>
          </a:p>
        </p:txBody>
      </p:sp>
      <p:sp>
        <p:nvSpPr>
          <p:cNvPr id="7" name="Content Top"/>
          <p:cNvSpPr>
            <a:spLocks noGrp="1"/>
          </p:cNvSpPr>
          <p:nvPr>
            <p:ph sz="quarter" idx="13" hasCustomPrompt="1"/>
          </p:nvPr>
        </p:nvSpPr>
        <p:spPr>
          <a:xfrm>
            <a:off x="334800" y="1268412"/>
            <a:ext cx="11520000" cy="2340000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  <a:ea typeface="+mn-ea"/>
                <a:cs typeface="+mn-cs"/>
              </a:defRPr>
            </a:lvl1pPr>
            <a:lvl2pPr>
              <a:defRPr>
                <a:latin typeface="+mn-lt"/>
                <a:ea typeface="+mn-ea"/>
                <a:cs typeface="+mn-cs"/>
              </a:defRPr>
            </a:lvl2pPr>
            <a:lvl3pPr>
              <a:defRPr>
                <a:latin typeface="+mn-lt"/>
                <a:ea typeface="+mn-ea"/>
                <a:cs typeface="+mn-cs"/>
              </a:defRPr>
            </a:lvl3pPr>
            <a:lvl4pPr>
              <a:defRPr>
                <a:latin typeface="+mn-lt"/>
                <a:ea typeface="+mn-ea"/>
                <a:cs typeface="+mn-cs"/>
              </a:defRPr>
            </a:lvl4pPr>
            <a:lvl5pPr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noProof="0"/>
              <a:t>Click to edit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Content Bottom Left"/>
          <p:cNvSpPr>
            <a:spLocks noGrp="1"/>
          </p:cNvSpPr>
          <p:nvPr>
            <p:ph sz="quarter" idx="14" hasCustomPrompt="1"/>
          </p:nvPr>
        </p:nvSpPr>
        <p:spPr>
          <a:xfrm>
            <a:off x="334800" y="3860801"/>
            <a:ext cx="5688000" cy="2520951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  <a:ea typeface="+mn-ea"/>
                <a:cs typeface="+mn-cs"/>
              </a:defRPr>
            </a:lvl1pPr>
            <a:lvl2pPr>
              <a:defRPr>
                <a:latin typeface="+mn-lt"/>
                <a:ea typeface="+mn-ea"/>
                <a:cs typeface="+mn-cs"/>
              </a:defRPr>
            </a:lvl2pPr>
            <a:lvl3pPr>
              <a:defRPr>
                <a:latin typeface="+mn-lt"/>
                <a:ea typeface="+mn-ea"/>
                <a:cs typeface="+mn-cs"/>
              </a:defRPr>
            </a:lvl3pPr>
            <a:lvl4pPr>
              <a:defRPr>
                <a:latin typeface="+mn-lt"/>
                <a:ea typeface="+mn-ea"/>
                <a:cs typeface="+mn-cs"/>
              </a:defRPr>
            </a:lvl4pPr>
            <a:lvl5pPr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noProof="0"/>
              <a:t>Click to edit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Content Bottom Right"/>
          <p:cNvSpPr>
            <a:spLocks noGrp="1"/>
          </p:cNvSpPr>
          <p:nvPr>
            <p:ph sz="quarter" idx="15" hasCustomPrompt="1"/>
          </p:nvPr>
        </p:nvSpPr>
        <p:spPr>
          <a:xfrm>
            <a:off x="6166800" y="3860801"/>
            <a:ext cx="5688000" cy="2520951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  <a:ea typeface="+mn-ea"/>
                <a:cs typeface="+mn-cs"/>
              </a:defRPr>
            </a:lvl1pPr>
            <a:lvl2pPr>
              <a:defRPr>
                <a:latin typeface="+mn-lt"/>
                <a:ea typeface="+mn-ea"/>
                <a:cs typeface="+mn-cs"/>
              </a:defRPr>
            </a:lvl2pPr>
            <a:lvl3pPr>
              <a:defRPr>
                <a:latin typeface="+mn-lt"/>
                <a:ea typeface="+mn-ea"/>
                <a:cs typeface="+mn-cs"/>
              </a:defRPr>
            </a:lvl3pPr>
            <a:lvl4pPr>
              <a:defRPr>
                <a:latin typeface="+mn-lt"/>
                <a:ea typeface="+mn-ea"/>
                <a:cs typeface="+mn-cs"/>
              </a:defRPr>
            </a:lvl4pPr>
            <a:lvl5pPr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noProof="0"/>
              <a:t>Click to edit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Title">
            <a:extLst>
              <a:ext uri="{FF2B5EF4-FFF2-40B4-BE49-F238E27FC236}">
                <a16:creationId xmlns:a16="http://schemas.microsoft.com/office/drawing/2014/main" id="{3ADACDEE-D42E-4EEF-8504-614B0FC9EF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0"/>
              <a:t>Click to edit title</a:t>
            </a:r>
          </a:p>
        </p:txBody>
      </p:sp>
      <p:sp>
        <p:nvSpPr>
          <p:cNvPr id="8" name="LOGO PROTECTION" hidden="1">
            <a:extLst>
              <a:ext uri="{FF2B5EF4-FFF2-40B4-BE49-F238E27FC236}">
                <a16:creationId xmlns:a16="http://schemas.microsoft.com/office/drawing/2014/main" id="{9F595BB6-F050-434C-AF4B-533D75C5E5D3}"/>
              </a:ext>
            </a:extLst>
          </p:cNvPr>
          <p:cNvSpPr/>
          <p:nvPr>
            <p:custDataLst>
              <p:tags r:id="rId9"/>
            </p:custDataLst>
          </p:nvPr>
        </p:nvSpPr>
        <p:spPr bwMode="auto">
          <a:xfrm>
            <a:off x="10131283" y="1"/>
            <a:ext cx="2060717" cy="836712"/>
          </a:xfrm>
          <a:prstGeom prst="rect">
            <a:avLst/>
          </a:prstGeom>
          <a:solidFill>
            <a:schemeClr val="accent3"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en-US" sz="1600" noProof="0">
              <a:latin typeface="+mn-lt"/>
              <a:ea typeface="+mn-ea"/>
              <a:cs typeface="+mn-cs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ABBB783-BFC3-406F-9AE2-14E6D55F43A3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7DAA9CDC-CAD4-4554-97D9-7059E95FE638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Slide Number Placeholder 13" hidden="1">
            <a:extLst>
              <a:ext uri="{FF2B5EF4-FFF2-40B4-BE49-F238E27FC236}">
                <a16:creationId xmlns:a16="http://schemas.microsoft.com/office/drawing/2014/main" id="{07C82FBB-C728-405A-8E31-DE02DA8D9177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</p:cSld>
  <p:clrMapOvr>
    <a:masterClrMapping/>
  </p:clrMapOvr>
  <p:hf hdr="0" dt="0"/>
  <p:extLst mod="1">
    <p:ext uri="{DCECCB84-F9BA-43D5-87BE-67443E8EF086}">
      <p15:sldGuideLst xmlns:p15="http://schemas.microsoft.com/office/powerpoint/2012/main">
        <p15:guide id="1" orient="horz" pos="2273">
          <p15:clr>
            <a:srgbClr val="FBAE40"/>
          </p15:clr>
        </p15:guide>
        <p15:guide id="2" orient="horz" pos="799">
          <p15:clr>
            <a:srgbClr val="FBAE40"/>
          </p15:clr>
        </p15:guide>
        <p15:guide id="3" orient="horz" pos="4020">
          <p15:clr>
            <a:srgbClr val="FBAE40"/>
          </p15:clr>
        </p15:guide>
        <p15:guide id="4" pos="7469">
          <p15:clr>
            <a:srgbClr val="FBAE40"/>
          </p15:clr>
        </p15:guide>
        <p15:guide id="5" pos="3885">
          <p15:clr>
            <a:srgbClr val="FBAE40"/>
          </p15:clr>
        </p15:guide>
        <p15:guide id="6" pos="3795">
          <p15:clr>
            <a:srgbClr val="FBAE40"/>
          </p15:clr>
        </p15:guide>
        <p15:guide id="7" pos="211">
          <p15:clr>
            <a:srgbClr val="FBAE40"/>
          </p15:clr>
        </p15:guide>
        <p15:guide id="8" orient="horz" pos="2432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IFX_Row_Two_Columns_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mpower_additionalText_placeholder" hidden="1">
            <a:extLst>
              <a:ext uri="{FF2B5EF4-FFF2-40B4-BE49-F238E27FC236}">
                <a16:creationId xmlns:a16="http://schemas.microsoft.com/office/drawing/2014/main" id="{C812AE9A-81D7-4AE8-BC9F-85686450823C}"/>
              </a:ext>
            </a:extLst>
          </p:cNvPr>
          <p:cNvSpPr txBox="1"/>
          <p:nvPr>
            <p:custDataLst>
              <p:tags r:id="rId1"/>
            </p:custDataLst>
          </p:nvPr>
        </p:nvSpPr>
        <p:spPr bwMode="auto">
          <a:xfrm>
            <a:off x="2531796" y="6489341"/>
            <a:ext cx="1728000" cy="36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800" b="1" kern="0">
                <a:solidFill>
                  <a:srgbClr val="E30034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defRPr>
            </a:lvl1pPr>
          </a:lstStyle>
          <a:p>
            <a:pPr lvl="0" algn="l"/>
            <a:endParaRPr lang="en-US" noProof="0">
              <a:latin typeface="+mn-lt"/>
              <a:ea typeface="+mn-ea"/>
              <a:cs typeface="+mn-cs"/>
            </a:endParaRPr>
          </a:p>
        </p:txBody>
      </p:sp>
      <p:sp>
        <p:nvSpPr>
          <p:cNvPr id="10" name="empower_document_placeholder" hidden="1">
            <a:extLst>
              <a:ext uri="{FF2B5EF4-FFF2-40B4-BE49-F238E27FC236}">
                <a16:creationId xmlns:a16="http://schemas.microsoft.com/office/drawing/2014/main" id="{BA8D3527-E357-41F9-99D1-BCEAEC88D703}"/>
              </a:ext>
            </a:extLst>
          </p:cNvPr>
          <p:cNvSpPr txBox="1"/>
          <p:nvPr>
            <p:custDataLst>
              <p:tags r:id="rId2"/>
            </p:custDataLst>
          </p:nvPr>
        </p:nvSpPr>
        <p:spPr bwMode="auto">
          <a:xfrm rot="16200000">
            <a:off x="10757888" y="4960337"/>
            <a:ext cx="2592000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700" kern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[Owner:   Doc ID:   Vers.: ]</a:t>
            </a:r>
          </a:p>
        </p:txBody>
      </p:sp>
      <p:sp>
        <p:nvSpPr>
          <p:cNvPr id="16" name="empower_proprietary_placeholder" hidden="1">
            <a:extLst>
              <a:ext uri="{FF2B5EF4-FFF2-40B4-BE49-F238E27FC236}">
                <a16:creationId xmlns:a16="http://schemas.microsoft.com/office/drawing/2014/main" id="{3A1A2EC5-F603-4F90-ADD8-B8933F3B810B}"/>
              </a:ext>
            </a:extLst>
          </p:cNvPr>
          <p:cNvSpPr txBox="1"/>
          <p:nvPr>
            <p:custDataLst>
              <p:tags r:id="rId3"/>
            </p:custDataLst>
          </p:nvPr>
        </p:nvSpPr>
        <p:spPr bwMode="auto">
          <a:xfrm>
            <a:off x="9444480" y="6489341"/>
            <a:ext cx="972000" cy="36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b="1" kern="0" noProof="0">
                <a:solidFill>
                  <a:srgbClr val="E30034"/>
                </a:solidFill>
                <a:latin typeface="+mn-lt"/>
                <a:ea typeface="+mn-ea"/>
                <a:cs typeface="+mn-cs"/>
              </a:rPr>
              <a:t>Infineon Proprietary</a:t>
            </a:r>
          </a:p>
        </p:txBody>
      </p:sp>
      <p:sp>
        <p:nvSpPr>
          <p:cNvPr id="18" name="empower_draft_placeholder" hidden="1">
            <a:extLst>
              <a:ext uri="{FF2B5EF4-FFF2-40B4-BE49-F238E27FC236}">
                <a16:creationId xmlns:a16="http://schemas.microsoft.com/office/drawing/2014/main" id="{FA03A6F0-5545-409D-93A9-5E09698484A1}"/>
              </a:ext>
            </a:extLst>
          </p:cNvPr>
          <p:cNvSpPr txBox="1"/>
          <p:nvPr>
            <p:custDataLst>
              <p:tags r:id="rId4"/>
            </p:custDataLst>
          </p:nvPr>
        </p:nvSpPr>
        <p:spPr bwMode="auto">
          <a:xfrm>
            <a:off x="8761190" y="6489341"/>
            <a:ext cx="360362" cy="36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l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b="1" kern="0" noProof="0">
                <a:solidFill>
                  <a:srgbClr val="E30034"/>
                </a:solidFill>
                <a:latin typeface="+mn-lt"/>
                <a:ea typeface="+mn-ea"/>
                <a:cs typeface="+mn-cs"/>
              </a:rPr>
              <a:t>- DRAFT -</a:t>
            </a:r>
          </a:p>
        </p:txBody>
      </p:sp>
      <p:sp>
        <p:nvSpPr>
          <p:cNvPr id="20" name="empower_footer_placeholder">
            <a:extLst>
              <a:ext uri="{FF2B5EF4-FFF2-40B4-BE49-F238E27FC236}">
                <a16:creationId xmlns:a16="http://schemas.microsoft.com/office/drawing/2014/main" id="{97E57A33-CDFD-4C72-B657-882682DACB1E}"/>
              </a:ext>
            </a:extLst>
          </p:cNvPr>
          <p:cNvSpPr txBox="1"/>
          <p:nvPr>
            <p:custDataLst>
              <p:tags r:id="rId5"/>
            </p:custDataLst>
          </p:nvPr>
        </p:nvSpPr>
        <p:spPr bwMode="auto">
          <a:xfrm>
            <a:off x="4547828" y="6489341"/>
            <a:ext cx="3096343" cy="36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ctr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kern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Copyright © Infineon Technologies AG 2021. All rights reserved.</a:t>
            </a:r>
          </a:p>
        </p:txBody>
      </p:sp>
      <p:sp>
        <p:nvSpPr>
          <p:cNvPr id="22" name="empower_classification_attention_placeholder" hidden="1">
            <a:extLst>
              <a:ext uri="{FF2B5EF4-FFF2-40B4-BE49-F238E27FC236}">
                <a16:creationId xmlns:a16="http://schemas.microsoft.com/office/drawing/2014/main" id="{5A896D99-24DF-4F81-9EC3-37F5EF05FFED}"/>
              </a:ext>
            </a:extLst>
          </p:cNvPr>
          <p:cNvSpPr txBox="1">
            <a:spLocks/>
          </p:cNvSpPr>
          <p:nvPr>
            <p:custDataLst>
              <p:tags r:id="rId6"/>
            </p:custDataLst>
          </p:nvPr>
        </p:nvSpPr>
        <p:spPr bwMode="auto">
          <a:xfrm>
            <a:off x="1238188" y="6489341"/>
            <a:ext cx="971855" cy="36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l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b="1" kern="0" noProof="0">
                <a:solidFill>
                  <a:srgbClr val="E30034"/>
                </a:solidFill>
                <a:latin typeface="+mn-lt"/>
                <a:ea typeface="+mn-ea"/>
                <a:cs typeface="+mn-cs"/>
              </a:rPr>
              <a:t>Restricted</a:t>
            </a:r>
          </a:p>
        </p:txBody>
      </p:sp>
      <p:sp>
        <p:nvSpPr>
          <p:cNvPr id="24" name="empower_classification_placeholder">
            <a:extLst>
              <a:ext uri="{FF2B5EF4-FFF2-40B4-BE49-F238E27FC236}">
                <a16:creationId xmlns:a16="http://schemas.microsoft.com/office/drawing/2014/main" id="{F09BE8EF-EBD2-4B7A-9878-8440DC26C91A}"/>
              </a:ext>
            </a:extLst>
          </p:cNvPr>
          <p:cNvSpPr txBox="1">
            <a:spLocks/>
          </p:cNvSpPr>
          <p:nvPr>
            <p:custDataLst>
              <p:tags r:id="rId7"/>
            </p:custDataLst>
          </p:nvPr>
        </p:nvSpPr>
        <p:spPr bwMode="auto">
          <a:xfrm>
            <a:off x="1238188" y="6489341"/>
            <a:ext cx="973251" cy="36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l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b="1" kern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restricted</a:t>
            </a:r>
          </a:p>
        </p:txBody>
      </p:sp>
      <p:sp>
        <p:nvSpPr>
          <p:cNvPr id="26" name="empower_date_placeholder">
            <a:extLst>
              <a:ext uri="{FF2B5EF4-FFF2-40B4-BE49-F238E27FC236}">
                <a16:creationId xmlns:a16="http://schemas.microsoft.com/office/drawing/2014/main" id="{99207B66-AFA5-4510-BF1D-29423C34CEF2}"/>
              </a:ext>
            </a:extLst>
          </p:cNvPr>
          <p:cNvSpPr txBox="1"/>
          <p:nvPr>
            <p:custDataLst>
              <p:tags r:id="rId8"/>
            </p:custDataLst>
          </p:nvPr>
        </p:nvSpPr>
        <p:spPr bwMode="auto">
          <a:xfrm>
            <a:off x="334963" y="6489341"/>
            <a:ext cx="612000" cy="36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kern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2021-02-08</a:t>
            </a:r>
          </a:p>
        </p:txBody>
      </p:sp>
      <p:sp>
        <p:nvSpPr>
          <p:cNvPr id="7" name="Content Top"/>
          <p:cNvSpPr>
            <a:spLocks noGrp="1"/>
          </p:cNvSpPr>
          <p:nvPr>
            <p:ph sz="quarter" idx="13" hasCustomPrompt="1"/>
          </p:nvPr>
        </p:nvSpPr>
        <p:spPr>
          <a:xfrm>
            <a:off x="334433" y="1268412"/>
            <a:ext cx="11521280" cy="126000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  <a:lvl2pPr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2pPr>
            <a:lvl3pPr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3pPr>
          </a:lstStyle>
          <a:p>
            <a:pPr lvl="0"/>
            <a:r>
              <a:rPr lang="en-US" noProof="0"/>
              <a:t>Click to edit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</p:txBody>
      </p:sp>
      <p:sp>
        <p:nvSpPr>
          <p:cNvPr id="9" name="Content Center Left"/>
          <p:cNvSpPr>
            <a:spLocks noGrp="1"/>
          </p:cNvSpPr>
          <p:nvPr>
            <p:ph sz="quarter" idx="14" hasCustomPrompt="1"/>
          </p:nvPr>
        </p:nvSpPr>
        <p:spPr>
          <a:xfrm>
            <a:off x="334800" y="2780913"/>
            <a:ext cx="5688000" cy="198000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  <a:lvl2pPr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2pPr>
            <a:lvl3pPr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3pPr>
            <a:lvl4pPr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4pPr>
            <a:lvl5pPr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noProof="0"/>
              <a:t>Click to edit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Content Center Right"/>
          <p:cNvSpPr>
            <a:spLocks noGrp="1"/>
          </p:cNvSpPr>
          <p:nvPr>
            <p:ph sz="quarter" idx="15" hasCustomPrompt="1"/>
          </p:nvPr>
        </p:nvSpPr>
        <p:spPr>
          <a:xfrm>
            <a:off x="6167437" y="2780913"/>
            <a:ext cx="5688000" cy="198000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  <a:lvl2pPr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2pPr>
            <a:lvl3pPr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3pPr>
            <a:lvl4pPr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4pPr>
            <a:lvl5pPr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noProof="0"/>
              <a:t>Click to edit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Content Bottom"/>
          <p:cNvSpPr>
            <a:spLocks noGrp="1"/>
          </p:cNvSpPr>
          <p:nvPr>
            <p:ph sz="quarter" idx="16" hasCustomPrompt="1"/>
          </p:nvPr>
        </p:nvSpPr>
        <p:spPr>
          <a:xfrm>
            <a:off x="334433" y="5085186"/>
            <a:ext cx="11521280" cy="1296567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  <a:lvl2pPr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2pPr>
            <a:lvl3pPr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3pPr>
          </a:lstStyle>
          <a:p>
            <a:pPr lvl="0"/>
            <a:r>
              <a:rPr lang="en-US" noProof="0"/>
              <a:t>Click to edit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</p:txBody>
      </p:sp>
      <p:sp>
        <p:nvSpPr>
          <p:cNvPr id="6" name="Title">
            <a:extLst>
              <a:ext uri="{FF2B5EF4-FFF2-40B4-BE49-F238E27FC236}">
                <a16:creationId xmlns:a16="http://schemas.microsoft.com/office/drawing/2014/main" id="{42CB6C61-472A-4F78-8808-601D74D8D1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0"/>
              <a:t>Click to edit title</a:t>
            </a:r>
          </a:p>
        </p:txBody>
      </p:sp>
      <p:sp>
        <p:nvSpPr>
          <p:cNvPr id="8" name="LOGO PROTECTION" hidden="1">
            <a:extLst>
              <a:ext uri="{FF2B5EF4-FFF2-40B4-BE49-F238E27FC236}">
                <a16:creationId xmlns:a16="http://schemas.microsoft.com/office/drawing/2014/main" id="{878DF235-2AD8-4C82-A0BD-D1BDFC873704}"/>
              </a:ext>
            </a:extLst>
          </p:cNvPr>
          <p:cNvSpPr/>
          <p:nvPr>
            <p:custDataLst>
              <p:tags r:id="rId9"/>
            </p:custDataLst>
          </p:nvPr>
        </p:nvSpPr>
        <p:spPr bwMode="auto">
          <a:xfrm>
            <a:off x="10131283" y="1"/>
            <a:ext cx="2060717" cy="836712"/>
          </a:xfrm>
          <a:prstGeom prst="rect">
            <a:avLst/>
          </a:prstGeom>
          <a:solidFill>
            <a:schemeClr val="accent3"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en-US" sz="1600" noProof="0">
              <a:latin typeface="+mn-lt"/>
              <a:ea typeface="+mn-ea"/>
              <a:cs typeface="+mn-cs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9104FB9-0912-4A0F-BBB7-DF055F829451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E424A36D-7777-4A82-B12F-96CE1F877678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Slide Number Placeholder 14" hidden="1">
            <a:extLst>
              <a:ext uri="{FF2B5EF4-FFF2-40B4-BE49-F238E27FC236}">
                <a16:creationId xmlns:a16="http://schemas.microsoft.com/office/drawing/2014/main" id="{E1CCD2B2-40D2-43D5-80C4-5322AD40333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</p:cSld>
  <p:clrMapOvr>
    <a:masterClrMapping/>
  </p:clrMapOvr>
  <p:hf hdr="0" dt="0"/>
  <p:extLst mod="1">
    <p:ext uri="{DCECCB84-F9BA-43D5-87BE-67443E8EF086}">
      <p15:sldGuideLst xmlns:p15="http://schemas.microsoft.com/office/powerpoint/2012/main">
        <p15:guide id="1" pos="3885">
          <p15:clr>
            <a:srgbClr val="FBAE40"/>
          </p15:clr>
        </p15:guide>
        <p15:guide id="2" pos="3795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  <p15:guide id="5" orient="horz" pos="799">
          <p15:clr>
            <a:srgbClr val="FBAE40"/>
          </p15:clr>
        </p15:guide>
        <p15:guide id="6" orient="horz" pos="1593">
          <p15:clr>
            <a:srgbClr val="FBAE40"/>
          </p15:clr>
        </p15:guide>
        <p15:guide id="7" orient="horz" pos="1752">
          <p15:clr>
            <a:srgbClr val="FBAE40"/>
          </p15:clr>
        </p15:guide>
        <p15:guide id="8" orient="horz" pos="2999">
          <p15:clr>
            <a:srgbClr val="FBAE40"/>
          </p15:clr>
        </p15:guide>
        <p15:guide id="9" orient="horz" pos="3203">
          <p15:clr>
            <a:srgbClr val="FBAE40"/>
          </p15:clr>
        </p15:guide>
        <p15:guide id="10" orient="horz" pos="402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IFX_Title_and_Three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mpower_additionalText_placeholder" hidden="1">
            <a:extLst>
              <a:ext uri="{FF2B5EF4-FFF2-40B4-BE49-F238E27FC236}">
                <a16:creationId xmlns:a16="http://schemas.microsoft.com/office/drawing/2014/main" id="{7FB993A8-52D6-439E-9FD7-796FB1371096}"/>
              </a:ext>
            </a:extLst>
          </p:cNvPr>
          <p:cNvSpPr txBox="1"/>
          <p:nvPr>
            <p:custDataLst>
              <p:tags r:id="rId1"/>
            </p:custDataLst>
          </p:nvPr>
        </p:nvSpPr>
        <p:spPr bwMode="auto">
          <a:xfrm>
            <a:off x="2531796" y="6489700"/>
            <a:ext cx="1728000" cy="36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800" b="1" kern="0">
                <a:solidFill>
                  <a:srgbClr val="E30034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defRPr>
            </a:lvl1pPr>
          </a:lstStyle>
          <a:p>
            <a:pPr lvl="0" algn="l"/>
            <a:endParaRPr lang="en-US" noProof="0">
              <a:latin typeface="+mn-lt"/>
              <a:ea typeface="+mn-ea"/>
              <a:cs typeface="+mn-cs"/>
            </a:endParaRPr>
          </a:p>
        </p:txBody>
      </p:sp>
      <p:sp>
        <p:nvSpPr>
          <p:cNvPr id="13" name="empower_document_placeholder" hidden="1">
            <a:extLst>
              <a:ext uri="{FF2B5EF4-FFF2-40B4-BE49-F238E27FC236}">
                <a16:creationId xmlns:a16="http://schemas.microsoft.com/office/drawing/2014/main" id="{112013B0-A00B-4A1F-90FB-E2E8B2F86D5D}"/>
              </a:ext>
            </a:extLst>
          </p:cNvPr>
          <p:cNvSpPr txBox="1"/>
          <p:nvPr>
            <p:custDataLst>
              <p:tags r:id="rId2"/>
            </p:custDataLst>
          </p:nvPr>
        </p:nvSpPr>
        <p:spPr bwMode="auto">
          <a:xfrm rot="16200000">
            <a:off x="10757888" y="4960337"/>
            <a:ext cx="2592000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700" kern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[Owner:   Doc ID:   Vers.: ]</a:t>
            </a:r>
          </a:p>
        </p:txBody>
      </p:sp>
      <p:sp>
        <p:nvSpPr>
          <p:cNvPr id="15" name="empower_proprietary_placeholder" hidden="1">
            <a:extLst>
              <a:ext uri="{FF2B5EF4-FFF2-40B4-BE49-F238E27FC236}">
                <a16:creationId xmlns:a16="http://schemas.microsoft.com/office/drawing/2014/main" id="{FC3769D5-91E6-43B0-BC4B-C0040A71CFD6}"/>
              </a:ext>
            </a:extLst>
          </p:cNvPr>
          <p:cNvSpPr txBox="1"/>
          <p:nvPr>
            <p:custDataLst>
              <p:tags r:id="rId3"/>
            </p:custDataLst>
          </p:nvPr>
        </p:nvSpPr>
        <p:spPr bwMode="auto">
          <a:xfrm>
            <a:off x="9444480" y="6489700"/>
            <a:ext cx="972000" cy="36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b="1" kern="0" noProof="0">
                <a:solidFill>
                  <a:srgbClr val="E30034"/>
                </a:solidFill>
                <a:latin typeface="+mn-lt"/>
                <a:ea typeface="+mn-ea"/>
                <a:cs typeface="+mn-cs"/>
              </a:rPr>
              <a:t>Infineon Proprietary</a:t>
            </a:r>
          </a:p>
        </p:txBody>
      </p:sp>
      <p:sp>
        <p:nvSpPr>
          <p:cNvPr id="17" name="empower_draft_placeholder" hidden="1">
            <a:extLst>
              <a:ext uri="{FF2B5EF4-FFF2-40B4-BE49-F238E27FC236}">
                <a16:creationId xmlns:a16="http://schemas.microsoft.com/office/drawing/2014/main" id="{B0E0CB85-0435-4FEC-B2B6-D19200B62923}"/>
              </a:ext>
            </a:extLst>
          </p:cNvPr>
          <p:cNvSpPr txBox="1"/>
          <p:nvPr>
            <p:custDataLst>
              <p:tags r:id="rId4"/>
            </p:custDataLst>
          </p:nvPr>
        </p:nvSpPr>
        <p:spPr bwMode="auto">
          <a:xfrm>
            <a:off x="8761190" y="6489700"/>
            <a:ext cx="360362" cy="36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l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b="1" kern="0" noProof="0">
                <a:solidFill>
                  <a:srgbClr val="E30034"/>
                </a:solidFill>
                <a:latin typeface="+mn-lt"/>
                <a:ea typeface="+mn-ea"/>
                <a:cs typeface="+mn-cs"/>
              </a:rPr>
              <a:t>- DRAFT -</a:t>
            </a:r>
          </a:p>
        </p:txBody>
      </p:sp>
      <p:sp>
        <p:nvSpPr>
          <p:cNvPr id="19" name="empower_footer_placeholder">
            <a:extLst>
              <a:ext uri="{FF2B5EF4-FFF2-40B4-BE49-F238E27FC236}">
                <a16:creationId xmlns:a16="http://schemas.microsoft.com/office/drawing/2014/main" id="{557CA6BF-F2F9-417F-A2FD-035F1FC85693}"/>
              </a:ext>
            </a:extLst>
          </p:cNvPr>
          <p:cNvSpPr txBox="1"/>
          <p:nvPr>
            <p:custDataLst>
              <p:tags r:id="rId5"/>
            </p:custDataLst>
          </p:nvPr>
        </p:nvSpPr>
        <p:spPr bwMode="auto">
          <a:xfrm>
            <a:off x="4547828" y="6489700"/>
            <a:ext cx="3096343" cy="36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ctr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kern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Copyright © Infineon Technologies AG 2021. All rights reserved.</a:t>
            </a:r>
          </a:p>
        </p:txBody>
      </p:sp>
      <p:sp>
        <p:nvSpPr>
          <p:cNvPr id="21" name="empower_classification_attention_placeholder" hidden="1">
            <a:extLst>
              <a:ext uri="{FF2B5EF4-FFF2-40B4-BE49-F238E27FC236}">
                <a16:creationId xmlns:a16="http://schemas.microsoft.com/office/drawing/2014/main" id="{8C605CA2-9EAD-450F-BC1B-8D9AF92E5875}"/>
              </a:ext>
            </a:extLst>
          </p:cNvPr>
          <p:cNvSpPr txBox="1">
            <a:spLocks/>
          </p:cNvSpPr>
          <p:nvPr>
            <p:custDataLst>
              <p:tags r:id="rId6"/>
            </p:custDataLst>
          </p:nvPr>
        </p:nvSpPr>
        <p:spPr bwMode="auto">
          <a:xfrm>
            <a:off x="1238188" y="6489700"/>
            <a:ext cx="971855" cy="36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l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b="1" kern="0" noProof="0">
                <a:solidFill>
                  <a:srgbClr val="E30034"/>
                </a:solidFill>
                <a:latin typeface="+mn-lt"/>
                <a:ea typeface="+mn-ea"/>
                <a:cs typeface="+mn-cs"/>
              </a:rPr>
              <a:t>Restricted</a:t>
            </a:r>
          </a:p>
        </p:txBody>
      </p:sp>
      <p:sp>
        <p:nvSpPr>
          <p:cNvPr id="23" name="empower_classification_placeholder">
            <a:extLst>
              <a:ext uri="{FF2B5EF4-FFF2-40B4-BE49-F238E27FC236}">
                <a16:creationId xmlns:a16="http://schemas.microsoft.com/office/drawing/2014/main" id="{4E82CE8C-8E20-4C1A-B65C-F8A30CF5A153}"/>
              </a:ext>
            </a:extLst>
          </p:cNvPr>
          <p:cNvSpPr txBox="1">
            <a:spLocks/>
          </p:cNvSpPr>
          <p:nvPr>
            <p:custDataLst>
              <p:tags r:id="rId7"/>
            </p:custDataLst>
          </p:nvPr>
        </p:nvSpPr>
        <p:spPr bwMode="auto">
          <a:xfrm>
            <a:off x="1238188" y="6489700"/>
            <a:ext cx="973251" cy="36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l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b="1" kern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restricted</a:t>
            </a:r>
          </a:p>
        </p:txBody>
      </p:sp>
      <p:sp>
        <p:nvSpPr>
          <p:cNvPr id="25" name="empower_date_placeholder">
            <a:extLst>
              <a:ext uri="{FF2B5EF4-FFF2-40B4-BE49-F238E27FC236}">
                <a16:creationId xmlns:a16="http://schemas.microsoft.com/office/drawing/2014/main" id="{D96F0A90-37BC-4B0D-A29D-8711C51DD447}"/>
              </a:ext>
            </a:extLst>
          </p:cNvPr>
          <p:cNvSpPr txBox="1"/>
          <p:nvPr>
            <p:custDataLst>
              <p:tags r:id="rId8"/>
            </p:custDataLst>
          </p:nvPr>
        </p:nvSpPr>
        <p:spPr bwMode="auto">
          <a:xfrm>
            <a:off x="334963" y="6489700"/>
            <a:ext cx="612000" cy="36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kern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2021-02-08</a:t>
            </a:r>
          </a:p>
        </p:txBody>
      </p:sp>
      <p:sp>
        <p:nvSpPr>
          <p:cNvPr id="7" name="Content Left"/>
          <p:cNvSpPr>
            <a:spLocks noGrp="1"/>
          </p:cNvSpPr>
          <p:nvPr>
            <p:ph sz="quarter" idx="13" hasCustomPrompt="1"/>
          </p:nvPr>
        </p:nvSpPr>
        <p:spPr>
          <a:xfrm>
            <a:off x="334800" y="1268414"/>
            <a:ext cx="3744384" cy="5113337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  <a:ea typeface="+mn-ea"/>
                <a:cs typeface="+mn-cs"/>
              </a:defRPr>
            </a:lvl1pPr>
            <a:lvl2pPr>
              <a:defRPr>
                <a:latin typeface="+mn-lt"/>
                <a:ea typeface="+mn-ea"/>
                <a:cs typeface="+mn-cs"/>
              </a:defRPr>
            </a:lvl2pPr>
            <a:lvl3pPr>
              <a:defRPr>
                <a:latin typeface="+mn-lt"/>
                <a:ea typeface="+mn-ea"/>
                <a:cs typeface="+mn-cs"/>
              </a:defRPr>
            </a:lvl3pPr>
            <a:lvl4pPr>
              <a:defRPr>
                <a:latin typeface="+mn-lt"/>
                <a:ea typeface="+mn-ea"/>
                <a:cs typeface="+mn-cs"/>
              </a:defRPr>
            </a:lvl4pPr>
            <a:lvl5pPr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noProof="0"/>
              <a:t>Click to edit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Content Center"/>
          <p:cNvSpPr>
            <a:spLocks noGrp="1"/>
          </p:cNvSpPr>
          <p:nvPr>
            <p:ph sz="quarter" idx="14" hasCustomPrompt="1"/>
          </p:nvPr>
        </p:nvSpPr>
        <p:spPr>
          <a:xfrm>
            <a:off x="4262399" y="1268414"/>
            <a:ext cx="3672000" cy="5113337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  <a:ea typeface="+mn-ea"/>
                <a:cs typeface="+mn-cs"/>
              </a:defRPr>
            </a:lvl1pPr>
            <a:lvl2pPr>
              <a:defRPr>
                <a:latin typeface="+mn-lt"/>
                <a:ea typeface="+mn-ea"/>
                <a:cs typeface="+mn-cs"/>
              </a:defRPr>
            </a:lvl2pPr>
            <a:lvl3pPr>
              <a:defRPr>
                <a:latin typeface="+mn-lt"/>
                <a:ea typeface="+mn-ea"/>
                <a:cs typeface="+mn-cs"/>
              </a:defRPr>
            </a:lvl3pPr>
            <a:lvl4pPr>
              <a:defRPr>
                <a:latin typeface="+mn-lt"/>
                <a:ea typeface="+mn-ea"/>
                <a:cs typeface="+mn-cs"/>
              </a:defRPr>
            </a:lvl4pPr>
            <a:lvl5pPr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noProof="0"/>
              <a:t>Click to edit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Content Right"/>
          <p:cNvSpPr>
            <a:spLocks noGrp="1"/>
          </p:cNvSpPr>
          <p:nvPr>
            <p:ph sz="quarter" idx="15" hasCustomPrompt="1"/>
          </p:nvPr>
        </p:nvSpPr>
        <p:spPr>
          <a:xfrm>
            <a:off x="8113184" y="1268414"/>
            <a:ext cx="3744416" cy="5113337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  <a:ea typeface="+mn-ea"/>
                <a:cs typeface="+mn-cs"/>
              </a:defRPr>
            </a:lvl1pPr>
            <a:lvl2pPr>
              <a:defRPr>
                <a:latin typeface="+mn-lt"/>
                <a:ea typeface="+mn-ea"/>
                <a:cs typeface="+mn-cs"/>
              </a:defRPr>
            </a:lvl2pPr>
            <a:lvl3pPr>
              <a:defRPr>
                <a:latin typeface="+mn-lt"/>
                <a:ea typeface="+mn-ea"/>
                <a:cs typeface="+mn-cs"/>
              </a:defRPr>
            </a:lvl3pPr>
            <a:lvl4pPr>
              <a:defRPr>
                <a:latin typeface="+mn-lt"/>
                <a:ea typeface="+mn-ea"/>
                <a:cs typeface="+mn-cs"/>
              </a:defRPr>
            </a:lvl4pPr>
            <a:lvl5pPr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noProof="0"/>
              <a:t>Click to edit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Title">
            <a:extLst>
              <a:ext uri="{FF2B5EF4-FFF2-40B4-BE49-F238E27FC236}">
                <a16:creationId xmlns:a16="http://schemas.microsoft.com/office/drawing/2014/main" id="{7A635AE4-FE20-4282-BFFD-96EBDCED60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0"/>
              <a:t>Click to edit title</a:t>
            </a:r>
          </a:p>
        </p:txBody>
      </p:sp>
      <p:sp>
        <p:nvSpPr>
          <p:cNvPr id="8" name="LOGO PROTECTION" hidden="1">
            <a:extLst>
              <a:ext uri="{FF2B5EF4-FFF2-40B4-BE49-F238E27FC236}">
                <a16:creationId xmlns:a16="http://schemas.microsoft.com/office/drawing/2014/main" id="{96E14A5B-9E91-4287-8D3D-9F9C469D8ECA}"/>
              </a:ext>
            </a:extLst>
          </p:cNvPr>
          <p:cNvSpPr/>
          <p:nvPr>
            <p:custDataLst>
              <p:tags r:id="rId9"/>
            </p:custDataLst>
          </p:nvPr>
        </p:nvSpPr>
        <p:spPr bwMode="auto">
          <a:xfrm>
            <a:off x="10131283" y="1"/>
            <a:ext cx="2060717" cy="836712"/>
          </a:xfrm>
          <a:prstGeom prst="rect">
            <a:avLst/>
          </a:prstGeom>
          <a:solidFill>
            <a:schemeClr val="accent3"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en-US" sz="1600" noProof="0">
              <a:latin typeface="+mn-lt"/>
              <a:ea typeface="+mn-ea"/>
              <a:cs typeface="+mn-cs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0BD89C-2BAC-459E-A79D-05B6C0B33362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13A018B2-30A4-435D-A599-2BE57EAB5CBC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Slide Number Placeholder 13" hidden="1">
            <a:extLst>
              <a:ext uri="{FF2B5EF4-FFF2-40B4-BE49-F238E27FC236}">
                <a16:creationId xmlns:a16="http://schemas.microsoft.com/office/drawing/2014/main" id="{B6CA23A5-CFDD-4B39-B853-6A18A878BFBF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</p:cSld>
  <p:clrMapOvr>
    <a:masterClrMapping/>
  </p:clrMapOvr>
  <p:hf hdr="0" dt="0"/>
  <p:extLst mod="1">
    <p:ext uri="{DCECCB84-F9BA-43D5-87BE-67443E8EF086}">
      <p15:sldGuideLst xmlns:p15="http://schemas.microsoft.com/office/powerpoint/2012/main">
        <p15:guide id="1" orient="horz" pos="4020">
          <p15:clr>
            <a:srgbClr val="FBAE40"/>
          </p15:clr>
        </p15:guide>
        <p15:guide id="2" orient="horz" pos="799">
          <p15:clr>
            <a:srgbClr val="FBAE40"/>
          </p15:clr>
        </p15:guide>
        <p15:guide id="3" pos="4997">
          <p15:clr>
            <a:srgbClr val="FBAE40"/>
          </p15:clr>
        </p15:guide>
        <p15:guide id="4" pos="2683">
          <p15:clr>
            <a:srgbClr val="FBAE40"/>
          </p15:clr>
        </p15:guide>
        <p15:guide id="5" pos="2570">
          <p15:clr>
            <a:srgbClr val="FBAE40"/>
          </p15:clr>
        </p15:guide>
        <p15:guide id="6" pos="5110">
          <p15:clr>
            <a:srgbClr val="FBAE40"/>
          </p15:clr>
        </p15:guide>
        <p15:guide id="7" pos="211">
          <p15:clr>
            <a:srgbClr val="FBAE40"/>
          </p15:clr>
        </p15:guide>
        <p15:guide id="8" pos="7469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IFX_Row_and_Three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mpower_additionalText_placeholder" hidden="1">
            <a:extLst>
              <a:ext uri="{FF2B5EF4-FFF2-40B4-BE49-F238E27FC236}">
                <a16:creationId xmlns:a16="http://schemas.microsoft.com/office/drawing/2014/main" id="{488416C1-009C-4276-862C-859A39D89869}"/>
              </a:ext>
            </a:extLst>
          </p:cNvPr>
          <p:cNvSpPr txBox="1"/>
          <p:nvPr>
            <p:custDataLst>
              <p:tags r:id="rId1"/>
            </p:custDataLst>
          </p:nvPr>
        </p:nvSpPr>
        <p:spPr bwMode="auto">
          <a:xfrm>
            <a:off x="2531796" y="6489341"/>
            <a:ext cx="1728000" cy="36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800" b="1" kern="0">
                <a:solidFill>
                  <a:srgbClr val="E30034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defRPr>
            </a:lvl1pPr>
          </a:lstStyle>
          <a:p>
            <a:pPr lvl="0" algn="l"/>
            <a:endParaRPr lang="en-US" noProof="0">
              <a:latin typeface="+mn-lt"/>
              <a:ea typeface="+mn-ea"/>
              <a:cs typeface="+mn-cs"/>
            </a:endParaRPr>
          </a:p>
        </p:txBody>
      </p:sp>
      <p:sp>
        <p:nvSpPr>
          <p:cNvPr id="10" name="empower_document_placeholder" hidden="1">
            <a:extLst>
              <a:ext uri="{FF2B5EF4-FFF2-40B4-BE49-F238E27FC236}">
                <a16:creationId xmlns:a16="http://schemas.microsoft.com/office/drawing/2014/main" id="{B192327F-A51B-41E2-B3F1-79934B282903}"/>
              </a:ext>
            </a:extLst>
          </p:cNvPr>
          <p:cNvSpPr txBox="1"/>
          <p:nvPr>
            <p:custDataLst>
              <p:tags r:id="rId2"/>
            </p:custDataLst>
          </p:nvPr>
        </p:nvSpPr>
        <p:spPr bwMode="auto">
          <a:xfrm rot="16200000">
            <a:off x="10757888" y="4960337"/>
            <a:ext cx="2592000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700" kern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[Owner:   Doc ID:   Vers.: ]</a:t>
            </a:r>
          </a:p>
        </p:txBody>
      </p:sp>
      <p:sp>
        <p:nvSpPr>
          <p:cNvPr id="16" name="empower_proprietary_placeholder" hidden="1">
            <a:extLst>
              <a:ext uri="{FF2B5EF4-FFF2-40B4-BE49-F238E27FC236}">
                <a16:creationId xmlns:a16="http://schemas.microsoft.com/office/drawing/2014/main" id="{EE529511-279F-4E8D-B98F-7745CB480D72}"/>
              </a:ext>
            </a:extLst>
          </p:cNvPr>
          <p:cNvSpPr txBox="1"/>
          <p:nvPr>
            <p:custDataLst>
              <p:tags r:id="rId3"/>
            </p:custDataLst>
          </p:nvPr>
        </p:nvSpPr>
        <p:spPr bwMode="auto">
          <a:xfrm>
            <a:off x="9444480" y="6489341"/>
            <a:ext cx="972000" cy="36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b="1" kern="0" noProof="0">
                <a:solidFill>
                  <a:srgbClr val="E30034"/>
                </a:solidFill>
                <a:latin typeface="+mn-lt"/>
                <a:ea typeface="+mn-ea"/>
                <a:cs typeface="+mn-cs"/>
              </a:rPr>
              <a:t>Infineon Proprietary</a:t>
            </a:r>
          </a:p>
        </p:txBody>
      </p:sp>
      <p:sp>
        <p:nvSpPr>
          <p:cNvPr id="18" name="empower_draft_placeholder" hidden="1">
            <a:extLst>
              <a:ext uri="{FF2B5EF4-FFF2-40B4-BE49-F238E27FC236}">
                <a16:creationId xmlns:a16="http://schemas.microsoft.com/office/drawing/2014/main" id="{7712C297-5B52-4E05-AEC3-8C81F2A74EE5}"/>
              </a:ext>
            </a:extLst>
          </p:cNvPr>
          <p:cNvSpPr txBox="1"/>
          <p:nvPr>
            <p:custDataLst>
              <p:tags r:id="rId4"/>
            </p:custDataLst>
          </p:nvPr>
        </p:nvSpPr>
        <p:spPr bwMode="auto">
          <a:xfrm>
            <a:off x="8761190" y="6489341"/>
            <a:ext cx="360362" cy="36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l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b="1" kern="0" noProof="0">
                <a:solidFill>
                  <a:srgbClr val="E30034"/>
                </a:solidFill>
                <a:latin typeface="+mn-lt"/>
                <a:ea typeface="+mn-ea"/>
                <a:cs typeface="+mn-cs"/>
              </a:rPr>
              <a:t>- DRAFT -</a:t>
            </a:r>
          </a:p>
        </p:txBody>
      </p:sp>
      <p:sp>
        <p:nvSpPr>
          <p:cNvPr id="20" name="empower_footer_placeholder">
            <a:extLst>
              <a:ext uri="{FF2B5EF4-FFF2-40B4-BE49-F238E27FC236}">
                <a16:creationId xmlns:a16="http://schemas.microsoft.com/office/drawing/2014/main" id="{C492E0D9-97C5-4A27-B585-4460769C4D67}"/>
              </a:ext>
            </a:extLst>
          </p:cNvPr>
          <p:cNvSpPr txBox="1"/>
          <p:nvPr>
            <p:custDataLst>
              <p:tags r:id="rId5"/>
            </p:custDataLst>
          </p:nvPr>
        </p:nvSpPr>
        <p:spPr bwMode="auto">
          <a:xfrm>
            <a:off x="4547828" y="6489341"/>
            <a:ext cx="3096343" cy="36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ctr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kern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Copyright © Infineon Technologies AG 2021. All rights reserved.</a:t>
            </a:r>
          </a:p>
        </p:txBody>
      </p:sp>
      <p:sp>
        <p:nvSpPr>
          <p:cNvPr id="22" name="empower_classification_attention_placeholder" hidden="1">
            <a:extLst>
              <a:ext uri="{FF2B5EF4-FFF2-40B4-BE49-F238E27FC236}">
                <a16:creationId xmlns:a16="http://schemas.microsoft.com/office/drawing/2014/main" id="{EB4DD739-504C-48CA-BA98-DEE0B3A91EAB}"/>
              </a:ext>
            </a:extLst>
          </p:cNvPr>
          <p:cNvSpPr txBox="1">
            <a:spLocks/>
          </p:cNvSpPr>
          <p:nvPr>
            <p:custDataLst>
              <p:tags r:id="rId6"/>
            </p:custDataLst>
          </p:nvPr>
        </p:nvSpPr>
        <p:spPr bwMode="auto">
          <a:xfrm>
            <a:off x="1238188" y="6489341"/>
            <a:ext cx="971855" cy="36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l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b="1" kern="0" noProof="0">
                <a:solidFill>
                  <a:srgbClr val="E30034"/>
                </a:solidFill>
                <a:latin typeface="+mn-lt"/>
                <a:ea typeface="+mn-ea"/>
                <a:cs typeface="+mn-cs"/>
              </a:rPr>
              <a:t>Restricted</a:t>
            </a:r>
          </a:p>
        </p:txBody>
      </p:sp>
      <p:sp>
        <p:nvSpPr>
          <p:cNvPr id="24" name="empower_classification_placeholder">
            <a:extLst>
              <a:ext uri="{FF2B5EF4-FFF2-40B4-BE49-F238E27FC236}">
                <a16:creationId xmlns:a16="http://schemas.microsoft.com/office/drawing/2014/main" id="{D547197E-1EC3-47AA-B644-4B7771421A2B}"/>
              </a:ext>
            </a:extLst>
          </p:cNvPr>
          <p:cNvSpPr txBox="1"/>
          <p:nvPr>
            <p:custDataLst>
              <p:tags r:id="rId7"/>
            </p:custDataLst>
          </p:nvPr>
        </p:nvSpPr>
        <p:spPr bwMode="auto">
          <a:xfrm>
            <a:off x="1238188" y="6489341"/>
            <a:ext cx="973251" cy="36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l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b="1" kern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restricted</a:t>
            </a:r>
          </a:p>
        </p:txBody>
      </p:sp>
      <p:sp>
        <p:nvSpPr>
          <p:cNvPr id="26" name="empower_date_placeholder">
            <a:extLst>
              <a:ext uri="{FF2B5EF4-FFF2-40B4-BE49-F238E27FC236}">
                <a16:creationId xmlns:a16="http://schemas.microsoft.com/office/drawing/2014/main" id="{5B4084F1-8114-4C22-84F5-3D14817A7904}"/>
              </a:ext>
            </a:extLst>
          </p:cNvPr>
          <p:cNvSpPr txBox="1"/>
          <p:nvPr>
            <p:custDataLst>
              <p:tags r:id="rId8"/>
            </p:custDataLst>
          </p:nvPr>
        </p:nvSpPr>
        <p:spPr bwMode="auto">
          <a:xfrm>
            <a:off x="334963" y="6489341"/>
            <a:ext cx="612000" cy="36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kern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2021-02-08</a:t>
            </a:r>
          </a:p>
        </p:txBody>
      </p:sp>
      <p:sp>
        <p:nvSpPr>
          <p:cNvPr id="7" name="Content Top"/>
          <p:cNvSpPr>
            <a:spLocks noGrp="1"/>
          </p:cNvSpPr>
          <p:nvPr>
            <p:ph sz="quarter" idx="13" hasCustomPrompt="1"/>
          </p:nvPr>
        </p:nvSpPr>
        <p:spPr>
          <a:xfrm>
            <a:off x="334800" y="1268414"/>
            <a:ext cx="11521280" cy="1368425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  <a:lvl2pPr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2pPr>
            <a:lvl3pPr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3pPr>
          </a:lstStyle>
          <a:p>
            <a:pPr lvl="0"/>
            <a:r>
              <a:rPr lang="en-US" noProof="0"/>
              <a:t>Click to edit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</p:txBody>
      </p:sp>
      <p:sp>
        <p:nvSpPr>
          <p:cNvPr id="9" name="Content Left"/>
          <p:cNvSpPr>
            <a:spLocks noGrp="1"/>
          </p:cNvSpPr>
          <p:nvPr>
            <p:ph sz="quarter" idx="14" hasCustomPrompt="1"/>
          </p:nvPr>
        </p:nvSpPr>
        <p:spPr>
          <a:xfrm>
            <a:off x="334800" y="2781300"/>
            <a:ext cx="3744000" cy="3600451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  <a:lvl2pPr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2pPr>
            <a:lvl3pPr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3pPr>
            <a:lvl4pPr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4pPr>
            <a:lvl5pPr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noProof="0"/>
              <a:t>Click to edit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Content Center"/>
          <p:cNvSpPr>
            <a:spLocks noGrp="1"/>
          </p:cNvSpPr>
          <p:nvPr>
            <p:ph sz="quarter" idx="15" hasCustomPrompt="1"/>
          </p:nvPr>
        </p:nvSpPr>
        <p:spPr>
          <a:xfrm>
            <a:off x="4259262" y="2781300"/>
            <a:ext cx="3673475" cy="3600451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  <a:lvl2pPr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2pPr>
            <a:lvl3pPr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3pPr>
            <a:lvl4pPr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4pPr>
            <a:lvl5pPr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noProof="0"/>
              <a:t>Click to edit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Content Right"/>
          <p:cNvSpPr>
            <a:spLocks noGrp="1"/>
          </p:cNvSpPr>
          <p:nvPr>
            <p:ph sz="quarter" idx="16" hasCustomPrompt="1"/>
          </p:nvPr>
        </p:nvSpPr>
        <p:spPr>
          <a:xfrm>
            <a:off x="8113186" y="2781300"/>
            <a:ext cx="3744383" cy="3600451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  <a:lvl2pPr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2pPr>
            <a:lvl3pPr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3pPr>
            <a:lvl4pPr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4pPr>
            <a:lvl5pPr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noProof="0"/>
              <a:t>Click to edit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Title">
            <a:extLst>
              <a:ext uri="{FF2B5EF4-FFF2-40B4-BE49-F238E27FC236}">
                <a16:creationId xmlns:a16="http://schemas.microsoft.com/office/drawing/2014/main" id="{6C581746-1B2C-4D98-9755-6221A3ED9E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0"/>
              <a:t>Click to edit title</a:t>
            </a:r>
          </a:p>
        </p:txBody>
      </p:sp>
      <p:sp>
        <p:nvSpPr>
          <p:cNvPr id="8" name="LOGO PROTECTION" hidden="1">
            <a:extLst>
              <a:ext uri="{FF2B5EF4-FFF2-40B4-BE49-F238E27FC236}">
                <a16:creationId xmlns:a16="http://schemas.microsoft.com/office/drawing/2014/main" id="{7AAAECD1-71D2-46B6-BF2D-6007823BA888}"/>
              </a:ext>
            </a:extLst>
          </p:cNvPr>
          <p:cNvSpPr/>
          <p:nvPr>
            <p:custDataLst>
              <p:tags r:id="rId9"/>
            </p:custDataLst>
          </p:nvPr>
        </p:nvSpPr>
        <p:spPr bwMode="auto">
          <a:xfrm>
            <a:off x="10131283" y="1"/>
            <a:ext cx="2060717" cy="836712"/>
          </a:xfrm>
          <a:prstGeom prst="rect">
            <a:avLst/>
          </a:prstGeom>
          <a:solidFill>
            <a:schemeClr val="accent3"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en-US" sz="1600" noProof="0">
              <a:latin typeface="+mn-lt"/>
              <a:ea typeface="+mn-ea"/>
              <a:cs typeface="+mn-cs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A8AF054-4363-4E54-A605-8A5E7CD05422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C839DAF8-6F4C-441B-B45B-348B7EA8B4B3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Slide Number Placeholder 14" hidden="1">
            <a:extLst>
              <a:ext uri="{FF2B5EF4-FFF2-40B4-BE49-F238E27FC236}">
                <a16:creationId xmlns:a16="http://schemas.microsoft.com/office/drawing/2014/main" id="{0CBA086A-526B-43F0-BEDE-EC3219CC783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</p:cSld>
  <p:clrMapOvr>
    <a:masterClrMapping/>
  </p:clrMapOvr>
  <p:hf hdr="0" dt="0"/>
  <p:extLst mod="1">
    <p:ext uri="{DCECCB84-F9BA-43D5-87BE-67443E8EF086}">
      <p15:sldGuideLst xmlns:p15="http://schemas.microsoft.com/office/powerpoint/2012/main">
        <p15:guide id="1" pos="4997">
          <p15:clr>
            <a:srgbClr val="FBAE40"/>
          </p15:clr>
        </p15:guide>
        <p15:guide id="2" pos="5110">
          <p15:clr>
            <a:srgbClr val="FBAE40"/>
          </p15:clr>
        </p15:guide>
        <p15:guide id="3" pos="7469">
          <p15:clr>
            <a:srgbClr val="FBAE40"/>
          </p15:clr>
        </p15:guide>
        <p15:guide id="4" pos="2683">
          <p15:clr>
            <a:srgbClr val="FBAE40"/>
          </p15:clr>
        </p15:guide>
        <p15:guide id="5" pos="2570">
          <p15:clr>
            <a:srgbClr val="FBAE40"/>
          </p15:clr>
        </p15:guide>
        <p15:guide id="6" pos="211">
          <p15:clr>
            <a:srgbClr val="FBAE40"/>
          </p15:clr>
        </p15:guide>
        <p15:guide id="7" orient="horz" pos="799">
          <p15:clr>
            <a:srgbClr val="FBAE40"/>
          </p15:clr>
        </p15:guide>
        <p15:guide id="8" orient="horz" pos="4020">
          <p15:clr>
            <a:srgbClr val="FBAE40"/>
          </p15:clr>
        </p15:guide>
        <p15:guide id="9" orient="horz" pos="1661">
          <p15:clr>
            <a:srgbClr val="FBAE40"/>
          </p15:clr>
        </p15:guide>
        <p15:guide id="10" orient="horz" pos="1752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IFX_Four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mpower_additionalText_placeholder" hidden="1">
            <a:extLst>
              <a:ext uri="{FF2B5EF4-FFF2-40B4-BE49-F238E27FC236}">
                <a16:creationId xmlns:a16="http://schemas.microsoft.com/office/drawing/2014/main" id="{5BFFD0DD-DDFD-422B-86D9-F164E68C0538}"/>
              </a:ext>
            </a:extLst>
          </p:cNvPr>
          <p:cNvSpPr txBox="1"/>
          <p:nvPr>
            <p:custDataLst>
              <p:tags r:id="rId1"/>
            </p:custDataLst>
          </p:nvPr>
        </p:nvSpPr>
        <p:spPr bwMode="auto">
          <a:xfrm>
            <a:off x="2531796" y="6489341"/>
            <a:ext cx="1728000" cy="36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800" b="1" kern="0">
                <a:solidFill>
                  <a:srgbClr val="E30034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defRPr>
            </a:lvl1pPr>
          </a:lstStyle>
          <a:p>
            <a:pPr lvl="0" algn="l"/>
            <a:endParaRPr lang="en-US" noProof="0">
              <a:latin typeface="+mn-lt"/>
              <a:ea typeface="+mn-ea"/>
              <a:cs typeface="+mn-cs"/>
            </a:endParaRPr>
          </a:p>
        </p:txBody>
      </p:sp>
      <p:sp>
        <p:nvSpPr>
          <p:cNvPr id="5" name="empower_document_placeholder" hidden="1">
            <a:extLst>
              <a:ext uri="{FF2B5EF4-FFF2-40B4-BE49-F238E27FC236}">
                <a16:creationId xmlns:a16="http://schemas.microsoft.com/office/drawing/2014/main" id="{DF070F93-7F88-456A-894C-885F8AC591A3}"/>
              </a:ext>
            </a:extLst>
          </p:cNvPr>
          <p:cNvSpPr txBox="1"/>
          <p:nvPr>
            <p:custDataLst>
              <p:tags r:id="rId2"/>
            </p:custDataLst>
          </p:nvPr>
        </p:nvSpPr>
        <p:spPr bwMode="auto">
          <a:xfrm rot="16200000">
            <a:off x="10757888" y="4960337"/>
            <a:ext cx="2592000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700" kern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[Owner:   Doc ID:   Vers.: ]</a:t>
            </a:r>
          </a:p>
        </p:txBody>
      </p:sp>
      <p:sp>
        <p:nvSpPr>
          <p:cNvPr id="6" name="empower_proprietary_placeholder" hidden="1">
            <a:extLst>
              <a:ext uri="{FF2B5EF4-FFF2-40B4-BE49-F238E27FC236}">
                <a16:creationId xmlns:a16="http://schemas.microsoft.com/office/drawing/2014/main" id="{9A5FF993-F527-4569-A066-E8D346767DE0}"/>
              </a:ext>
            </a:extLst>
          </p:cNvPr>
          <p:cNvSpPr txBox="1"/>
          <p:nvPr>
            <p:custDataLst>
              <p:tags r:id="rId3"/>
            </p:custDataLst>
          </p:nvPr>
        </p:nvSpPr>
        <p:spPr bwMode="auto">
          <a:xfrm>
            <a:off x="9444480" y="6489341"/>
            <a:ext cx="972000" cy="36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b="1" kern="0" noProof="0">
                <a:solidFill>
                  <a:srgbClr val="E30034"/>
                </a:solidFill>
                <a:latin typeface="+mn-lt"/>
                <a:ea typeface="+mn-ea"/>
                <a:cs typeface="+mn-cs"/>
              </a:rPr>
              <a:t>Infineon Proprietary</a:t>
            </a:r>
          </a:p>
        </p:txBody>
      </p:sp>
      <p:sp>
        <p:nvSpPr>
          <p:cNvPr id="7" name="empower_draft_placeholder" hidden="1">
            <a:extLst>
              <a:ext uri="{FF2B5EF4-FFF2-40B4-BE49-F238E27FC236}">
                <a16:creationId xmlns:a16="http://schemas.microsoft.com/office/drawing/2014/main" id="{709C3987-21ED-4B60-B90F-837FB1F2A7A5}"/>
              </a:ext>
            </a:extLst>
          </p:cNvPr>
          <p:cNvSpPr txBox="1"/>
          <p:nvPr>
            <p:custDataLst>
              <p:tags r:id="rId4"/>
            </p:custDataLst>
          </p:nvPr>
        </p:nvSpPr>
        <p:spPr bwMode="auto">
          <a:xfrm>
            <a:off x="8761190" y="6489341"/>
            <a:ext cx="360362" cy="36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l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b="1" kern="0" noProof="0">
                <a:solidFill>
                  <a:srgbClr val="E30034"/>
                </a:solidFill>
                <a:latin typeface="+mn-lt"/>
                <a:ea typeface="+mn-ea"/>
                <a:cs typeface="+mn-cs"/>
              </a:rPr>
              <a:t>- DRAFT -</a:t>
            </a:r>
          </a:p>
        </p:txBody>
      </p:sp>
      <p:sp>
        <p:nvSpPr>
          <p:cNvPr id="9" name="empower_footer_placeholder">
            <a:extLst>
              <a:ext uri="{FF2B5EF4-FFF2-40B4-BE49-F238E27FC236}">
                <a16:creationId xmlns:a16="http://schemas.microsoft.com/office/drawing/2014/main" id="{C33D0117-4C9D-47FC-BBAF-7D90814DB7C7}"/>
              </a:ext>
            </a:extLst>
          </p:cNvPr>
          <p:cNvSpPr txBox="1"/>
          <p:nvPr>
            <p:custDataLst>
              <p:tags r:id="rId5"/>
            </p:custDataLst>
          </p:nvPr>
        </p:nvSpPr>
        <p:spPr bwMode="auto">
          <a:xfrm>
            <a:off x="4547828" y="6489341"/>
            <a:ext cx="3096343" cy="36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ctr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kern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Copyright © Infineon Technologies AG 2021. All rights reserved.</a:t>
            </a:r>
          </a:p>
        </p:txBody>
      </p:sp>
      <p:sp>
        <p:nvSpPr>
          <p:cNvPr id="10" name="empower_classification_attention_placeholder" hidden="1">
            <a:extLst>
              <a:ext uri="{FF2B5EF4-FFF2-40B4-BE49-F238E27FC236}">
                <a16:creationId xmlns:a16="http://schemas.microsoft.com/office/drawing/2014/main" id="{40F47B66-9156-4480-85AF-99EB0563F553}"/>
              </a:ext>
            </a:extLst>
          </p:cNvPr>
          <p:cNvSpPr txBox="1"/>
          <p:nvPr>
            <p:custDataLst>
              <p:tags r:id="rId6"/>
            </p:custDataLst>
          </p:nvPr>
        </p:nvSpPr>
        <p:spPr bwMode="auto">
          <a:xfrm>
            <a:off x="1238188" y="6489341"/>
            <a:ext cx="971855" cy="36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l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b="1" kern="0" noProof="0">
                <a:solidFill>
                  <a:srgbClr val="E30034"/>
                </a:solidFill>
                <a:latin typeface="+mn-lt"/>
                <a:ea typeface="+mn-ea"/>
                <a:cs typeface="+mn-cs"/>
              </a:rPr>
              <a:t>Restricted</a:t>
            </a:r>
          </a:p>
        </p:txBody>
      </p:sp>
      <p:sp>
        <p:nvSpPr>
          <p:cNvPr id="14" name="empower_classification_placeholder">
            <a:extLst>
              <a:ext uri="{FF2B5EF4-FFF2-40B4-BE49-F238E27FC236}">
                <a16:creationId xmlns:a16="http://schemas.microsoft.com/office/drawing/2014/main" id="{B1D76006-023D-437E-80D1-B8FC83CA1329}"/>
              </a:ext>
            </a:extLst>
          </p:cNvPr>
          <p:cNvSpPr txBox="1"/>
          <p:nvPr>
            <p:custDataLst>
              <p:tags r:id="rId7"/>
            </p:custDataLst>
          </p:nvPr>
        </p:nvSpPr>
        <p:spPr bwMode="auto">
          <a:xfrm>
            <a:off x="1238188" y="6489341"/>
            <a:ext cx="973251" cy="36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l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b="1" kern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restricted</a:t>
            </a:r>
          </a:p>
        </p:txBody>
      </p:sp>
      <p:sp>
        <p:nvSpPr>
          <p:cNvPr id="26" name="empower_date_placeholder">
            <a:extLst>
              <a:ext uri="{FF2B5EF4-FFF2-40B4-BE49-F238E27FC236}">
                <a16:creationId xmlns:a16="http://schemas.microsoft.com/office/drawing/2014/main" id="{71DC81B7-1CCA-48F9-8AB9-34BBC16340CF}"/>
              </a:ext>
            </a:extLst>
          </p:cNvPr>
          <p:cNvSpPr txBox="1"/>
          <p:nvPr>
            <p:custDataLst>
              <p:tags r:id="rId8"/>
            </p:custDataLst>
          </p:nvPr>
        </p:nvSpPr>
        <p:spPr bwMode="auto">
          <a:xfrm>
            <a:off x="334963" y="6489341"/>
            <a:ext cx="612000" cy="36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kern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2021-02-08</a:t>
            </a:r>
          </a:p>
        </p:txBody>
      </p:sp>
      <p:sp>
        <p:nvSpPr>
          <p:cNvPr id="8" name="Content Left">
            <a:extLst>
              <a:ext uri="{FF2B5EF4-FFF2-40B4-BE49-F238E27FC236}">
                <a16:creationId xmlns:a16="http://schemas.microsoft.com/office/drawing/2014/main" id="{371B7856-37AA-4EBD-9A28-1045DC90A92A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334799" y="1268414"/>
            <a:ext cx="2808000" cy="5113338"/>
          </a:xfrm>
        </p:spPr>
        <p:txBody>
          <a:bodyPr/>
          <a:lstStyle>
            <a:lvl1pPr>
              <a:defRPr>
                <a:latin typeface="+mn-lt"/>
                <a:ea typeface="+mn-ea"/>
                <a:cs typeface="+mn-cs"/>
              </a:defRPr>
            </a:lvl1pPr>
            <a:lvl2pPr>
              <a:defRPr>
                <a:latin typeface="+mn-lt"/>
                <a:ea typeface="+mn-ea"/>
                <a:cs typeface="+mn-cs"/>
              </a:defRPr>
            </a:lvl2pPr>
            <a:lvl3pPr>
              <a:defRPr>
                <a:latin typeface="+mn-lt"/>
                <a:ea typeface="+mn-ea"/>
                <a:cs typeface="+mn-cs"/>
              </a:defRPr>
            </a:lvl3pPr>
            <a:lvl4pPr>
              <a:defRPr>
                <a:latin typeface="+mn-lt"/>
                <a:ea typeface="+mn-ea"/>
                <a:cs typeface="+mn-cs"/>
              </a:defRPr>
            </a:lvl4pPr>
            <a:lvl5pPr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noProof="0"/>
              <a:t>Click to edit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Content Center Left">
            <a:extLst>
              <a:ext uri="{FF2B5EF4-FFF2-40B4-BE49-F238E27FC236}">
                <a16:creationId xmlns:a16="http://schemas.microsoft.com/office/drawing/2014/main" id="{AB4408A9-DF90-4D32-8AE8-9278539718C0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3324225" y="1268414"/>
            <a:ext cx="2663825" cy="5113338"/>
          </a:xfrm>
        </p:spPr>
        <p:txBody>
          <a:bodyPr/>
          <a:lstStyle>
            <a:lvl1pPr>
              <a:defRPr>
                <a:latin typeface="+mn-lt"/>
                <a:ea typeface="+mn-ea"/>
                <a:cs typeface="+mn-cs"/>
              </a:defRPr>
            </a:lvl1pPr>
            <a:lvl2pPr>
              <a:defRPr>
                <a:latin typeface="+mn-lt"/>
                <a:ea typeface="+mn-ea"/>
                <a:cs typeface="+mn-cs"/>
              </a:defRPr>
            </a:lvl2pPr>
            <a:lvl3pPr>
              <a:defRPr>
                <a:latin typeface="+mn-lt"/>
                <a:ea typeface="+mn-ea"/>
                <a:cs typeface="+mn-cs"/>
              </a:defRPr>
            </a:lvl3pPr>
            <a:lvl4pPr>
              <a:defRPr>
                <a:latin typeface="+mn-lt"/>
                <a:ea typeface="+mn-ea"/>
                <a:cs typeface="+mn-cs"/>
              </a:defRPr>
            </a:lvl4pPr>
            <a:lvl5pPr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noProof="0"/>
              <a:t>Click to edit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" name="Content Center Right">
            <a:extLst>
              <a:ext uri="{FF2B5EF4-FFF2-40B4-BE49-F238E27FC236}">
                <a16:creationId xmlns:a16="http://schemas.microsoft.com/office/drawing/2014/main" id="{FFF96914-9970-46DB-82A4-AB1B80110378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6203950" y="1268414"/>
            <a:ext cx="2663825" cy="5113338"/>
          </a:xfrm>
        </p:spPr>
        <p:txBody>
          <a:bodyPr/>
          <a:lstStyle>
            <a:lvl1pPr>
              <a:defRPr>
                <a:latin typeface="+mn-lt"/>
                <a:ea typeface="+mn-ea"/>
                <a:cs typeface="+mn-cs"/>
              </a:defRPr>
            </a:lvl1pPr>
            <a:lvl2pPr>
              <a:defRPr>
                <a:latin typeface="+mn-lt"/>
                <a:ea typeface="+mn-ea"/>
                <a:cs typeface="+mn-cs"/>
              </a:defRPr>
            </a:lvl2pPr>
            <a:lvl3pPr>
              <a:defRPr>
                <a:latin typeface="+mn-lt"/>
                <a:ea typeface="+mn-ea"/>
                <a:cs typeface="+mn-cs"/>
              </a:defRPr>
            </a:lvl3pPr>
            <a:lvl4pPr>
              <a:defRPr>
                <a:latin typeface="+mn-lt"/>
                <a:ea typeface="+mn-ea"/>
                <a:cs typeface="+mn-cs"/>
              </a:defRPr>
            </a:lvl4pPr>
            <a:lvl5pPr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noProof="0"/>
              <a:t>Click to edit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7" name="Content Right">
            <a:extLst>
              <a:ext uri="{FF2B5EF4-FFF2-40B4-BE49-F238E27FC236}">
                <a16:creationId xmlns:a16="http://schemas.microsoft.com/office/drawing/2014/main" id="{6803C6B1-D864-4BE6-AE1F-CA280F4DABD8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9048750" y="1268414"/>
            <a:ext cx="2807593" cy="5113338"/>
          </a:xfrm>
        </p:spPr>
        <p:txBody>
          <a:bodyPr/>
          <a:lstStyle>
            <a:lvl1pPr>
              <a:defRPr>
                <a:latin typeface="+mn-lt"/>
                <a:ea typeface="+mn-ea"/>
                <a:cs typeface="+mn-cs"/>
              </a:defRPr>
            </a:lvl1pPr>
            <a:lvl2pPr>
              <a:defRPr>
                <a:latin typeface="+mn-lt"/>
                <a:ea typeface="+mn-ea"/>
                <a:cs typeface="+mn-cs"/>
              </a:defRPr>
            </a:lvl2pPr>
            <a:lvl3pPr>
              <a:defRPr>
                <a:latin typeface="+mn-lt"/>
                <a:ea typeface="+mn-ea"/>
                <a:cs typeface="+mn-cs"/>
              </a:defRPr>
            </a:lvl3pPr>
            <a:lvl4pPr>
              <a:defRPr>
                <a:latin typeface="+mn-lt"/>
                <a:ea typeface="+mn-ea"/>
                <a:cs typeface="+mn-cs"/>
              </a:defRPr>
            </a:lvl4pPr>
            <a:lvl5pPr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noProof="0"/>
              <a:t>Click to edit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" name="Title">
            <a:extLst>
              <a:ext uri="{FF2B5EF4-FFF2-40B4-BE49-F238E27FC236}">
                <a16:creationId xmlns:a16="http://schemas.microsoft.com/office/drawing/2014/main" id="{CDD773CC-FCEC-46C8-A75B-E70A26A7BF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0"/>
              <a:t>Click to edit title</a:t>
            </a:r>
          </a:p>
        </p:txBody>
      </p:sp>
      <p:sp>
        <p:nvSpPr>
          <p:cNvPr id="4" name="LOGO PROTECTION" hidden="1">
            <a:extLst>
              <a:ext uri="{FF2B5EF4-FFF2-40B4-BE49-F238E27FC236}">
                <a16:creationId xmlns:a16="http://schemas.microsoft.com/office/drawing/2014/main" id="{FC67C23C-8514-4FAA-ABF5-040B63DA67C4}"/>
              </a:ext>
            </a:extLst>
          </p:cNvPr>
          <p:cNvSpPr/>
          <p:nvPr>
            <p:custDataLst>
              <p:tags r:id="rId9"/>
            </p:custDataLst>
          </p:nvPr>
        </p:nvSpPr>
        <p:spPr bwMode="auto">
          <a:xfrm>
            <a:off x="10131283" y="1"/>
            <a:ext cx="2060717" cy="836712"/>
          </a:xfrm>
          <a:prstGeom prst="rect">
            <a:avLst/>
          </a:prstGeom>
          <a:solidFill>
            <a:schemeClr val="accent3"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en-US" sz="1600" noProof="0">
              <a:latin typeface="+mn-lt"/>
              <a:ea typeface="+mn-ea"/>
              <a:cs typeface="+mn-cs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35BE885-8732-4220-942B-E6D8F286274D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30570D12-AEFF-4406-B206-CB0D80D8FF49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Slide Number Placeholder 15" hidden="1">
            <a:extLst>
              <a:ext uri="{FF2B5EF4-FFF2-40B4-BE49-F238E27FC236}">
                <a16:creationId xmlns:a16="http://schemas.microsoft.com/office/drawing/2014/main" id="{C49E2653-C8D1-4594-B3A4-0606A88CBB62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</p:cSld>
  <p:clrMapOvr>
    <a:masterClrMapping/>
  </p:clrMapOvr>
  <p:hf hdr="0" dt="0"/>
  <p:extLst mod="1">
    <p:ext uri="{DCECCB84-F9BA-43D5-87BE-67443E8EF086}">
      <p15:sldGuideLst xmlns:p15="http://schemas.microsoft.com/office/powerpoint/2012/main">
        <p15:guide id="1" orient="horz" pos="799">
          <p15:clr>
            <a:srgbClr val="FBAE40"/>
          </p15:clr>
        </p15:guide>
        <p15:guide id="2" orient="horz" pos="4020">
          <p15:clr>
            <a:srgbClr val="FBAE40"/>
          </p15:clr>
        </p15:guide>
        <p15:guide id="3" pos="7469">
          <p15:clr>
            <a:srgbClr val="FBAE40"/>
          </p15:clr>
        </p15:guide>
        <p15:guide id="4" pos="211">
          <p15:clr>
            <a:srgbClr val="FBAE40"/>
          </p15:clr>
        </p15:guide>
        <p15:guide id="5" pos="3908">
          <p15:clr>
            <a:srgbClr val="FBAE40"/>
          </p15:clr>
        </p15:guide>
        <p15:guide id="6" pos="3772">
          <p15:clr>
            <a:srgbClr val="FBAE40"/>
          </p15:clr>
        </p15:guide>
        <p15:guide id="7" pos="5586">
          <p15:clr>
            <a:srgbClr val="FBAE40"/>
          </p15:clr>
        </p15:guide>
        <p15:guide id="8" pos="5700">
          <p15:clr>
            <a:srgbClr val="FBAE40"/>
          </p15:clr>
        </p15:guide>
        <p15:guide id="9" pos="1980">
          <p15:clr>
            <a:srgbClr val="FBAE40"/>
          </p15:clr>
        </p15:guide>
        <p15:guide id="10" pos="2094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IFX_Row_and_Four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mpower_additionalText_placeholder" hidden="1">
            <a:extLst>
              <a:ext uri="{FF2B5EF4-FFF2-40B4-BE49-F238E27FC236}">
                <a16:creationId xmlns:a16="http://schemas.microsoft.com/office/drawing/2014/main" id="{598DE9EE-A198-41B5-9814-41C66F96D3B0}"/>
              </a:ext>
            </a:extLst>
          </p:cNvPr>
          <p:cNvSpPr txBox="1"/>
          <p:nvPr>
            <p:custDataLst>
              <p:tags r:id="rId1"/>
            </p:custDataLst>
          </p:nvPr>
        </p:nvSpPr>
        <p:spPr bwMode="auto">
          <a:xfrm>
            <a:off x="2531796" y="6489700"/>
            <a:ext cx="1728000" cy="36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800" b="1" kern="0">
                <a:solidFill>
                  <a:srgbClr val="E30034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defRPr>
            </a:lvl1pPr>
          </a:lstStyle>
          <a:p>
            <a:pPr lvl="0" algn="l"/>
            <a:endParaRPr lang="en-US" noProof="0">
              <a:latin typeface="+mn-lt"/>
              <a:ea typeface="+mn-ea"/>
              <a:cs typeface="+mn-cs"/>
            </a:endParaRPr>
          </a:p>
        </p:txBody>
      </p:sp>
      <p:sp>
        <p:nvSpPr>
          <p:cNvPr id="5" name="empower_document_placeholder" hidden="1">
            <a:extLst>
              <a:ext uri="{FF2B5EF4-FFF2-40B4-BE49-F238E27FC236}">
                <a16:creationId xmlns:a16="http://schemas.microsoft.com/office/drawing/2014/main" id="{0AFB1D71-5FD7-446C-90B5-1DE68C513BD6}"/>
              </a:ext>
            </a:extLst>
          </p:cNvPr>
          <p:cNvSpPr txBox="1"/>
          <p:nvPr>
            <p:custDataLst>
              <p:tags r:id="rId2"/>
            </p:custDataLst>
          </p:nvPr>
        </p:nvSpPr>
        <p:spPr bwMode="auto">
          <a:xfrm rot="16200000">
            <a:off x="10757888" y="4960337"/>
            <a:ext cx="2592000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700" kern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[Owner:   Doc ID:   Vers.: ]</a:t>
            </a:r>
          </a:p>
        </p:txBody>
      </p:sp>
      <p:sp>
        <p:nvSpPr>
          <p:cNvPr id="6" name="empower_proprietary_placeholder" hidden="1">
            <a:extLst>
              <a:ext uri="{FF2B5EF4-FFF2-40B4-BE49-F238E27FC236}">
                <a16:creationId xmlns:a16="http://schemas.microsoft.com/office/drawing/2014/main" id="{57168C6C-B95E-4260-9301-8D1D5988F67B}"/>
              </a:ext>
            </a:extLst>
          </p:cNvPr>
          <p:cNvSpPr txBox="1"/>
          <p:nvPr>
            <p:custDataLst>
              <p:tags r:id="rId3"/>
            </p:custDataLst>
          </p:nvPr>
        </p:nvSpPr>
        <p:spPr bwMode="auto">
          <a:xfrm>
            <a:off x="9444480" y="6489700"/>
            <a:ext cx="972000" cy="36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b="1" kern="0" noProof="0">
                <a:solidFill>
                  <a:srgbClr val="E30034"/>
                </a:solidFill>
                <a:latin typeface="+mn-lt"/>
                <a:ea typeface="+mn-ea"/>
                <a:cs typeface="+mn-cs"/>
              </a:rPr>
              <a:t>Infineon Proprietary</a:t>
            </a:r>
          </a:p>
        </p:txBody>
      </p:sp>
      <p:sp>
        <p:nvSpPr>
          <p:cNvPr id="7" name="empower_draft_placeholder" hidden="1">
            <a:extLst>
              <a:ext uri="{FF2B5EF4-FFF2-40B4-BE49-F238E27FC236}">
                <a16:creationId xmlns:a16="http://schemas.microsoft.com/office/drawing/2014/main" id="{729E2230-F28C-4139-A2F7-536C0BDB8E99}"/>
              </a:ext>
            </a:extLst>
          </p:cNvPr>
          <p:cNvSpPr txBox="1"/>
          <p:nvPr>
            <p:custDataLst>
              <p:tags r:id="rId4"/>
            </p:custDataLst>
          </p:nvPr>
        </p:nvSpPr>
        <p:spPr bwMode="auto">
          <a:xfrm>
            <a:off x="8761190" y="6489700"/>
            <a:ext cx="360362" cy="36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l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b="1" kern="0" noProof="0">
                <a:solidFill>
                  <a:srgbClr val="E30034"/>
                </a:solidFill>
                <a:latin typeface="+mn-lt"/>
                <a:ea typeface="+mn-ea"/>
                <a:cs typeface="+mn-cs"/>
              </a:rPr>
              <a:t>- DRAFT -</a:t>
            </a:r>
          </a:p>
        </p:txBody>
      </p:sp>
      <p:sp>
        <p:nvSpPr>
          <p:cNvPr id="9" name="empower_footer_placeholder">
            <a:extLst>
              <a:ext uri="{FF2B5EF4-FFF2-40B4-BE49-F238E27FC236}">
                <a16:creationId xmlns:a16="http://schemas.microsoft.com/office/drawing/2014/main" id="{2A98BB16-D9CD-4785-A71C-21C57A554883}"/>
              </a:ext>
            </a:extLst>
          </p:cNvPr>
          <p:cNvSpPr txBox="1"/>
          <p:nvPr>
            <p:custDataLst>
              <p:tags r:id="rId5"/>
            </p:custDataLst>
          </p:nvPr>
        </p:nvSpPr>
        <p:spPr bwMode="auto">
          <a:xfrm>
            <a:off x="4547828" y="6489700"/>
            <a:ext cx="3096343" cy="36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ctr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kern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Copyright © Infineon Technologies AG 2021. All rights reserved.</a:t>
            </a:r>
          </a:p>
        </p:txBody>
      </p:sp>
      <p:sp>
        <p:nvSpPr>
          <p:cNvPr id="10" name="empower_classification_attention_placeholder" hidden="1">
            <a:extLst>
              <a:ext uri="{FF2B5EF4-FFF2-40B4-BE49-F238E27FC236}">
                <a16:creationId xmlns:a16="http://schemas.microsoft.com/office/drawing/2014/main" id="{333A1F8F-A990-434A-92C1-D59A014E7AFF}"/>
              </a:ext>
            </a:extLst>
          </p:cNvPr>
          <p:cNvSpPr txBox="1"/>
          <p:nvPr>
            <p:custDataLst>
              <p:tags r:id="rId6"/>
            </p:custDataLst>
          </p:nvPr>
        </p:nvSpPr>
        <p:spPr bwMode="auto">
          <a:xfrm>
            <a:off x="1238188" y="6489700"/>
            <a:ext cx="971855" cy="36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l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b="1" kern="0" noProof="0">
                <a:solidFill>
                  <a:srgbClr val="E30034"/>
                </a:solidFill>
                <a:latin typeface="+mn-lt"/>
                <a:ea typeface="+mn-ea"/>
                <a:cs typeface="+mn-cs"/>
              </a:rPr>
              <a:t>Restricted</a:t>
            </a:r>
          </a:p>
        </p:txBody>
      </p:sp>
      <p:sp>
        <p:nvSpPr>
          <p:cNvPr id="11" name="empower_classification_placeholder">
            <a:extLst>
              <a:ext uri="{FF2B5EF4-FFF2-40B4-BE49-F238E27FC236}">
                <a16:creationId xmlns:a16="http://schemas.microsoft.com/office/drawing/2014/main" id="{DBAA7875-DC7B-4CB1-AFAA-A99AEDD01BF7}"/>
              </a:ext>
            </a:extLst>
          </p:cNvPr>
          <p:cNvSpPr txBox="1"/>
          <p:nvPr>
            <p:custDataLst>
              <p:tags r:id="rId7"/>
            </p:custDataLst>
          </p:nvPr>
        </p:nvSpPr>
        <p:spPr bwMode="auto">
          <a:xfrm>
            <a:off x="1238188" y="6489700"/>
            <a:ext cx="973251" cy="36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l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b="1" kern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restricted</a:t>
            </a:r>
          </a:p>
        </p:txBody>
      </p:sp>
      <p:sp>
        <p:nvSpPr>
          <p:cNvPr id="15" name="empower_date_placeholder">
            <a:extLst>
              <a:ext uri="{FF2B5EF4-FFF2-40B4-BE49-F238E27FC236}">
                <a16:creationId xmlns:a16="http://schemas.microsoft.com/office/drawing/2014/main" id="{5743D8EF-9336-4669-BBD9-501D062A3DB4}"/>
              </a:ext>
            </a:extLst>
          </p:cNvPr>
          <p:cNvSpPr txBox="1"/>
          <p:nvPr>
            <p:custDataLst>
              <p:tags r:id="rId8"/>
            </p:custDataLst>
          </p:nvPr>
        </p:nvSpPr>
        <p:spPr bwMode="auto">
          <a:xfrm>
            <a:off x="334963" y="6489700"/>
            <a:ext cx="612000" cy="36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kern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2021-02-08</a:t>
            </a:r>
          </a:p>
        </p:txBody>
      </p:sp>
      <p:sp>
        <p:nvSpPr>
          <p:cNvPr id="8" name="Content Top">
            <a:extLst>
              <a:ext uri="{FF2B5EF4-FFF2-40B4-BE49-F238E27FC236}">
                <a16:creationId xmlns:a16="http://schemas.microsoft.com/office/drawing/2014/main" id="{B528FDA5-64C4-4079-B7B7-97722BA30039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334800" y="1268414"/>
            <a:ext cx="11521280" cy="1368425"/>
          </a:xfrm>
        </p:spPr>
        <p:txBody>
          <a:bodyPr/>
          <a:lstStyle>
            <a:lvl1pPr>
              <a:defRPr>
                <a:latin typeface="+mn-lt"/>
                <a:ea typeface="+mn-ea"/>
                <a:cs typeface="+mn-cs"/>
              </a:defRPr>
            </a:lvl1pPr>
            <a:lvl2pPr>
              <a:defRPr>
                <a:latin typeface="+mn-lt"/>
                <a:ea typeface="+mn-ea"/>
                <a:cs typeface="+mn-cs"/>
              </a:defRPr>
            </a:lvl2pPr>
            <a:lvl3pPr>
              <a:defRPr>
                <a:latin typeface="+mn-lt"/>
                <a:ea typeface="+mn-ea"/>
                <a:cs typeface="+mn-cs"/>
              </a:defRPr>
            </a:lvl3pPr>
          </a:lstStyle>
          <a:p>
            <a:pPr lvl="0"/>
            <a:r>
              <a:rPr lang="en-US" noProof="0"/>
              <a:t>Click to edit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</p:txBody>
      </p:sp>
      <p:sp>
        <p:nvSpPr>
          <p:cNvPr id="12" name="Content Left">
            <a:extLst>
              <a:ext uri="{FF2B5EF4-FFF2-40B4-BE49-F238E27FC236}">
                <a16:creationId xmlns:a16="http://schemas.microsoft.com/office/drawing/2014/main" id="{11455573-DB68-4634-9EB0-10FDA72EB09C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334800" y="2781300"/>
            <a:ext cx="2808000" cy="3600451"/>
          </a:xfrm>
        </p:spPr>
        <p:txBody>
          <a:bodyPr/>
          <a:lstStyle>
            <a:lvl1pPr>
              <a:defRPr>
                <a:latin typeface="+mn-lt"/>
                <a:ea typeface="+mn-ea"/>
                <a:cs typeface="+mn-cs"/>
              </a:defRPr>
            </a:lvl1pPr>
            <a:lvl2pPr>
              <a:defRPr>
                <a:latin typeface="+mn-lt"/>
                <a:ea typeface="+mn-ea"/>
                <a:cs typeface="+mn-cs"/>
              </a:defRPr>
            </a:lvl2pPr>
            <a:lvl3pPr>
              <a:defRPr>
                <a:latin typeface="+mn-lt"/>
                <a:ea typeface="+mn-ea"/>
                <a:cs typeface="+mn-cs"/>
              </a:defRPr>
            </a:lvl3pPr>
            <a:lvl4pPr>
              <a:defRPr>
                <a:latin typeface="+mn-lt"/>
                <a:ea typeface="+mn-ea"/>
                <a:cs typeface="+mn-cs"/>
              </a:defRPr>
            </a:lvl4pPr>
            <a:lvl5pPr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noProof="0"/>
              <a:t>Click to edit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" name="Content Center Left">
            <a:extLst>
              <a:ext uri="{FF2B5EF4-FFF2-40B4-BE49-F238E27FC236}">
                <a16:creationId xmlns:a16="http://schemas.microsoft.com/office/drawing/2014/main" id="{DF6A34C2-8D0D-4C18-BD01-86B1344A92DF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3324225" y="2781300"/>
            <a:ext cx="2663825" cy="3600451"/>
          </a:xfrm>
        </p:spPr>
        <p:txBody>
          <a:bodyPr/>
          <a:lstStyle>
            <a:lvl1pPr>
              <a:defRPr>
                <a:latin typeface="+mn-lt"/>
                <a:ea typeface="+mn-ea"/>
                <a:cs typeface="+mn-cs"/>
              </a:defRPr>
            </a:lvl1pPr>
            <a:lvl2pPr>
              <a:defRPr>
                <a:latin typeface="+mn-lt"/>
                <a:ea typeface="+mn-ea"/>
                <a:cs typeface="+mn-cs"/>
              </a:defRPr>
            </a:lvl2pPr>
            <a:lvl3pPr>
              <a:defRPr>
                <a:latin typeface="+mn-lt"/>
                <a:ea typeface="+mn-ea"/>
                <a:cs typeface="+mn-cs"/>
              </a:defRPr>
            </a:lvl3pPr>
            <a:lvl4pPr>
              <a:defRPr>
                <a:latin typeface="+mn-lt"/>
                <a:ea typeface="+mn-ea"/>
                <a:cs typeface="+mn-cs"/>
              </a:defRPr>
            </a:lvl4pPr>
            <a:lvl5pPr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noProof="0"/>
              <a:t>Click to edit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8" name="Content Center Right">
            <a:extLst>
              <a:ext uri="{FF2B5EF4-FFF2-40B4-BE49-F238E27FC236}">
                <a16:creationId xmlns:a16="http://schemas.microsoft.com/office/drawing/2014/main" id="{A331F240-D4BB-4096-BFB7-002D583A4FC9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203950" y="2781300"/>
            <a:ext cx="2663825" cy="3600451"/>
          </a:xfrm>
        </p:spPr>
        <p:txBody>
          <a:bodyPr/>
          <a:lstStyle>
            <a:lvl1pPr>
              <a:defRPr>
                <a:latin typeface="+mn-lt"/>
                <a:ea typeface="+mn-ea"/>
                <a:cs typeface="+mn-cs"/>
              </a:defRPr>
            </a:lvl1pPr>
            <a:lvl2pPr>
              <a:defRPr>
                <a:latin typeface="+mn-lt"/>
                <a:ea typeface="+mn-ea"/>
                <a:cs typeface="+mn-cs"/>
              </a:defRPr>
            </a:lvl2pPr>
            <a:lvl3pPr>
              <a:defRPr>
                <a:latin typeface="+mn-lt"/>
                <a:ea typeface="+mn-ea"/>
                <a:cs typeface="+mn-cs"/>
              </a:defRPr>
            </a:lvl3pPr>
            <a:lvl4pPr>
              <a:defRPr>
                <a:latin typeface="+mn-lt"/>
                <a:ea typeface="+mn-ea"/>
                <a:cs typeface="+mn-cs"/>
              </a:defRPr>
            </a:lvl4pPr>
            <a:lvl5pPr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noProof="0"/>
              <a:t>Click to edit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0" name="Content Right">
            <a:extLst>
              <a:ext uri="{FF2B5EF4-FFF2-40B4-BE49-F238E27FC236}">
                <a16:creationId xmlns:a16="http://schemas.microsoft.com/office/drawing/2014/main" id="{2BEB3BE2-22F6-4B6B-AB28-F38AB449DED5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9048750" y="2781300"/>
            <a:ext cx="2807593" cy="3600451"/>
          </a:xfrm>
        </p:spPr>
        <p:txBody>
          <a:bodyPr/>
          <a:lstStyle>
            <a:lvl1pPr>
              <a:defRPr>
                <a:latin typeface="+mn-lt"/>
                <a:ea typeface="+mn-ea"/>
                <a:cs typeface="+mn-cs"/>
              </a:defRPr>
            </a:lvl1pPr>
            <a:lvl2pPr>
              <a:defRPr>
                <a:latin typeface="+mn-lt"/>
                <a:ea typeface="+mn-ea"/>
                <a:cs typeface="+mn-cs"/>
              </a:defRPr>
            </a:lvl2pPr>
            <a:lvl3pPr>
              <a:defRPr>
                <a:latin typeface="+mn-lt"/>
                <a:ea typeface="+mn-ea"/>
                <a:cs typeface="+mn-cs"/>
              </a:defRPr>
            </a:lvl3pPr>
            <a:lvl4pPr>
              <a:defRPr>
                <a:latin typeface="+mn-lt"/>
                <a:ea typeface="+mn-ea"/>
                <a:cs typeface="+mn-cs"/>
              </a:defRPr>
            </a:lvl4pPr>
            <a:lvl5pPr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noProof="0"/>
              <a:t>Click to edit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" name="Title">
            <a:extLst>
              <a:ext uri="{FF2B5EF4-FFF2-40B4-BE49-F238E27FC236}">
                <a16:creationId xmlns:a16="http://schemas.microsoft.com/office/drawing/2014/main" id="{B9A27F18-A46A-4C29-AB62-7BEB5215CA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0"/>
              <a:t>Click to edit title</a:t>
            </a:r>
          </a:p>
        </p:txBody>
      </p:sp>
      <p:sp>
        <p:nvSpPr>
          <p:cNvPr id="4" name="LOGO PROTECTION" hidden="1">
            <a:extLst>
              <a:ext uri="{FF2B5EF4-FFF2-40B4-BE49-F238E27FC236}">
                <a16:creationId xmlns:a16="http://schemas.microsoft.com/office/drawing/2014/main" id="{DDE018F7-7CB9-4F69-872D-4609CBE453C0}"/>
              </a:ext>
            </a:extLst>
          </p:cNvPr>
          <p:cNvSpPr/>
          <p:nvPr>
            <p:custDataLst>
              <p:tags r:id="rId9"/>
            </p:custDataLst>
          </p:nvPr>
        </p:nvSpPr>
        <p:spPr bwMode="auto">
          <a:xfrm>
            <a:off x="10131283" y="1"/>
            <a:ext cx="2060717" cy="836712"/>
          </a:xfrm>
          <a:prstGeom prst="rect">
            <a:avLst/>
          </a:prstGeom>
          <a:solidFill>
            <a:schemeClr val="accent3"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en-US" sz="1600" noProof="0">
              <a:latin typeface="+mn-lt"/>
              <a:ea typeface="+mn-ea"/>
              <a:cs typeface="+mn-cs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0E7AAC-C545-4F05-8939-1B218CC948D8}"/>
              </a:ext>
            </a:extLst>
          </p:cNvPr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86E86CFC-21FB-497B-BD25-729619D70F13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7" name="Slide Number Placeholder 16" hidden="1">
            <a:extLst>
              <a:ext uri="{FF2B5EF4-FFF2-40B4-BE49-F238E27FC236}">
                <a16:creationId xmlns:a16="http://schemas.microsoft.com/office/drawing/2014/main" id="{C7A23CE7-AF5A-4245-A417-6A94DA58E485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</p:cSld>
  <p:clrMapOvr>
    <a:masterClrMapping/>
  </p:clrMapOvr>
  <p:hf hdr="0" dt="0"/>
  <p:extLst mod="1">
    <p:ext uri="{DCECCB84-F9BA-43D5-87BE-67443E8EF086}">
      <p15:sldGuideLst xmlns:p15="http://schemas.microsoft.com/office/powerpoint/2012/main">
        <p15:guide id="1" orient="horz" pos="799">
          <p15:clr>
            <a:srgbClr val="FBAE40"/>
          </p15:clr>
        </p15:guide>
        <p15:guide id="2" orient="horz" pos="1661">
          <p15:clr>
            <a:srgbClr val="FBAE40"/>
          </p15:clr>
        </p15:guide>
        <p15:guide id="3" orient="horz" pos="1752">
          <p15:clr>
            <a:srgbClr val="FBAE40"/>
          </p15:clr>
        </p15:guide>
        <p15:guide id="4" orient="horz" pos="4020">
          <p15:clr>
            <a:srgbClr val="FBAE40"/>
          </p15:clr>
        </p15:guide>
        <p15:guide id="5" pos="1980">
          <p15:clr>
            <a:srgbClr val="FBAE40"/>
          </p15:clr>
        </p15:guide>
        <p15:guide id="6" pos="211">
          <p15:clr>
            <a:srgbClr val="FBAE40"/>
          </p15:clr>
        </p15:guide>
        <p15:guide id="7" pos="2094">
          <p15:clr>
            <a:srgbClr val="FBAE40"/>
          </p15:clr>
        </p15:guide>
        <p15:guide id="8" pos="3772">
          <p15:clr>
            <a:srgbClr val="FBAE40"/>
          </p15:clr>
        </p15:guide>
        <p15:guide id="9" pos="3908">
          <p15:clr>
            <a:srgbClr val="FBAE40"/>
          </p15:clr>
        </p15:guide>
        <p15:guide id="10" pos="5586">
          <p15:clr>
            <a:srgbClr val="FBAE40"/>
          </p15:clr>
        </p15:guide>
        <p15:guide id="11" pos="5700">
          <p15:clr>
            <a:srgbClr val="FBAE40"/>
          </p15:clr>
        </p15:guide>
        <p15:guide id="12" pos="7469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IFX_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mpower_document_placeholder" hidden="1">
            <a:extLst>
              <a:ext uri="{FF2B5EF4-FFF2-40B4-BE49-F238E27FC236}">
                <a16:creationId xmlns:a16="http://schemas.microsoft.com/office/drawing/2014/main" id="{C269EC22-FB11-4D33-A5AD-970FF7AE0E7D}"/>
              </a:ext>
            </a:extLst>
          </p:cNvPr>
          <p:cNvSpPr txBox="1"/>
          <p:nvPr>
            <p:custDataLst>
              <p:tags r:id="rId1"/>
            </p:custDataLst>
          </p:nvPr>
        </p:nvSpPr>
        <p:spPr bwMode="auto">
          <a:xfrm rot="16200000">
            <a:off x="10757888" y="4960337"/>
            <a:ext cx="2592000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700" kern="0" baseline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[Owner:   Doc ID:   Vers.: ]</a:t>
            </a:r>
          </a:p>
        </p:txBody>
      </p:sp>
      <p:sp>
        <p:nvSpPr>
          <p:cNvPr id="5" name="empower_additionalText_placeholder" hidden="1">
            <a:extLst>
              <a:ext uri="{FF2B5EF4-FFF2-40B4-BE49-F238E27FC236}">
                <a16:creationId xmlns:a16="http://schemas.microsoft.com/office/drawing/2014/main" id="{8B492BE2-D2A2-481A-B24A-CDE1C12A85F8}"/>
              </a:ext>
            </a:extLst>
          </p:cNvPr>
          <p:cNvSpPr txBox="1"/>
          <p:nvPr>
            <p:custDataLst>
              <p:tags r:id="rId2"/>
            </p:custDataLst>
          </p:nvPr>
        </p:nvSpPr>
        <p:spPr bwMode="auto">
          <a:xfrm>
            <a:off x="2531796" y="6489700"/>
            <a:ext cx="1728000" cy="36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800" b="1" kern="0">
                <a:solidFill>
                  <a:srgbClr val="E30034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defRPr>
            </a:lvl1pPr>
          </a:lstStyle>
          <a:p>
            <a:pPr lvl="0" algn="l"/>
            <a:endParaRPr lang="en-US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2" name="empower_proprietary_placeholder" hidden="1">
            <a:extLst>
              <a:ext uri="{FF2B5EF4-FFF2-40B4-BE49-F238E27FC236}">
                <a16:creationId xmlns:a16="http://schemas.microsoft.com/office/drawing/2014/main" id="{4B1BF6CA-DC2D-48CD-962D-066217BE39A2}"/>
              </a:ext>
            </a:extLst>
          </p:cNvPr>
          <p:cNvSpPr txBox="1"/>
          <p:nvPr>
            <p:custDataLst>
              <p:tags r:id="rId3"/>
            </p:custDataLst>
          </p:nvPr>
        </p:nvSpPr>
        <p:spPr bwMode="auto">
          <a:xfrm>
            <a:off x="9444480" y="6489700"/>
            <a:ext cx="972000" cy="36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b="1" kern="0" baseline="0" noProof="0">
                <a:solidFill>
                  <a:srgbClr val="E30034"/>
                </a:solidFill>
                <a:latin typeface="+mn-lt"/>
                <a:ea typeface="+mn-ea"/>
                <a:cs typeface="+mn-cs"/>
              </a:rPr>
              <a:t>Infineon Proprietary</a:t>
            </a:r>
          </a:p>
        </p:txBody>
      </p:sp>
      <p:sp>
        <p:nvSpPr>
          <p:cNvPr id="14" name="empower_draft_placeholder" hidden="1">
            <a:extLst>
              <a:ext uri="{FF2B5EF4-FFF2-40B4-BE49-F238E27FC236}">
                <a16:creationId xmlns:a16="http://schemas.microsoft.com/office/drawing/2014/main" id="{884DECEF-9719-4244-AEE1-2AEA4754457D}"/>
              </a:ext>
            </a:extLst>
          </p:cNvPr>
          <p:cNvSpPr txBox="1"/>
          <p:nvPr>
            <p:custDataLst>
              <p:tags r:id="rId4"/>
            </p:custDataLst>
          </p:nvPr>
        </p:nvSpPr>
        <p:spPr bwMode="auto">
          <a:xfrm>
            <a:off x="8761190" y="6489700"/>
            <a:ext cx="360362" cy="36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l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b="1" kern="0" baseline="0" noProof="0">
                <a:solidFill>
                  <a:srgbClr val="E30034"/>
                </a:solidFill>
                <a:latin typeface="+mn-lt"/>
                <a:ea typeface="+mn-ea"/>
                <a:cs typeface="+mn-cs"/>
              </a:rPr>
              <a:t>- DRAFT -</a:t>
            </a:r>
          </a:p>
        </p:txBody>
      </p:sp>
      <p:sp>
        <p:nvSpPr>
          <p:cNvPr id="16" name="empower_footer_placeholder">
            <a:extLst>
              <a:ext uri="{FF2B5EF4-FFF2-40B4-BE49-F238E27FC236}">
                <a16:creationId xmlns:a16="http://schemas.microsoft.com/office/drawing/2014/main" id="{4E03D739-7852-4964-A407-6FD3B0FC1EEE}"/>
              </a:ext>
            </a:extLst>
          </p:cNvPr>
          <p:cNvSpPr txBox="1"/>
          <p:nvPr>
            <p:custDataLst>
              <p:tags r:id="rId5"/>
            </p:custDataLst>
          </p:nvPr>
        </p:nvSpPr>
        <p:spPr bwMode="auto">
          <a:xfrm>
            <a:off x="4547828" y="6489700"/>
            <a:ext cx="3096343" cy="36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ctr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kern="0" baseline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Copyright © Infineon Technologies AG 2021. All rights reserved.</a:t>
            </a:r>
          </a:p>
        </p:txBody>
      </p:sp>
      <p:sp>
        <p:nvSpPr>
          <p:cNvPr id="18" name="empower_classification_attention_placeholder" hidden="1">
            <a:extLst>
              <a:ext uri="{FF2B5EF4-FFF2-40B4-BE49-F238E27FC236}">
                <a16:creationId xmlns:a16="http://schemas.microsoft.com/office/drawing/2014/main" id="{8BB80B65-0382-459F-AC7F-F3D707F65045}"/>
              </a:ext>
            </a:extLst>
          </p:cNvPr>
          <p:cNvSpPr txBox="1"/>
          <p:nvPr>
            <p:custDataLst>
              <p:tags r:id="rId6"/>
            </p:custDataLst>
          </p:nvPr>
        </p:nvSpPr>
        <p:spPr bwMode="auto">
          <a:xfrm>
            <a:off x="1238188" y="6489700"/>
            <a:ext cx="971855" cy="36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l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b="1" kern="0" baseline="0" noProof="0">
                <a:solidFill>
                  <a:srgbClr val="E30034"/>
                </a:solidFill>
                <a:latin typeface="+mn-lt"/>
                <a:ea typeface="+mn-ea"/>
                <a:cs typeface="+mn-cs"/>
              </a:rPr>
              <a:t>Restricted</a:t>
            </a:r>
          </a:p>
        </p:txBody>
      </p:sp>
      <p:sp>
        <p:nvSpPr>
          <p:cNvPr id="20" name="empower_classification_placeholder">
            <a:extLst>
              <a:ext uri="{FF2B5EF4-FFF2-40B4-BE49-F238E27FC236}">
                <a16:creationId xmlns:a16="http://schemas.microsoft.com/office/drawing/2014/main" id="{35CA1B3C-86AD-43CD-94E9-5A2E81B7D24E}"/>
              </a:ext>
            </a:extLst>
          </p:cNvPr>
          <p:cNvSpPr txBox="1">
            <a:spLocks/>
          </p:cNvSpPr>
          <p:nvPr>
            <p:custDataLst>
              <p:tags r:id="rId7"/>
            </p:custDataLst>
          </p:nvPr>
        </p:nvSpPr>
        <p:spPr bwMode="auto">
          <a:xfrm>
            <a:off x="1238188" y="6489700"/>
            <a:ext cx="973251" cy="36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l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b="1" kern="0" baseline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restricted</a:t>
            </a:r>
          </a:p>
        </p:txBody>
      </p:sp>
      <p:sp>
        <p:nvSpPr>
          <p:cNvPr id="22" name="empower_date_placeholder">
            <a:extLst>
              <a:ext uri="{FF2B5EF4-FFF2-40B4-BE49-F238E27FC236}">
                <a16:creationId xmlns:a16="http://schemas.microsoft.com/office/drawing/2014/main" id="{8E11CE1F-6424-469C-8957-85A359561FBF}"/>
              </a:ext>
            </a:extLst>
          </p:cNvPr>
          <p:cNvSpPr txBox="1"/>
          <p:nvPr>
            <p:custDataLst>
              <p:tags r:id="rId8"/>
            </p:custDataLst>
          </p:nvPr>
        </p:nvSpPr>
        <p:spPr bwMode="auto">
          <a:xfrm>
            <a:off x="334963" y="6489700"/>
            <a:ext cx="612000" cy="36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kern="0" baseline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2021-02-08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06A8C73-A6AF-4DF0-8894-BF2EC7AA23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B7F0ADB-6E9B-485D-93FC-12BF83F0A6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 hidden="1">
            <a:extLst>
              <a:ext uri="{FF2B5EF4-FFF2-40B4-BE49-F238E27FC236}">
                <a16:creationId xmlns:a16="http://schemas.microsoft.com/office/drawing/2014/main" id="{688F703F-EAD1-4063-8445-95277BEEE9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</p:cSld>
  <p:clrMapOvr>
    <a:masterClrMapping/>
  </p:clrMapOvr>
  <p:hf hdr="0" dt="0"/>
  <p:extLst mod="1"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FX_Fullpic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C9A3C9F-7C21-45B3-9124-006DC5D0E64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12281 h 6858000"/>
              <a:gd name="connsiteX3" fmla="*/ 12192000 w 12192000"/>
              <a:gd name="connsiteY3" fmla="*/ 6823094 h 6858000"/>
              <a:gd name="connsiteX4" fmla="*/ 12192000 w 12192000"/>
              <a:gd name="connsiteY4" fmla="*/ 6858000 h 6858000"/>
              <a:gd name="connsiteX5" fmla="*/ 0 w 12192000"/>
              <a:gd name="connsiteY5" fmla="*/ 6858000 h 6858000"/>
              <a:gd name="connsiteX6" fmla="*/ 0 w 12192000"/>
              <a:gd name="connsiteY6" fmla="*/ 6823094 h 6858000"/>
              <a:gd name="connsiteX7" fmla="*/ 0 w 12192000"/>
              <a:gd name="connsiteY7" fmla="*/ 68122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12281"/>
                </a:lnTo>
                <a:lnTo>
                  <a:pt x="12192000" y="6823094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823094"/>
                </a:lnTo>
                <a:lnTo>
                  <a:pt x="0" y="6812281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tIns="2880000">
            <a:noAutofit/>
          </a:bodyPr>
          <a:lstStyle>
            <a:lvl1pPr algn="ctr">
              <a:buNone/>
              <a:defRPr baseline="0">
                <a:latin typeface="+mn-lt"/>
                <a:ea typeface="+mn-ea"/>
                <a:cs typeface="+mn-cs"/>
              </a:defRPr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3" name="MIO_AGENDA_IGNORE_NAVIGATION" hidden="1">
            <a:extLst>
              <a:ext uri="{FF2B5EF4-FFF2-40B4-BE49-F238E27FC236}">
                <a16:creationId xmlns:a16="http://schemas.microsoft.com/office/drawing/2014/main" id="{298E6853-722D-4D8C-A4A5-A6FCEB4A06C0}"/>
              </a:ext>
            </a:extLst>
          </p:cNvPr>
          <p:cNvSpPr/>
          <p:nvPr/>
        </p:nvSpPr>
        <p:spPr bwMode="auto">
          <a:xfrm>
            <a:off x="11833096" y="116632"/>
            <a:ext cx="216024" cy="216024"/>
          </a:xfrm>
          <a:prstGeom prst="noSmoking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en-US" sz="160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4" name="MIO_AGENDA_IGNORE_CHAPTER_REFERENCE" hidden="1">
            <a:extLst>
              <a:ext uri="{FF2B5EF4-FFF2-40B4-BE49-F238E27FC236}">
                <a16:creationId xmlns:a16="http://schemas.microsoft.com/office/drawing/2014/main" id="{4C952A04-6CCB-455C-887C-1B9A3B0ACD0B}"/>
              </a:ext>
            </a:extLst>
          </p:cNvPr>
          <p:cNvSpPr/>
          <p:nvPr/>
        </p:nvSpPr>
        <p:spPr bwMode="auto">
          <a:xfrm>
            <a:off x="11833096" y="116632"/>
            <a:ext cx="216024" cy="216024"/>
          </a:xfrm>
          <a:prstGeom prst="noSmoking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en-US" sz="160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7D6FAC8-11F4-4964-9B25-EE9D1E189D30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B82CD2-EA5C-4D03-98C1-175706CF32FC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 hidden="1">
            <a:extLst>
              <a:ext uri="{FF2B5EF4-FFF2-40B4-BE49-F238E27FC236}">
                <a16:creationId xmlns:a16="http://schemas.microsoft.com/office/drawing/2014/main" id="{6C4E2716-EC8F-40FC-B4F8-3418FB160B3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3257007"/>
      </p:ext>
    </p:extLst>
  </p:cSld>
  <p:clrMapOvr>
    <a:masterClrMapping/>
  </p:clrMapOvr>
  <p:hf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IFX_Final_Cla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ackground White">
            <a:extLst>
              <a:ext uri="{FF2B5EF4-FFF2-40B4-BE49-F238E27FC236}">
                <a16:creationId xmlns:a16="http://schemas.microsoft.com/office/drawing/2014/main" id="{8739B1C3-A1A6-48E1-B2C4-F4CE3C824436}"/>
              </a:ext>
            </a:extLst>
          </p:cNvPr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en-US" sz="1600" baseline="0" noProof="0">
              <a:latin typeface="+mn-lt"/>
              <a:ea typeface="+mn-ea"/>
              <a:cs typeface="+mn-cs"/>
            </a:endParaRPr>
          </a:p>
        </p:txBody>
      </p:sp>
      <p:pic>
        <p:nvPicPr>
          <p:cNvPr id="3" name="Logo - Claim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558552"/>
            <a:ext cx="12192000" cy="685801"/>
          </a:xfrm>
          <a:prstGeom prst="rect">
            <a:avLst/>
          </a:prstGeom>
        </p:spPr>
      </p:pic>
      <p:sp>
        <p:nvSpPr>
          <p:cNvPr id="7" name="LOGO PROTECTION" hidden="1">
            <a:extLst>
              <a:ext uri="{FF2B5EF4-FFF2-40B4-BE49-F238E27FC236}">
                <a16:creationId xmlns:a16="http://schemas.microsoft.com/office/drawing/2014/main" id="{8182E335-5A52-4E3C-BCEC-9507D81BA511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1811525" y="1376772"/>
            <a:ext cx="8568952" cy="4176464"/>
          </a:xfrm>
          <a:prstGeom prst="rect">
            <a:avLst/>
          </a:prstGeom>
          <a:solidFill>
            <a:schemeClr val="accent3"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en-US" sz="160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4F214AAF-1E9D-4FD3-8516-DCD8CEDA1EA1}"/>
              </a:ext>
            </a:extLst>
          </p:cNvPr>
          <p:cNvSpPr/>
          <p:nvPr/>
        </p:nvSpPr>
        <p:spPr>
          <a:xfrm>
            <a:off x="4444793" y="1933900"/>
            <a:ext cx="3429317" cy="1125638"/>
          </a:xfrm>
          <a:custGeom>
            <a:avLst/>
            <a:gdLst>
              <a:gd name="connsiteX0" fmla="*/ 2720290 w 3429317"/>
              <a:gd name="connsiteY0" fmla="*/ 1125639 h 1125638"/>
              <a:gd name="connsiteX1" fmla="*/ 2937850 w 3429317"/>
              <a:gd name="connsiteY1" fmla="*/ 788574 h 1125638"/>
              <a:gd name="connsiteX2" fmla="*/ 2720290 w 3429317"/>
              <a:gd name="connsiteY2" fmla="*/ 459348 h 1125638"/>
              <a:gd name="connsiteX3" fmla="*/ 2505859 w 3429317"/>
              <a:gd name="connsiteY3" fmla="*/ 791710 h 1125638"/>
              <a:gd name="connsiteX4" fmla="*/ 2720290 w 3429317"/>
              <a:gd name="connsiteY4" fmla="*/ 1125639 h 1125638"/>
              <a:gd name="connsiteX5" fmla="*/ 2638900 w 3429317"/>
              <a:gd name="connsiteY5" fmla="*/ 787007 h 1125638"/>
              <a:gd name="connsiteX6" fmla="*/ 2720290 w 3429317"/>
              <a:gd name="connsiteY6" fmla="*/ 572226 h 1125638"/>
              <a:gd name="connsiteX7" fmla="*/ 2804810 w 3429317"/>
              <a:gd name="connsiteY7" fmla="*/ 790142 h 1125638"/>
              <a:gd name="connsiteX8" fmla="*/ 2723420 w 3429317"/>
              <a:gd name="connsiteY8" fmla="*/ 1015897 h 1125638"/>
              <a:gd name="connsiteX9" fmla="*/ 2638900 w 3429317"/>
              <a:gd name="connsiteY9" fmla="*/ 787007 h 1125638"/>
              <a:gd name="connsiteX10" fmla="*/ 2238213 w 3429317"/>
              <a:gd name="connsiteY10" fmla="*/ 1125639 h 1125638"/>
              <a:gd name="connsiteX11" fmla="*/ 2418209 w 3429317"/>
              <a:gd name="connsiteY11" fmla="*/ 1040981 h 1125638"/>
              <a:gd name="connsiteX12" fmla="*/ 2369688 w 3429317"/>
              <a:gd name="connsiteY12" fmla="*/ 950052 h 1125638"/>
              <a:gd name="connsiteX13" fmla="*/ 2249169 w 3429317"/>
              <a:gd name="connsiteY13" fmla="*/ 1012761 h 1125638"/>
              <a:gd name="connsiteX14" fmla="*/ 2161519 w 3429317"/>
              <a:gd name="connsiteY14" fmla="*/ 953187 h 1125638"/>
              <a:gd name="connsiteX15" fmla="*/ 2142737 w 3429317"/>
              <a:gd name="connsiteY15" fmla="*/ 841877 h 1125638"/>
              <a:gd name="connsiteX16" fmla="*/ 2142737 w 3429317"/>
              <a:gd name="connsiteY16" fmla="*/ 829335 h 1125638"/>
              <a:gd name="connsiteX17" fmla="*/ 2424470 w 3429317"/>
              <a:gd name="connsiteY17" fmla="*/ 829335 h 1125638"/>
              <a:gd name="connsiteX18" fmla="*/ 2424470 w 3429317"/>
              <a:gd name="connsiteY18" fmla="*/ 801116 h 1125638"/>
              <a:gd name="connsiteX19" fmla="*/ 2363428 w 3429317"/>
              <a:gd name="connsiteY19" fmla="*/ 526761 h 1125638"/>
              <a:gd name="connsiteX20" fmla="*/ 2222561 w 3429317"/>
              <a:gd name="connsiteY20" fmla="*/ 459348 h 1125638"/>
              <a:gd name="connsiteX21" fmla="*/ 2070738 w 3429317"/>
              <a:gd name="connsiteY21" fmla="*/ 542439 h 1125638"/>
              <a:gd name="connsiteX22" fmla="*/ 2012826 w 3429317"/>
              <a:gd name="connsiteY22" fmla="*/ 791710 h 1125638"/>
              <a:gd name="connsiteX23" fmla="*/ 2238213 w 3429317"/>
              <a:gd name="connsiteY23" fmla="*/ 1125639 h 1125638"/>
              <a:gd name="connsiteX24" fmla="*/ 2224126 w 3429317"/>
              <a:gd name="connsiteY24" fmla="*/ 562819 h 1125638"/>
              <a:gd name="connsiteX25" fmla="*/ 2286734 w 3429317"/>
              <a:gd name="connsiteY25" fmla="*/ 608284 h 1125638"/>
              <a:gd name="connsiteX26" fmla="*/ 2300820 w 3429317"/>
              <a:gd name="connsiteY26" fmla="*/ 725865 h 1125638"/>
              <a:gd name="connsiteX27" fmla="*/ 2142737 w 3429317"/>
              <a:gd name="connsiteY27" fmla="*/ 725865 h 1125638"/>
              <a:gd name="connsiteX28" fmla="*/ 2224126 w 3429317"/>
              <a:gd name="connsiteY28" fmla="*/ 562819 h 1125638"/>
              <a:gd name="connsiteX29" fmla="*/ 3041152 w 3429317"/>
              <a:gd name="connsiteY29" fmla="*/ 1109961 h 1125638"/>
              <a:gd name="connsiteX30" fmla="*/ 3163237 w 3429317"/>
              <a:gd name="connsiteY30" fmla="*/ 1109961 h 1125638"/>
              <a:gd name="connsiteX31" fmla="*/ 3163237 w 3429317"/>
              <a:gd name="connsiteY31" fmla="*/ 639639 h 1125638"/>
              <a:gd name="connsiteX32" fmla="*/ 3252452 w 3429317"/>
              <a:gd name="connsiteY32" fmla="*/ 583200 h 1125638"/>
              <a:gd name="connsiteX33" fmla="*/ 3293147 w 3429317"/>
              <a:gd name="connsiteY33" fmla="*/ 598877 h 1125638"/>
              <a:gd name="connsiteX34" fmla="*/ 3307233 w 3429317"/>
              <a:gd name="connsiteY34" fmla="*/ 681968 h 1125638"/>
              <a:gd name="connsiteX35" fmla="*/ 3307233 w 3429317"/>
              <a:gd name="connsiteY35" fmla="*/ 1109961 h 1125638"/>
              <a:gd name="connsiteX36" fmla="*/ 3429318 w 3429317"/>
              <a:gd name="connsiteY36" fmla="*/ 1109961 h 1125638"/>
              <a:gd name="connsiteX37" fmla="*/ 3429318 w 3429317"/>
              <a:gd name="connsiteY37" fmla="*/ 625529 h 1125638"/>
              <a:gd name="connsiteX38" fmla="*/ 3399579 w 3429317"/>
              <a:gd name="connsiteY38" fmla="*/ 509516 h 1125638"/>
              <a:gd name="connsiteX39" fmla="*/ 3299408 w 3429317"/>
              <a:gd name="connsiteY39" fmla="*/ 464052 h 1125638"/>
              <a:gd name="connsiteX40" fmla="*/ 3153845 w 3429317"/>
              <a:gd name="connsiteY40" fmla="*/ 534600 h 1125638"/>
              <a:gd name="connsiteX41" fmla="*/ 3138194 w 3429317"/>
              <a:gd name="connsiteY41" fmla="*/ 459348 h 1125638"/>
              <a:gd name="connsiteX42" fmla="*/ 3023935 w 3429317"/>
              <a:gd name="connsiteY42" fmla="*/ 489136 h 1125638"/>
              <a:gd name="connsiteX43" fmla="*/ 3039587 w 3429317"/>
              <a:gd name="connsiteY43" fmla="*/ 642774 h 1125638"/>
              <a:gd name="connsiteX44" fmla="*/ 3039587 w 3429317"/>
              <a:gd name="connsiteY44" fmla="*/ 1109961 h 1125638"/>
              <a:gd name="connsiteX45" fmla="*/ 1623096 w 3429317"/>
              <a:gd name="connsiteY45" fmla="*/ 534600 h 1125638"/>
              <a:gd name="connsiteX46" fmla="*/ 1607444 w 3429317"/>
              <a:gd name="connsiteY46" fmla="*/ 459348 h 1125638"/>
              <a:gd name="connsiteX47" fmla="*/ 1493185 w 3429317"/>
              <a:gd name="connsiteY47" fmla="*/ 489136 h 1125638"/>
              <a:gd name="connsiteX48" fmla="*/ 1508837 w 3429317"/>
              <a:gd name="connsiteY48" fmla="*/ 642774 h 1125638"/>
              <a:gd name="connsiteX49" fmla="*/ 1508837 w 3429317"/>
              <a:gd name="connsiteY49" fmla="*/ 1108394 h 1125638"/>
              <a:gd name="connsiteX50" fmla="*/ 1630922 w 3429317"/>
              <a:gd name="connsiteY50" fmla="*/ 1108394 h 1125638"/>
              <a:gd name="connsiteX51" fmla="*/ 1630922 w 3429317"/>
              <a:gd name="connsiteY51" fmla="*/ 638071 h 1125638"/>
              <a:gd name="connsiteX52" fmla="*/ 1720137 w 3429317"/>
              <a:gd name="connsiteY52" fmla="*/ 581632 h 1125638"/>
              <a:gd name="connsiteX53" fmla="*/ 1760832 w 3429317"/>
              <a:gd name="connsiteY53" fmla="*/ 597310 h 1125638"/>
              <a:gd name="connsiteX54" fmla="*/ 1774919 w 3429317"/>
              <a:gd name="connsiteY54" fmla="*/ 680400 h 1125638"/>
              <a:gd name="connsiteX55" fmla="*/ 1774919 w 3429317"/>
              <a:gd name="connsiteY55" fmla="*/ 1108394 h 1125638"/>
              <a:gd name="connsiteX56" fmla="*/ 1897003 w 3429317"/>
              <a:gd name="connsiteY56" fmla="*/ 1108394 h 1125638"/>
              <a:gd name="connsiteX57" fmla="*/ 1897003 w 3429317"/>
              <a:gd name="connsiteY57" fmla="*/ 625529 h 1125638"/>
              <a:gd name="connsiteX58" fmla="*/ 1867264 w 3429317"/>
              <a:gd name="connsiteY58" fmla="*/ 509516 h 1125638"/>
              <a:gd name="connsiteX59" fmla="*/ 1767093 w 3429317"/>
              <a:gd name="connsiteY59" fmla="*/ 464052 h 1125638"/>
              <a:gd name="connsiteX60" fmla="*/ 1623096 w 3429317"/>
              <a:gd name="connsiteY60" fmla="*/ 534600 h 1125638"/>
              <a:gd name="connsiteX61" fmla="*/ 129910 w 3429317"/>
              <a:gd name="connsiteY61" fmla="*/ 260245 h 1125638"/>
              <a:gd name="connsiteX62" fmla="*/ 259820 w 3429317"/>
              <a:gd name="connsiteY62" fmla="*/ 130123 h 1125638"/>
              <a:gd name="connsiteX63" fmla="*/ 129910 w 3429317"/>
              <a:gd name="connsiteY63" fmla="*/ 0 h 1125638"/>
              <a:gd name="connsiteX64" fmla="*/ 0 w 3429317"/>
              <a:gd name="connsiteY64" fmla="*/ 130123 h 1125638"/>
              <a:gd name="connsiteX65" fmla="*/ 129910 w 3429317"/>
              <a:gd name="connsiteY65" fmla="*/ 260245 h 1125638"/>
              <a:gd name="connsiteX66" fmla="*/ 729376 w 3429317"/>
              <a:gd name="connsiteY66" fmla="*/ 1109961 h 1125638"/>
              <a:gd name="connsiteX67" fmla="*/ 729376 w 3429317"/>
              <a:gd name="connsiteY67" fmla="*/ 625529 h 1125638"/>
              <a:gd name="connsiteX68" fmla="*/ 699637 w 3429317"/>
              <a:gd name="connsiteY68" fmla="*/ 509516 h 1125638"/>
              <a:gd name="connsiteX69" fmla="*/ 599465 w 3429317"/>
              <a:gd name="connsiteY69" fmla="*/ 464052 h 1125638"/>
              <a:gd name="connsiteX70" fmla="*/ 453903 w 3429317"/>
              <a:gd name="connsiteY70" fmla="*/ 534600 h 1125638"/>
              <a:gd name="connsiteX71" fmla="*/ 438251 w 3429317"/>
              <a:gd name="connsiteY71" fmla="*/ 459348 h 1125638"/>
              <a:gd name="connsiteX72" fmla="*/ 325558 w 3429317"/>
              <a:gd name="connsiteY72" fmla="*/ 490703 h 1125638"/>
              <a:gd name="connsiteX73" fmla="*/ 341210 w 3429317"/>
              <a:gd name="connsiteY73" fmla="*/ 644342 h 1125638"/>
              <a:gd name="connsiteX74" fmla="*/ 341210 w 3429317"/>
              <a:gd name="connsiteY74" fmla="*/ 1109961 h 1125638"/>
              <a:gd name="connsiteX75" fmla="*/ 463294 w 3429317"/>
              <a:gd name="connsiteY75" fmla="*/ 1109961 h 1125638"/>
              <a:gd name="connsiteX76" fmla="*/ 463294 w 3429317"/>
              <a:gd name="connsiteY76" fmla="*/ 639639 h 1125638"/>
              <a:gd name="connsiteX77" fmla="*/ 552510 w 3429317"/>
              <a:gd name="connsiteY77" fmla="*/ 583200 h 1125638"/>
              <a:gd name="connsiteX78" fmla="*/ 593205 w 3429317"/>
              <a:gd name="connsiteY78" fmla="*/ 598877 h 1125638"/>
              <a:gd name="connsiteX79" fmla="*/ 607291 w 3429317"/>
              <a:gd name="connsiteY79" fmla="*/ 681968 h 1125638"/>
              <a:gd name="connsiteX80" fmla="*/ 607291 w 3429317"/>
              <a:gd name="connsiteY80" fmla="*/ 1109961 h 1125638"/>
              <a:gd name="connsiteX81" fmla="*/ 729376 w 3429317"/>
              <a:gd name="connsiteY81" fmla="*/ 1109961 h 1125638"/>
              <a:gd name="connsiteX82" fmla="*/ 1291277 w 3429317"/>
              <a:gd name="connsiteY82" fmla="*/ 225755 h 1125638"/>
              <a:gd name="connsiteX83" fmla="*/ 1209887 w 3429317"/>
              <a:gd name="connsiteY83" fmla="*/ 307277 h 1125638"/>
              <a:gd name="connsiteX84" fmla="*/ 1289712 w 3429317"/>
              <a:gd name="connsiteY84" fmla="*/ 388800 h 1125638"/>
              <a:gd name="connsiteX85" fmla="*/ 1371101 w 3429317"/>
              <a:gd name="connsiteY85" fmla="*/ 307277 h 1125638"/>
              <a:gd name="connsiteX86" fmla="*/ 1291277 w 3429317"/>
              <a:gd name="connsiteY86" fmla="*/ 225755 h 1125638"/>
              <a:gd name="connsiteX87" fmla="*/ 71998 w 3429317"/>
              <a:gd name="connsiteY87" fmla="*/ 1109961 h 1125638"/>
              <a:gd name="connsiteX88" fmla="*/ 194083 w 3429317"/>
              <a:gd name="connsiteY88" fmla="*/ 1109961 h 1125638"/>
              <a:gd name="connsiteX89" fmla="*/ 194083 w 3429317"/>
              <a:gd name="connsiteY89" fmla="*/ 346471 h 1125638"/>
              <a:gd name="connsiteX90" fmla="*/ 71998 w 3429317"/>
              <a:gd name="connsiteY90" fmla="*/ 362148 h 1125638"/>
              <a:gd name="connsiteX91" fmla="*/ 71998 w 3429317"/>
              <a:gd name="connsiteY91" fmla="*/ 1109961 h 1125638"/>
              <a:gd name="connsiteX92" fmla="*/ 1069021 w 3429317"/>
              <a:gd name="connsiteY92" fmla="*/ 301006 h 1125638"/>
              <a:gd name="connsiteX93" fmla="*/ 1126932 w 3429317"/>
              <a:gd name="connsiteY93" fmla="*/ 319819 h 1125638"/>
              <a:gd name="connsiteX94" fmla="*/ 1161366 w 3429317"/>
              <a:gd name="connsiteY94" fmla="*/ 224187 h 1125638"/>
              <a:gd name="connsiteX95" fmla="*/ 1047108 w 3429317"/>
              <a:gd name="connsiteY95" fmla="*/ 189697 h 1125638"/>
              <a:gd name="connsiteX96" fmla="*/ 953197 w 3429317"/>
              <a:gd name="connsiteY96" fmla="*/ 221052 h 1125638"/>
              <a:gd name="connsiteX97" fmla="*/ 892155 w 3429317"/>
              <a:gd name="connsiteY97" fmla="*/ 390368 h 1125638"/>
              <a:gd name="connsiteX98" fmla="*/ 893720 w 3429317"/>
              <a:gd name="connsiteY98" fmla="*/ 473458 h 1125638"/>
              <a:gd name="connsiteX99" fmla="*/ 851460 w 3429317"/>
              <a:gd name="connsiteY99" fmla="*/ 473458 h 1125638"/>
              <a:gd name="connsiteX100" fmla="*/ 851460 w 3429317"/>
              <a:gd name="connsiteY100" fmla="*/ 581632 h 1125638"/>
              <a:gd name="connsiteX101" fmla="*/ 893720 w 3429317"/>
              <a:gd name="connsiteY101" fmla="*/ 581632 h 1125638"/>
              <a:gd name="connsiteX102" fmla="*/ 893720 w 3429317"/>
              <a:gd name="connsiteY102" fmla="*/ 1108394 h 1125638"/>
              <a:gd name="connsiteX103" fmla="*/ 1018935 w 3429317"/>
              <a:gd name="connsiteY103" fmla="*/ 1108394 h 1125638"/>
              <a:gd name="connsiteX104" fmla="*/ 1018935 w 3429317"/>
              <a:gd name="connsiteY104" fmla="*/ 583200 h 1125638"/>
              <a:gd name="connsiteX105" fmla="*/ 1111281 w 3429317"/>
              <a:gd name="connsiteY105" fmla="*/ 583200 h 1125638"/>
              <a:gd name="connsiteX106" fmla="*/ 1134758 w 3429317"/>
              <a:gd name="connsiteY106" fmla="*/ 475026 h 1125638"/>
              <a:gd name="connsiteX107" fmla="*/ 1020500 w 3429317"/>
              <a:gd name="connsiteY107" fmla="*/ 475026 h 1125638"/>
              <a:gd name="connsiteX108" fmla="*/ 1020500 w 3429317"/>
              <a:gd name="connsiteY108" fmla="*/ 377826 h 1125638"/>
              <a:gd name="connsiteX109" fmla="*/ 1069021 w 3429317"/>
              <a:gd name="connsiteY109" fmla="*/ 301006 h 1125638"/>
              <a:gd name="connsiteX110" fmla="*/ 1228669 w 3429317"/>
              <a:gd name="connsiteY110" fmla="*/ 1109961 h 1125638"/>
              <a:gd name="connsiteX111" fmla="*/ 1352319 w 3429317"/>
              <a:gd name="connsiteY111" fmla="*/ 1109961 h 1125638"/>
              <a:gd name="connsiteX112" fmla="*/ 1352319 w 3429317"/>
              <a:gd name="connsiteY112" fmla="*/ 464052 h 1125638"/>
              <a:gd name="connsiteX113" fmla="*/ 1228669 w 3429317"/>
              <a:gd name="connsiteY113" fmla="*/ 479729 h 1125638"/>
              <a:gd name="connsiteX114" fmla="*/ 1228669 w 3429317"/>
              <a:gd name="connsiteY114" fmla="*/ 1109961 h 1125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3429317" h="1125638">
                <a:moveTo>
                  <a:pt x="2720290" y="1125639"/>
                </a:moveTo>
                <a:cubicBezTo>
                  <a:pt x="2886199" y="1125639"/>
                  <a:pt x="2937850" y="950052"/>
                  <a:pt x="2937850" y="788574"/>
                </a:cubicBezTo>
                <a:cubicBezTo>
                  <a:pt x="2937850" y="572226"/>
                  <a:pt x="2847069" y="459348"/>
                  <a:pt x="2720290" y="459348"/>
                </a:cubicBezTo>
                <a:cubicBezTo>
                  <a:pt x="2560641" y="459348"/>
                  <a:pt x="2504294" y="634936"/>
                  <a:pt x="2505859" y="791710"/>
                </a:cubicBezTo>
                <a:cubicBezTo>
                  <a:pt x="2507425" y="946916"/>
                  <a:pt x="2551250" y="1125639"/>
                  <a:pt x="2720290" y="1125639"/>
                </a:cubicBezTo>
                <a:close/>
                <a:moveTo>
                  <a:pt x="2638900" y="787007"/>
                </a:moveTo>
                <a:cubicBezTo>
                  <a:pt x="2638900" y="722729"/>
                  <a:pt x="2638900" y="572226"/>
                  <a:pt x="2720290" y="572226"/>
                </a:cubicBezTo>
                <a:cubicBezTo>
                  <a:pt x="2807940" y="572226"/>
                  <a:pt x="2804810" y="721161"/>
                  <a:pt x="2804810" y="790142"/>
                </a:cubicBezTo>
                <a:cubicBezTo>
                  <a:pt x="2804810" y="855987"/>
                  <a:pt x="2804810" y="1015897"/>
                  <a:pt x="2723420" y="1015897"/>
                </a:cubicBezTo>
                <a:cubicBezTo>
                  <a:pt x="2635770" y="1014329"/>
                  <a:pt x="2638900" y="854419"/>
                  <a:pt x="2638900" y="787007"/>
                </a:cubicBezTo>
                <a:close/>
                <a:moveTo>
                  <a:pt x="2238213" y="1125639"/>
                </a:moveTo>
                <a:cubicBezTo>
                  <a:pt x="2305516" y="1125639"/>
                  <a:pt x="2363428" y="1098987"/>
                  <a:pt x="2418209" y="1040981"/>
                </a:cubicBezTo>
                <a:lnTo>
                  <a:pt x="2369688" y="950052"/>
                </a:lnTo>
                <a:cubicBezTo>
                  <a:pt x="2332124" y="990813"/>
                  <a:pt x="2294560" y="1012761"/>
                  <a:pt x="2249169" y="1012761"/>
                </a:cubicBezTo>
                <a:cubicBezTo>
                  <a:pt x="2211605" y="1012761"/>
                  <a:pt x="2180301" y="990813"/>
                  <a:pt x="2161519" y="953187"/>
                </a:cubicBezTo>
                <a:cubicBezTo>
                  <a:pt x="2145867" y="920265"/>
                  <a:pt x="2142737" y="882639"/>
                  <a:pt x="2142737" y="841877"/>
                </a:cubicBezTo>
                <a:lnTo>
                  <a:pt x="2142737" y="829335"/>
                </a:lnTo>
                <a:lnTo>
                  <a:pt x="2424470" y="829335"/>
                </a:lnTo>
                <a:lnTo>
                  <a:pt x="2424470" y="801116"/>
                </a:lnTo>
                <a:cubicBezTo>
                  <a:pt x="2424470" y="661587"/>
                  <a:pt x="2407253" y="584768"/>
                  <a:pt x="2363428" y="526761"/>
                </a:cubicBezTo>
                <a:cubicBezTo>
                  <a:pt x="2330559" y="482865"/>
                  <a:pt x="2282038" y="459348"/>
                  <a:pt x="2222561" y="459348"/>
                </a:cubicBezTo>
                <a:cubicBezTo>
                  <a:pt x="2159954" y="459348"/>
                  <a:pt x="2108303" y="487568"/>
                  <a:pt x="2070738" y="542439"/>
                </a:cubicBezTo>
                <a:cubicBezTo>
                  <a:pt x="2030044" y="602013"/>
                  <a:pt x="2012826" y="681968"/>
                  <a:pt x="2012826" y="791710"/>
                </a:cubicBezTo>
                <a:cubicBezTo>
                  <a:pt x="2011261" y="1001787"/>
                  <a:pt x="2094216" y="1125639"/>
                  <a:pt x="2238213" y="1125639"/>
                </a:cubicBezTo>
                <a:close/>
                <a:moveTo>
                  <a:pt x="2224126" y="562819"/>
                </a:moveTo>
                <a:cubicBezTo>
                  <a:pt x="2255430" y="562819"/>
                  <a:pt x="2274212" y="580065"/>
                  <a:pt x="2286734" y="608284"/>
                </a:cubicBezTo>
                <a:cubicBezTo>
                  <a:pt x="2296125" y="633368"/>
                  <a:pt x="2300820" y="675697"/>
                  <a:pt x="2300820" y="725865"/>
                </a:cubicBezTo>
                <a:lnTo>
                  <a:pt x="2142737" y="725865"/>
                </a:lnTo>
                <a:cubicBezTo>
                  <a:pt x="2144302" y="614555"/>
                  <a:pt x="2167780" y="562819"/>
                  <a:pt x="2224126" y="562819"/>
                </a:cubicBezTo>
                <a:close/>
                <a:moveTo>
                  <a:pt x="3041152" y="1109961"/>
                </a:moveTo>
                <a:lnTo>
                  <a:pt x="3163237" y="1109961"/>
                </a:lnTo>
                <a:lnTo>
                  <a:pt x="3163237" y="639639"/>
                </a:lnTo>
                <a:cubicBezTo>
                  <a:pt x="3192975" y="603581"/>
                  <a:pt x="3227409" y="583200"/>
                  <a:pt x="3252452" y="583200"/>
                </a:cubicBezTo>
                <a:cubicBezTo>
                  <a:pt x="3268104" y="583200"/>
                  <a:pt x="3283756" y="586335"/>
                  <a:pt x="3293147" y="598877"/>
                </a:cubicBezTo>
                <a:cubicBezTo>
                  <a:pt x="3302538" y="612987"/>
                  <a:pt x="3307233" y="633368"/>
                  <a:pt x="3307233" y="681968"/>
                </a:cubicBezTo>
                <a:lnTo>
                  <a:pt x="3307233" y="1109961"/>
                </a:lnTo>
                <a:lnTo>
                  <a:pt x="3429318" y="1109961"/>
                </a:lnTo>
                <a:lnTo>
                  <a:pt x="3429318" y="625529"/>
                </a:lnTo>
                <a:cubicBezTo>
                  <a:pt x="3429318" y="583200"/>
                  <a:pt x="3424622" y="540871"/>
                  <a:pt x="3399579" y="509516"/>
                </a:cubicBezTo>
                <a:cubicBezTo>
                  <a:pt x="3377667" y="481297"/>
                  <a:pt x="3343233" y="464052"/>
                  <a:pt x="3299408" y="464052"/>
                </a:cubicBezTo>
                <a:cubicBezTo>
                  <a:pt x="3243061" y="464052"/>
                  <a:pt x="3185149" y="496974"/>
                  <a:pt x="3153845" y="534600"/>
                </a:cubicBezTo>
                <a:cubicBezTo>
                  <a:pt x="3152280" y="501677"/>
                  <a:pt x="3141324" y="470323"/>
                  <a:pt x="3138194" y="459348"/>
                </a:cubicBezTo>
                <a:lnTo>
                  <a:pt x="3023935" y="489136"/>
                </a:lnTo>
                <a:cubicBezTo>
                  <a:pt x="3030196" y="523626"/>
                  <a:pt x="3039587" y="565955"/>
                  <a:pt x="3039587" y="642774"/>
                </a:cubicBezTo>
                <a:lnTo>
                  <a:pt x="3039587" y="1109961"/>
                </a:lnTo>
                <a:close/>
                <a:moveTo>
                  <a:pt x="1623096" y="534600"/>
                </a:moveTo>
                <a:cubicBezTo>
                  <a:pt x="1621530" y="501677"/>
                  <a:pt x="1610574" y="470323"/>
                  <a:pt x="1607444" y="459348"/>
                </a:cubicBezTo>
                <a:lnTo>
                  <a:pt x="1493185" y="489136"/>
                </a:lnTo>
                <a:cubicBezTo>
                  <a:pt x="1499446" y="523626"/>
                  <a:pt x="1508837" y="565955"/>
                  <a:pt x="1508837" y="642774"/>
                </a:cubicBezTo>
                <a:lnTo>
                  <a:pt x="1508837" y="1108394"/>
                </a:lnTo>
                <a:lnTo>
                  <a:pt x="1630922" y="1108394"/>
                </a:lnTo>
                <a:lnTo>
                  <a:pt x="1630922" y="638071"/>
                </a:lnTo>
                <a:cubicBezTo>
                  <a:pt x="1660660" y="602013"/>
                  <a:pt x="1695094" y="581632"/>
                  <a:pt x="1720137" y="581632"/>
                </a:cubicBezTo>
                <a:cubicBezTo>
                  <a:pt x="1735789" y="581632"/>
                  <a:pt x="1751441" y="584768"/>
                  <a:pt x="1760832" y="597310"/>
                </a:cubicBezTo>
                <a:cubicBezTo>
                  <a:pt x="1770223" y="611419"/>
                  <a:pt x="1774919" y="631800"/>
                  <a:pt x="1774919" y="680400"/>
                </a:cubicBezTo>
                <a:lnTo>
                  <a:pt x="1774919" y="1108394"/>
                </a:lnTo>
                <a:lnTo>
                  <a:pt x="1897003" y="1108394"/>
                </a:lnTo>
                <a:lnTo>
                  <a:pt x="1897003" y="625529"/>
                </a:lnTo>
                <a:cubicBezTo>
                  <a:pt x="1897003" y="583200"/>
                  <a:pt x="1892307" y="540871"/>
                  <a:pt x="1867264" y="509516"/>
                </a:cubicBezTo>
                <a:cubicBezTo>
                  <a:pt x="1845352" y="481297"/>
                  <a:pt x="1810918" y="464052"/>
                  <a:pt x="1767093" y="464052"/>
                </a:cubicBezTo>
                <a:cubicBezTo>
                  <a:pt x="1712311" y="464052"/>
                  <a:pt x="1654399" y="496974"/>
                  <a:pt x="1623096" y="534600"/>
                </a:cubicBezTo>
                <a:close/>
                <a:moveTo>
                  <a:pt x="129910" y="260245"/>
                </a:moveTo>
                <a:cubicBezTo>
                  <a:pt x="201909" y="260245"/>
                  <a:pt x="259820" y="202239"/>
                  <a:pt x="259820" y="130123"/>
                </a:cubicBezTo>
                <a:cubicBezTo>
                  <a:pt x="259820" y="58006"/>
                  <a:pt x="201909" y="0"/>
                  <a:pt x="129910" y="0"/>
                </a:cubicBezTo>
                <a:cubicBezTo>
                  <a:pt x="57912" y="0"/>
                  <a:pt x="0" y="58006"/>
                  <a:pt x="0" y="130123"/>
                </a:cubicBezTo>
                <a:cubicBezTo>
                  <a:pt x="0" y="202239"/>
                  <a:pt x="57912" y="260245"/>
                  <a:pt x="129910" y="260245"/>
                </a:cubicBezTo>
                <a:close/>
                <a:moveTo>
                  <a:pt x="729376" y="1109961"/>
                </a:moveTo>
                <a:lnTo>
                  <a:pt x="729376" y="625529"/>
                </a:lnTo>
                <a:cubicBezTo>
                  <a:pt x="729376" y="583200"/>
                  <a:pt x="724680" y="540871"/>
                  <a:pt x="699637" y="509516"/>
                </a:cubicBezTo>
                <a:cubicBezTo>
                  <a:pt x="677725" y="481297"/>
                  <a:pt x="643291" y="464052"/>
                  <a:pt x="599465" y="464052"/>
                </a:cubicBezTo>
                <a:cubicBezTo>
                  <a:pt x="543119" y="464052"/>
                  <a:pt x="485207" y="496974"/>
                  <a:pt x="453903" y="534600"/>
                </a:cubicBezTo>
                <a:cubicBezTo>
                  <a:pt x="452338" y="501677"/>
                  <a:pt x="441382" y="470323"/>
                  <a:pt x="438251" y="459348"/>
                </a:cubicBezTo>
                <a:lnTo>
                  <a:pt x="325558" y="490703"/>
                </a:lnTo>
                <a:cubicBezTo>
                  <a:pt x="331819" y="525194"/>
                  <a:pt x="341210" y="567523"/>
                  <a:pt x="341210" y="644342"/>
                </a:cubicBezTo>
                <a:lnTo>
                  <a:pt x="341210" y="1109961"/>
                </a:lnTo>
                <a:lnTo>
                  <a:pt x="463294" y="1109961"/>
                </a:lnTo>
                <a:lnTo>
                  <a:pt x="463294" y="639639"/>
                </a:lnTo>
                <a:cubicBezTo>
                  <a:pt x="493033" y="603581"/>
                  <a:pt x="527467" y="583200"/>
                  <a:pt x="552510" y="583200"/>
                </a:cubicBezTo>
                <a:cubicBezTo>
                  <a:pt x="568162" y="583200"/>
                  <a:pt x="583814" y="586335"/>
                  <a:pt x="593205" y="598877"/>
                </a:cubicBezTo>
                <a:cubicBezTo>
                  <a:pt x="602596" y="612987"/>
                  <a:pt x="607291" y="633368"/>
                  <a:pt x="607291" y="681968"/>
                </a:cubicBezTo>
                <a:lnTo>
                  <a:pt x="607291" y="1109961"/>
                </a:lnTo>
                <a:lnTo>
                  <a:pt x="729376" y="1109961"/>
                </a:lnTo>
                <a:close/>
                <a:moveTo>
                  <a:pt x="1291277" y="225755"/>
                </a:moveTo>
                <a:cubicBezTo>
                  <a:pt x="1245886" y="225755"/>
                  <a:pt x="1209887" y="261813"/>
                  <a:pt x="1209887" y="307277"/>
                </a:cubicBezTo>
                <a:cubicBezTo>
                  <a:pt x="1209887" y="352742"/>
                  <a:pt x="1245886" y="388800"/>
                  <a:pt x="1289712" y="388800"/>
                </a:cubicBezTo>
                <a:cubicBezTo>
                  <a:pt x="1335102" y="388800"/>
                  <a:pt x="1371101" y="352742"/>
                  <a:pt x="1371101" y="307277"/>
                </a:cubicBezTo>
                <a:cubicBezTo>
                  <a:pt x="1371101" y="261813"/>
                  <a:pt x="1335102" y="225755"/>
                  <a:pt x="1291277" y="225755"/>
                </a:cubicBezTo>
                <a:close/>
                <a:moveTo>
                  <a:pt x="71998" y="1109961"/>
                </a:moveTo>
                <a:lnTo>
                  <a:pt x="194083" y="1109961"/>
                </a:lnTo>
                <a:lnTo>
                  <a:pt x="194083" y="346471"/>
                </a:lnTo>
                <a:lnTo>
                  <a:pt x="71998" y="362148"/>
                </a:lnTo>
                <a:lnTo>
                  <a:pt x="71998" y="1109961"/>
                </a:lnTo>
                <a:close/>
                <a:moveTo>
                  <a:pt x="1069021" y="301006"/>
                </a:moveTo>
                <a:cubicBezTo>
                  <a:pt x="1090933" y="301006"/>
                  <a:pt x="1112846" y="308845"/>
                  <a:pt x="1126932" y="319819"/>
                </a:cubicBezTo>
                <a:lnTo>
                  <a:pt x="1161366" y="224187"/>
                </a:lnTo>
                <a:cubicBezTo>
                  <a:pt x="1128498" y="200671"/>
                  <a:pt x="1092498" y="189697"/>
                  <a:pt x="1047108" y="189697"/>
                </a:cubicBezTo>
                <a:cubicBezTo>
                  <a:pt x="1015804" y="189697"/>
                  <a:pt x="982935" y="197535"/>
                  <a:pt x="953197" y="221052"/>
                </a:cubicBezTo>
                <a:cubicBezTo>
                  <a:pt x="923458" y="246135"/>
                  <a:pt x="892155" y="296303"/>
                  <a:pt x="892155" y="390368"/>
                </a:cubicBezTo>
                <a:cubicBezTo>
                  <a:pt x="892155" y="431129"/>
                  <a:pt x="893720" y="473458"/>
                  <a:pt x="893720" y="473458"/>
                </a:cubicBezTo>
                <a:lnTo>
                  <a:pt x="851460" y="473458"/>
                </a:lnTo>
                <a:lnTo>
                  <a:pt x="851460" y="581632"/>
                </a:lnTo>
                <a:lnTo>
                  <a:pt x="893720" y="581632"/>
                </a:lnTo>
                <a:lnTo>
                  <a:pt x="893720" y="1108394"/>
                </a:lnTo>
                <a:lnTo>
                  <a:pt x="1018935" y="1108394"/>
                </a:lnTo>
                <a:lnTo>
                  <a:pt x="1018935" y="583200"/>
                </a:lnTo>
                <a:lnTo>
                  <a:pt x="1111281" y="583200"/>
                </a:lnTo>
                <a:lnTo>
                  <a:pt x="1134758" y="475026"/>
                </a:lnTo>
                <a:lnTo>
                  <a:pt x="1020500" y="475026"/>
                </a:lnTo>
                <a:lnTo>
                  <a:pt x="1020500" y="377826"/>
                </a:lnTo>
                <a:cubicBezTo>
                  <a:pt x="1020500" y="330794"/>
                  <a:pt x="1039282" y="301006"/>
                  <a:pt x="1069021" y="301006"/>
                </a:cubicBezTo>
                <a:close/>
                <a:moveTo>
                  <a:pt x="1228669" y="1109961"/>
                </a:moveTo>
                <a:lnTo>
                  <a:pt x="1352319" y="1109961"/>
                </a:lnTo>
                <a:lnTo>
                  <a:pt x="1352319" y="464052"/>
                </a:lnTo>
                <a:lnTo>
                  <a:pt x="1228669" y="479729"/>
                </a:lnTo>
                <a:lnTo>
                  <a:pt x="1228669" y="1109961"/>
                </a:lnTo>
                <a:close/>
              </a:path>
            </a:pathLst>
          </a:custGeom>
          <a:solidFill>
            <a:srgbClr val="005DA9"/>
          </a:solidFill>
          <a:ln w="15629" cap="flat">
            <a:noFill/>
            <a:prstDash val="solid"/>
            <a:miter/>
          </a:ln>
        </p:spPr>
        <p:txBody>
          <a:bodyPr rtlCol="0" anchor="ctr"/>
          <a:lstStyle/>
          <a:p>
            <a:endParaRPr lang="en-US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2F60EEAB-08EF-4699-AAD1-3E74796DF911}"/>
              </a:ext>
            </a:extLst>
          </p:cNvPr>
          <p:cNvSpPr/>
          <p:nvPr/>
        </p:nvSpPr>
        <p:spPr>
          <a:xfrm>
            <a:off x="3859415" y="1750829"/>
            <a:ext cx="4435730" cy="1944213"/>
          </a:xfrm>
          <a:custGeom>
            <a:avLst/>
            <a:gdLst>
              <a:gd name="connsiteX0" fmla="*/ 3764267 w 4435730"/>
              <a:gd name="connsiteY0" fmla="*/ 1637936 h 1944213"/>
              <a:gd name="connsiteX1" fmla="*/ 2357167 w 4435730"/>
              <a:gd name="connsiteY1" fmla="*/ 1813523 h 1944213"/>
              <a:gd name="connsiteX2" fmla="*/ 248864 w 4435730"/>
              <a:gd name="connsiteY2" fmla="*/ 962240 h 1944213"/>
              <a:gd name="connsiteX3" fmla="*/ 608857 w 4435730"/>
              <a:gd name="connsiteY3" fmla="*/ 452723 h 1944213"/>
              <a:gd name="connsiteX4" fmla="*/ 538423 w 4435730"/>
              <a:gd name="connsiteY4" fmla="*/ 314762 h 1944213"/>
              <a:gd name="connsiteX5" fmla="*/ 0 w 4435730"/>
              <a:gd name="connsiteY5" fmla="*/ 976349 h 1944213"/>
              <a:gd name="connsiteX6" fmla="*/ 2369688 w 4435730"/>
              <a:gd name="connsiteY6" fmla="*/ 1943646 h 1944213"/>
              <a:gd name="connsiteX7" fmla="*/ 3646878 w 4435730"/>
              <a:gd name="connsiteY7" fmla="*/ 1744543 h 1944213"/>
              <a:gd name="connsiteX8" fmla="*/ 4435731 w 4435730"/>
              <a:gd name="connsiteY8" fmla="*/ 1302440 h 1944213"/>
              <a:gd name="connsiteX9" fmla="*/ 3764267 w 4435730"/>
              <a:gd name="connsiteY9" fmla="*/ 1637936 h 1944213"/>
              <a:gd name="connsiteX10" fmla="*/ 1136323 w 4435730"/>
              <a:gd name="connsiteY10" fmla="*/ 214427 h 1944213"/>
              <a:gd name="connsiteX11" fmla="*/ 1336667 w 4435730"/>
              <a:gd name="connsiteY11" fmla="*/ 150149 h 1944213"/>
              <a:gd name="connsiteX12" fmla="*/ 2371254 w 4435730"/>
              <a:gd name="connsiteY12" fmla="*/ 9052 h 1944213"/>
              <a:gd name="connsiteX13" fmla="*/ 1311624 w 4435730"/>
              <a:gd name="connsiteY13" fmla="*/ 65491 h 1944213"/>
              <a:gd name="connsiteX14" fmla="*/ 1097194 w 4435730"/>
              <a:gd name="connsiteY14" fmla="*/ 110956 h 1944213"/>
              <a:gd name="connsiteX15" fmla="*/ 1011109 w 4435730"/>
              <a:gd name="connsiteY15" fmla="*/ 134472 h 1944213"/>
              <a:gd name="connsiteX16" fmla="*/ 932850 w 4435730"/>
              <a:gd name="connsiteY16" fmla="*/ 156420 h 1944213"/>
              <a:gd name="connsiteX17" fmla="*/ 838939 w 4435730"/>
              <a:gd name="connsiteY17" fmla="*/ 187775 h 1944213"/>
              <a:gd name="connsiteX18" fmla="*/ 890590 w 4435730"/>
              <a:gd name="connsiteY18" fmla="*/ 306923 h 1944213"/>
              <a:gd name="connsiteX19" fmla="*/ 1136323 w 4435730"/>
              <a:gd name="connsiteY19" fmla="*/ 214427 h 1944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435730" h="1944213">
                <a:moveTo>
                  <a:pt x="3764267" y="1637936"/>
                </a:moveTo>
                <a:cubicBezTo>
                  <a:pt x="3351059" y="1760220"/>
                  <a:pt x="2848635" y="1813523"/>
                  <a:pt x="2357167" y="1813523"/>
                </a:cubicBezTo>
                <a:cubicBezTo>
                  <a:pt x="1109715" y="1813523"/>
                  <a:pt x="305211" y="1446672"/>
                  <a:pt x="248864" y="962240"/>
                </a:cubicBezTo>
                <a:cubicBezTo>
                  <a:pt x="228517" y="780381"/>
                  <a:pt x="370949" y="603227"/>
                  <a:pt x="608857" y="452723"/>
                </a:cubicBezTo>
                <a:cubicBezTo>
                  <a:pt x="566597" y="421369"/>
                  <a:pt x="539988" y="371201"/>
                  <a:pt x="538423" y="314762"/>
                </a:cubicBezTo>
                <a:cubicBezTo>
                  <a:pt x="194083" y="496620"/>
                  <a:pt x="0" y="734917"/>
                  <a:pt x="0" y="976349"/>
                </a:cubicBezTo>
                <a:cubicBezTo>
                  <a:pt x="0" y="1510949"/>
                  <a:pt x="953197" y="1962459"/>
                  <a:pt x="2369688" y="1943646"/>
                </a:cubicBezTo>
                <a:cubicBezTo>
                  <a:pt x="2862721" y="1937375"/>
                  <a:pt x="3274365" y="1866827"/>
                  <a:pt x="3646878" y="1744543"/>
                </a:cubicBezTo>
                <a:cubicBezTo>
                  <a:pt x="4089825" y="1600311"/>
                  <a:pt x="4368428" y="1393369"/>
                  <a:pt x="4435731" y="1302440"/>
                </a:cubicBezTo>
                <a:cubicBezTo>
                  <a:pt x="4355907" y="1374556"/>
                  <a:pt x="4166520" y="1518788"/>
                  <a:pt x="3764267" y="1637936"/>
                </a:cubicBezTo>
                <a:close/>
                <a:moveTo>
                  <a:pt x="1136323" y="214427"/>
                </a:moveTo>
                <a:cubicBezTo>
                  <a:pt x="1219278" y="186207"/>
                  <a:pt x="1336667" y="150149"/>
                  <a:pt x="1336667" y="150149"/>
                </a:cubicBezTo>
                <a:cubicBezTo>
                  <a:pt x="1666921" y="59220"/>
                  <a:pt x="2031609" y="5917"/>
                  <a:pt x="2371254" y="9052"/>
                </a:cubicBezTo>
                <a:cubicBezTo>
                  <a:pt x="1979958" y="-14464"/>
                  <a:pt x="1623096" y="9052"/>
                  <a:pt x="1311624" y="65491"/>
                </a:cubicBezTo>
                <a:cubicBezTo>
                  <a:pt x="1311624" y="65491"/>
                  <a:pt x="1208322" y="82736"/>
                  <a:pt x="1097194" y="110956"/>
                </a:cubicBezTo>
                <a:cubicBezTo>
                  <a:pt x="1097194" y="110956"/>
                  <a:pt x="1043978" y="125065"/>
                  <a:pt x="1011109" y="134472"/>
                </a:cubicBezTo>
                <a:cubicBezTo>
                  <a:pt x="978240" y="143878"/>
                  <a:pt x="932850" y="156420"/>
                  <a:pt x="932850" y="156420"/>
                </a:cubicBezTo>
                <a:cubicBezTo>
                  <a:pt x="901546" y="165827"/>
                  <a:pt x="870242" y="176801"/>
                  <a:pt x="838939" y="187775"/>
                </a:cubicBezTo>
                <a:cubicBezTo>
                  <a:pt x="870242" y="219130"/>
                  <a:pt x="889024" y="259891"/>
                  <a:pt x="890590" y="306923"/>
                </a:cubicBezTo>
                <a:cubicBezTo>
                  <a:pt x="945371" y="281840"/>
                  <a:pt x="1050238" y="244214"/>
                  <a:pt x="1136323" y="214427"/>
                </a:cubicBezTo>
                <a:close/>
              </a:path>
            </a:pathLst>
          </a:custGeom>
          <a:solidFill>
            <a:srgbClr val="E30034"/>
          </a:solidFill>
          <a:ln w="15629" cap="flat">
            <a:noFill/>
            <a:prstDash val="solid"/>
            <a:miter/>
          </a:ln>
        </p:spPr>
        <p:txBody>
          <a:bodyPr rtlCol="0" anchor="ctr"/>
          <a:lstStyle/>
          <a:p>
            <a:endParaRPr lang="en-US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6" name="MIO_AGENDA_LAST_SLIDE" hidden="1">
            <a:extLst>
              <a:ext uri="{FF2B5EF4-FFF2-40B4-BE49-F238E27FC236}">
                <a16:creationId xmlns:a16="http://schemas.microsoft.com/office/drawing/2014/main" id="{45591D6F-6D52-44E5-B3AA-2575CCD45201}"/>
              </a:ext>
            </a:extLst>
          </p:cNvPr>
          <p:cNvSpPr/>
          <p:nvPr/>
        </p:nvSpPr>
        <p:spPr bwMode="auto">
          <a:xfrm>
            <a:off x="11833096" y="116632"/>
            <a:ext cx="216024" cy="216024"/>
          </a:xfrm>
          <a:prstGeom prst="noSmoking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en-US" sz="160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2" name="MIO_AGENDA_IGNORE_NAVIGATION" hidden="1">
            <a:extLst>
              <a:ext uri="{FF2B5EF4-FFF2-40B4-BE49-F238E27FC236}">
                <a16:creationId xmlns:a16="http://schemas.microsoft.com/office/drawing/2014/main" id="{C7038F66-C11F-4566-ADAF-A099AF957551}"/>
              </a:ext>
            </a:extLst>
          </p:cNvPr>
          <p:cNvSpPr/>
          <p:nvPr/>
        </p:nvSpPr>
        <p:spPr bwMode="auto">
          <a:xfrm>
            <a:off x="11833096" y="116632"/>
            <a:ext cx="216024" cy="216024"/>
          </a:xfrm>
          <a:prstGeom prst="noSmoking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en-US" sz="160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3" name="MIO_AGENDA_IGNORE_CHAPTER_REFERENCE" hidden="1">
            <a:extLst>
              <a:ext uri="{FF2B5EF4-FFF2-40B4-BE49-F238E27FC236}">
                <a16:creationId xmlns:a16="http://schemas.microsoft.com/office/drawing/2014/main" id="{E0318986-8EA2-446A-AFF2-E8441C3AF8A6}"/>
              </a:ext>
            </a:extLst>
          </p:cNvPr>
          <p:cNvSpPr/>
          <p:nvPr/>
        </p:nvSpPr>
        <p:spPr bwMode="auto">
          <a:xfrm>
            <a:off x="11833096" y="116632"/>
            <a:ext cx="216024" cy="216024"/>
          </a:xfrm>
          <a:prstGeom prst="noSmoking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en-US" sz="160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087EFA22-3F6E-4210-A8FC-0864CD1DE4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BDF262C8-30D5-474A-BD81-CA14ACCE51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Slide Number Placeholder 14" hidden="1">
            <a:extLst>
              <a:ext uri="{FF2B5EF4-FFF2-40B4-BE49-F238E27FC236}">
                <a16:creationId xmlns:a16="http://schemas.microsoft.com/office/drawing/2014/main" id="{3F1C5DF9-A781-4661-8C3B-816A398ADF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727015"/>
      </p:ext>
    </p:extLst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IFX_PresentationTitle_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OGO PROTECTION" hidden="1">
            <a:extLst>
              <a:ext uri="{FF2B5EF4-FFF2-40B4-BE49-F238E27FC236}">
                <a16:creationId xmlns:a16="http://schemas.microsoft.com/office/drawing/2014/main" id="{501C1CF0-6452-4D4E-9BC7-65EADBD5EEC4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9624391" y="5337212"/>
            <a:ext cx="2060717" cy="1116123"/>
          </a:xfrm>
          <a:prstGeom prst="rect">
            <a:avLst/>
          </a:prstGeom>
          <a:solidFill>
            <a:schemeClr val="accent3"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en-US" sz="160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7" name="Background White">
            <a:extLst>
              <a:ext uri="{FF2B5EF4-FFF2-40B4-BE49-F238E27FC236}">
                <a16:creationId xmlns:a16="http://schemas.microsoft.com/office/drawing/2014/main" id="{FBA286CB-2DB7-49EA-ABB9-E63BB6315EDB}"/>
              </a:ext>
            </a:extLst>
          </p:cNvPr>
          <p:cNvSpPr/>
          <p:nvPr/>
        </p:nvSpPr>
        <p:spPr bwMode="auto">
          <a:xfrm>
            <a:off x="0" y="0"/>
            <a:ext cx="12193200" cy="6858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96000" tIns="96000" rIns="96000" bIns="96000" rtlCol="0" anchor="ctr"/>
          <a:lstStyle/>
          <a:p>
            <a:pPr algn="ctr" eaLnBrk="0" hangingPunct="0"/>
            <a:endParaRPr lang="en-US" sz="2133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0015D233-C9CC-4F11-A8E7-A76873C0D17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71"/>
            <a:ext cx="12193200" cy="5138663"/>
          </a:xfrm>
          <a:custGeom>
            <a:avLst/>
            <a:gdLst>
              <a:gd name="connsiteX0" fmla="*/ 0 w 12193200"/>
              <a:gd name="connsiteY0" fmla="*/ 3366965 h 5138663"/>
              <a:gd name="connsiteX1" fmla="*/ 2568673 w 12193200"/>
              <a:gd name="connsiteY1" fmla="*/ 4457302 h 5138663"/>
              <a:gd name="connsiteX2" fmla="*/ 2562846 w 12193200"/>
              <a:gd name="connsiteY2" fmla="*/ 4486161 h 5138663"/>
              <a:gd name="connsiteX3" fmla="*/ 2638446 w 12193200"/>
              <a:gd name="connsiteY3" fmla="*/ 4561761 h 5138663"/>
              <a:gd name="connsiteX4" fmla="*/ 2647610 w 12193200"/>
              <a:gd name="connsiteY4" fmla="*/ 4559911 h 5138663"/>
              <a:gd name="connsiteX5" fmla="*/ 2719581 w 12193200"/>
              <a:gd name="connsiteY5" fmla="*/ 5014319 h 5138663"/>
              <a:gd name="connsiteX6" fmla="*/ 0 w 12193200"/>
              <a:gd name="connsiteY6" fmla="*/ 5138663 h 5138663"/>
              <a:gd name="connsiteX7" fmla="*/ 9696955 w 12193200"/>
              <a:gd name="connsiteY7" fmla="*/ 2861324 h 5138663"/>
              <a:gd name="connsiteX8" fmla="*/ 8393835 w 12193200"/>
              <a:gd name="connsiteY8" fmla="*/ 4754883 h 5138663"/>
              <a:gd name="connsiteX9" fmla="*/ 2732347 w 12193200"/>
              <a:gd name="connsiteY9" fmla="*/ 5013736 h 5138663"/>
              <a:gd name="connsiteX10" fmla="*/ 2660069 w 12193200"/>
              <a:gd name="connsiteY10" fmla="*/ 4557396 h 5138663"/>
              <a:gd name="connsiteX11" fmla="*/ 2667873 w 12193200"/>
              <a:gd name="connsiteY11" fmla="*/ 4555820 h 5138663"/>
              <a:gd name="connsiteX12" fmla="*/ 2714046 w 12193200"/>
              <a:gd name="connsiteY12" fmla="*/ 4486161 h 5138663"/>
              <a:gd name="connsiteX13" fmla="*/ 2711595 w 12193200"/>
              <a:gd name="connsiteY13" fmla="*/ 4474021 h 5138663"/>
              <a:gd name="connsiteX14" fmla="*/ 12193200 w 12193200"/>
              <a:gd name="connsiteY14" fmla="*/ 2285021 h 5138663"/>
              <a:gd name="connsiteX15" fmla="*/ 12193200 w 12193200"/>
              <a:gd name="connsiteY15" fmla="*/ 4581170 h 5138663"/>
              <a:gd name="connsiteX16" fmla="*/ 8409753 w 12193200"/>
              <a:gd name="connsiteY16" fmla="*/ 4754155 h 5138663"/>
              <a:gd name="connsiteX17" fmla="*/ 9715284 w 12193200"/>
              <a:gd name="connsiteY17" fmla="*/ 2857093 h 5138663"/>
              <a:gd name="connsiteX18" fmla="*/ 11681495 w 12193200"/>
              <a:gd name="connsiteY18" fmla="*/ 0 h 5138663"/>
              <a:gd name="connsiteX19" fmla="*/ 12193200 w 12193200"/>
              <a:gd name="connsiteY19" fmla="*/ 0 h 5138663"/>
              <a:gd name="connsiteX20" fmla="*/ 12193200 w 12193200"/>
              <a:gd name="connsiteY20" fmla="*/ 2271987 h 5138663"/>
              <a:gd name="connsiteX21" fmla="*/ 9725948 w 12193200"/>
              <a:gd name="connsiteY21" fmla="*/ 2841597 h 5138663"/>
              <a:gd name="connsiteX22" fmla="*/ 0 w 12193200"/>
              <a:gd name="connsiteY22" fmla="*/ 0 h 5138663"/>
              <a:gd name="connsiteX23" fmla="*/ 11666079 w 12193200"/>
              <a:gd name="connsiteY23" fmla="*/ 0 h 5138663"/>
              <a:gd name="connsiteX24" fmla="*/ 9707619 w 12193200"/>
              <a:gd name="connsiteY24" fmla="*/ 2845829 h 5138663"/>
              <a:gd name="connsiteX25" fmla="*/ 2709081 w 12193200"/>
              <a:gd name="connsiteY25" fmla="*/ 4461568 h 5138663"/>
              <a:gd name="connsiteX26" fmla="*/ 2708105 w 12193200"/>
              <a:gd name="connsiteY26" fmla="*/ 4456734 h 5138663"/>
              <a:gd name="connsiteX27" fmla="*/ 2638446 w 12193200"/>
              <a:gd name="connsiteY27" fmla="*/ 4410561 h 5138663"/>
              <a:gd name="connsiteX28" fmla="*/ 2584989 w 12193200"/>
              <a:gd name="connsiteY28" fmla="*/ 4432704 h 5138663"/>
              <a:gd name="connsiteX29" fmla="*/ 2575696 w 12193200"/>
              <a:gd name="connsiteY29" fmla="*/ 4446487 h 5138663"/>
              <a:gd name="connsiteX30" fmla="*/ 0 w 12193200"/>
              <a:gd name="connsiteY30" fmla="*/ 3353169 h 5138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193200" h="5138663">
                <a:moveTo>
                  <a:pt x="0" y="3366965"/>
                </a:moveTo>
                <a:lnTo>
                  <a:pt x="2568673" y="4457302"/>
                </a:lnTo>
                <a:lnTo>
                  <a:pt x="2562846" y="4486161"/>
                </a:lnTo>
                <a:cubicBezTo>
                  <a:pt x="2562846" y="4527914"/>
                  <a:pt x="2596693" y="4561761"/>
                  <a:pt x="2638446" y="4561761"/>
                </a:cubicBezTo>
                <a:lnTo>
                  <a:pt x="2647610" y="4559911"/>
                </a:lnTo>
                <a:lnTo>
                  <a:pt x="2719581" y="5014319"/>
                </a:lnTo>
                <a:lnTo>
                  <a:pt x="0" y="5138663"/>
                </a:lnTo>
                <a:close/>
                <a:moveTo>
                  <a:pt x="9696955" y="2861324"/>
                </a:moveTo>
                <a:lnTo>
                  <a:pt x="8393835" y="4754883"/>
                </a:lnTo>
                <a:lnTo>
                  <a:pt x="2732347" y="5013736"/>
                </a:lnTo>
                <a:lnTo>
                  <a:pt x="2660069" y="4557396"/>
                </a:lnTo>
                <a:lnTo>
                  <a:pt x="2667873" y="4555820"/>
                </a:lnTo>
                <a:cubicBezTo>
                  <a:pt x="2695007" y="4544344"/>
                  <a:pt x="2714046" y="4517476"/>
                  <a:pt x="2714046" y="4486161"/>
                </a:cubicBezTo>
                <a:lnTo>
                  <a:pt x="2711595" y="4474021"/>
                </a:lnTo>
                <a:close/>
                <a:moveTo>
                  <a:pt x="12193200" y="2285021"/>
                </a:moveTo>
                <a:lnTo>
                  <a:pt x="12193200" y="4581170"/>
                </a:lnTo>
                <a:lnTo>
                  <a:pt x="8409753" y="4754155"/>
                </a:lnTo>
                <a:lnTo>
                  <a:pt x="9715284" y="2857093"/>
                </a:lnTo>
                <a:close/>
                <a:moveTo>
                  <a:pt x="11681495" y="0"/>
                </a:moveTo>
                <a:lnTo>
                  <a:pt x="12193200" y="0"/>
                </a:lnTo>
                <a:lnTo>
                  <a:pt x="12193200" y="2271987"/>
                </a:lnTo>
                <a:lnTo>
                  <a:pt x="9725948" y="2841597"/>
                </a:lnTo>
                <a:close/>
                <a:moveTo>
                  <a:pt x="0" y="0"/>
                </a:moveTo>
                <a:lnTo>
                  <a:pt x="11666079" y="0"/>
                </a:lnTo>
                <a:lnTo>
                  <a:pt x="9707619" y="2845829"/>
                </a:lnTo>
                <a:lnTo>
                  <a:pt x="2709081" y="4461568"/>
                </a:lnTo>
                <a:lnTo>
                  <a:pt x="2708105" y="4456734"/>
                </a:lnTo>
                <a:cubicBezTo>
                  <a:pt x="2696629" y="4429600"/>
                  <a:pt x="2669761" y="4410561"/>
                  <a:pt x="2638446" y="4410561"/>
                </a:cubicBezTo>
                <a:cubicBezTo>
                  <a:pt x="2617570" y="4410561"/>
                  <a:pt x="2598670" y="4419023"/>
                  <a:pt x="2584989" y="4432704"/>
                </a:cubicBezTo>
                <a:lnTo>
                  <a:pt x="2575696" y="4446487"/>
                </a:lnTo>
                <a:lnTo>
                  <a:pt x="0" y="3353169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 wrap="square" tIns="0" bIns="828000" anchor="ctr" anchorCtr="1">
            <a:noAutofit/>
          </a:bodyPr>
          <a:lstStyle>
            <a:lvl1pPr>
              <a:buFontTx/>
              <a:buNone/>
              <a:defRPr sz="1600" baseline="0">
                <a:latin typeface="+mn-lt"/>
                <a:ea typeface="+mn-ea"/>
                <a:cs typeface="+mn-cs"/>
              </a:defRPr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35" name="Subtitle"/>
          <p:cNvSpPr>
            <a:spLocks noGrp="1"/>
          </p:cNvSpPr>
          <p:nvPr>
            <p:ph type="subTitle" idx="1" hasCustomPrompt="1"/>
          </p:nvPr>
        </p:nvSpPr>
        <p:spPr>
          <a:xfrm>
            <a:off x="624000" y="5662800"/>
            <a:ext cx="8280000" cy="612000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>
            <a:lvl1pPr marL="0" indent="0" algn="l">
              <a:spcAft>
                <a:spcPts val="0"/>
              </a:spcAft>
              <a:buNone/>
              <a:defRPr lang="en-GB" sz="2000" baseline="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Author (department)</a:t>
            </a:r>
            <a:br>
              <a:rPr lang="en-US" noProof="0"/>
            </a:br>
            <a:r>
              <a:rPr lang="en-US" noProof="0"/>
              <a:t>Date</a:t>
            </a:r>
          </a:p>
        </p:txBody>
      </p:sp>
      <p:sp>
        <p:nvSpPr>
          <p:cNvPr id="15" name="Title">
            <a:extLst>
              <a:ext uri="{FF2B5EF4-FFF2-40B4-BE49-F238E27FC236}">
                <a16:creationId xmlns:a16="http://schemas.microsoft.com/office/drawing/2014/main" id="{0926292C-4FD6-404F-8149-3EB0B4DF87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4417" y="1240539"/>
            <a:ext cx="8280000" cy="647700"/>
          </a:xfrm>
        </p:spPr>
        <p:txBody>
          <a:bodyPr anchor="b"/>
          <a:lstStyle>
            <a:lvl1pPr algn="l">
              <a:defRPr sz="3600" baseline="0"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0"/>
              <a:t>Please  type in title</a:t>
            </a:r>
          </a:p>
        </p:txBody>
      </p:sp>
      <p:sp>
        <p:nvSpPr>
          <p:cNvPr id="8" name="empower_classification_attention_placeholder" hidden="1">
            <a:extLst>
              <a:ext uri="{FF2B5EF4-FFF2-40B4-BE49-F238E27FC236}">
                <a16:creationId xmlns:a16="http://schemas.microsoft.com/office/drawing/2014/main" id="{275E4ACD-2699-4EB4-B72E-2EBE63C205D6}"/>
              </a:ext>
            </a:extLst>
          </p:cNvPr>
          <p:cNvSpPr txBox="1"/>
          <p:nvPr>
            <p:custDataLst>
              <p:tags r:id="rId2"/>
            </p:custDataLst>
          </p:nvPr>
        </p:nvSpPr>
        <p:spPr bwMode="auto">
          <a:xfrm>
            <a:off x="5411800" y="6501600"/>
            <a:ext cx="1368401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ctr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1200" kern="0" baseline="0" noProof="0">
                <a:solidFill>
                  <a:srgbClr val="E30034"/>
                </a:solidFill>
                <a:latin typeface="+mn-lt"/>
                <a:ea typeface="+mn-ea"/>
                <a:cs typeface="+mn-cs"/>
              </a:rPr>
              <a:t>Restricted</a:t>
            </a:r>
          </a:p>
        </p:txBody>
      </p:sp>
      <p:sp>
        <p:nvSpPr>
          <p:cNvPr id="9" name="empower_classification_placeholder">
            <a:extLst>
              <a:ext uri="{FF2B5EF4-FFF2-40B4-BE49-F238E27FC236}">
                <a16:creationId xmlns:a16="http://schemas.microsoft.com/office/drawing/2014/main" id="{2E1A11AC-1395-4E21-827C-BF03F1350E73}"/>
              </a:ext>
            </a:extLst>
          </p:cNvPr>
          <p:cNvSpPr txBox="1"/>
          <p:nvPr>
            <p:custDataLst>
              <p:tags r:id="rId3"/>
            </p:custDataLst>
          </p:nvPr>
        </p:nvSpPr>
        <p:spPr bwMode="auto">
          <a:xfrm>
            <a:off x="5412000" y="6501600"/>
            <a:ext cx="1368000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ctr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1200" kern="0" baseline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restricted</a:t>
            </a:r>
          </a:p>
        </p:txBody>
      </p:sp>
      <p:sp>
        <p:nvSpPr>
          <p:cNvPr id="10" name="empower_document_placeholder" hidden="1">
            <a:extLst>
              <a:ext uri="{FF2B5EF4-FFF2-40B4-BE49-F238E27FC236}">
                <a16:creationId xmlns:a16="http://schemas.microsoft.com/office/drawing/2014/main" id="{8A1DAB4F-0FA1-4116-AD11-2FAD7B4CA74A}"/>
              </a:ext>
            </a:extLst>
          </p:cNvPr>
          <p:cNvSpPr txBox="1"/>
          <p:nvPr>
            <p:custDataLst>
              <p:tags r:id="rId4"/>
            </p:custDataLst>
          </p:nvPr>
        </p:nvSpPr>
        <p:spPr bwMode="auto">
          <a:xfrm>
            <a:off x="624000" y="6501600"/>
            <a:ext cx="3240087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1200" kern="0" baseline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[Owner:   Doc ID:   Vers.: ]</a:t>
            </a:r>
          </a:p>
        </p:txBody>
      </p:sp>
      <p:sp>
        <p:nvSpPr>
          <p:cNvPr id="19" name="empower_draft_placeholder" hidden="1">
            <a:extLst>
              <a:ext uri="{FF2B5EF4-FFF2-40B4-BE49-F238E27FC236}">
                <a16:creationId xmlns:a16="http://schemas.microsoft.com/office/drawing/2014/main" id="{6199DA7C-0CA0-4D66-B211-C7E7EAED8246}"/>
              </a:ext>
            </a:extLst>
          </p:cNvPr>
          <p:cNvSpPr txBox="1"/>
          <p:nvPr userDrawn="1">
            <p:custDataLst>
              <p:tags r:id="rId5"/>
            </p:custDataLst>
          </p:nvPr>
        </p:nvSpPr>
        <p:spPr bwMode="auto">
          <a:xfrm>
            <a:off x="4350044" y="6501239"/>
            <a:ext cx="576000" cy="2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ctr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1200" kern="0" baseline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- DRAFT -</a:t>
            </a:r>
          </a:p>
        </p:txBody>
      </p:sp>
      <p:grpSp>
        <p:nvGrpSpPr>
          <p:cNvPr id="12" name="Logo">
            <a:extLst>
              <a:ext uri="{FF2B5EF4-FFF2-40B4-BE49-F238E27FC236}">
                <a16:creationId xmlns:a16="http://schemas.microsoft.com/office/drawing/2014/main" id="{ADDB2795-DB3B-40A3-B89C-858C63FC06F1}"/>
              </a:ext>
            </a:extLst>
          </p:cNvPr>
          <p:cNvGrpSpPr/>
          <p:nvPr/>
        </p:nvGrpSpPr>
        <p:grpSpPr>
          <a:xfrm>
            <a:off x="9738355" y="5453288"/>
            <a:ext cx="1830253" cy="800431"/>
            <a:chOff x="9738355" y="5453288"/>
            <a:chExt cx="1830253" cy="800431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0E8F659-6D17-4A54-BF14-8E3536EAD1C1}"/>
                </a:ext>
              </a:extLst>
            </p:cNvPr>
            <p:cNvSpPr/>
            <p:nvPr/>
          </p:nvSpPr>
          <p:spPr>
            <a:xfrm>
              <a:off x="9979381" y="5528812"/>
              <a:ext cx="1412001" cy="463475"/>
            </a:xfrm>
            <a:custGeom>
              <a:avLst/>
              <a:gdLst>
                <a:gd name="connsiteX0" fmla="*/ 1120063 w 1412001"/>
                <a:gd name="connsiteY0" fmla="*/ 463475 h 463475"/>
                <a:gd name="connsiteX1" fmla="*/ 1209643 w 1412001"/>
                <a:gd name="connsiteY1" fmla="*/ 324691 h 463475"/>
                <a:gd name="connsiteX2" fmla="*/ 1120063 w 1412001"/>
                <a:gd name="connsiteY2" fmla="*/ 189134 h 463475"/>
                <a:gd name="connsiteX3" fmla="*/ 1031773 w 1412001"/>
                <a:gd name="connsiteY3" fmla="*/ 325982 h 463475"/>
                <a:gd name="connsiteX4" fmla="*/ 1120063 w 1412001"/>
                <a:gd name="connsiteY4" fmla="*/ 463475 h 463475"/>
                <a:gd name="connsiteX5" fmla="*/ 1086552 w 1412001"/>
                <a:gd name="connsiteY5" fmla="*/ 324045 h 463475"/>
                <a:gd name="connsiteX6" fmla="*/ 1120063 w 1412001"/>
                <a:gd name="connsiteY6" fmla="*/ 235611 h 463475"/>
                <a:gd name="connsiteX7" fmla="*/ 1154864 w 1412001"/>
                <a:gd name="connsiteY7" fmla="*/ 325336 h 463475"/>
                <a:gd name="connsiteX8" fmla="*/ 1121352 w 1412001"/>
                <a:gd name="connsiteY8" fmla="*/ 418290 h 463475"/>
                <a:gd name="connsiteX9" fmla="*/ 1086552 w 1412001"/>
                <a:gd name="connsiteY9" fmla="*/ 324045 h 463475"/>
                <a:gd name="connsiteX10" fmla="*/ 921571 w 1412001"/>
                <a:gd name="connsiteY10" fmla="*/ 463475 h 463475"/>
                <a:gd name="connsiteX11" fmla="*/ 995683 w 1412001"/>
                <a:gd name="connsiteY11" fmla="*/ 428618 h 463475"/>
                <a:gd name="connsiteX12" fmla="*/ 975705 w 1412001"/>
                <a:gd name="connsiteY12" fmla="*/ 391178 h 463475"/>
                <a:gd name="connsiteX13" fmla="*/ 926082 w 1412001"/>
                <a:gd name="connsiteY13" fmla="*/ 416999 h 463475"/>
                <a:gd name="connsiteX14" fmla="*/ 889993 w 1412001"/>
                <a:gd name="connsiteY14" fmla="*/ 392469 h 463475"/>
                <a:gd name="connsiteX15" fmla="*/ 882259 w 1412001"/>
                <a:gd name="connsiteY15" fmla="*/ 346638 h 463475"/>
                <a:gd name="connsiteX16" fmla="*/ 882259 w 1412001"/>
                <a:gd name="connsiteY16" fmla="*/ 341474 h 463475"/>
                <a:gd name="connsiteX17" fmla="*/ 998261 w 1412001"/>
                <a:gd name="connsiteY17" fmla="*/ 341474 h 463475"/>
                <a:gd name="connsiteX18" fmla="*/ 998261 w 1412001"/>
                <a:gd name="connsiteY18" fmla="*/ 329855 h 463475"/>
                <a:gd name="connsiteX19" fmla="*/ 973127 w 1412001"/>
                <a:gd name="connsiteY19" fmla="*/ 216891 h 463475"/>
                <a:gd name="connsiteX20" fmla="*/ 915126 w 1412001"/>
                <a:gd name="connsiteY20" fmla="*/ 189134 h 463475"/>
                <a:gd name="connsiteX21" fmla="*/ 852614 w 1412001"/>
                <a:gd name="connsiteY21" fmla="*/ 223346 h 463475"/>
                <a:gd name="connsiteX22" fmla="*/ 828770 w 1412001"/>
                <a:gd name="connsiteY22" fmla="*/ 325982 h 463475"/>
                <a:gd name="connsiteX23" fmla="*/ 921571 w 1412001"/>
                <a:gd name="connsiteY23" fmla="*/ 463475 h 463475"/>
                <a:gd name="connsiteX24" fmla="*/ 915771 w 1412001"/>
                <a:gd name="connsiteY24" fmla="*/ 231738 h 463475"/>
                <a:gd name="connsiteX25" fmla="*/ 941549 w 1412001"/>
                <a:gd name="connsiteY25" fmla="*/ 250457 h 463475"/>
                <a:gd name="connsiteX26" fmla="*/ 947349 w 1412001"/>
                <a:gd name="connsiteY26" fmla="*/ 298871 h 463475"/>
                <a:gd name="connsiteX27" fmla="*/ 882259 w 1412001"/>
                <a:gd name="connsiteY27" fmla="*/ 298871 h 463475"/>
                <a:gd name="connsiteX28" fmla="*/ 915771 w 1412001"/>
                <a:gd name="connsiteY28" fmla="*/ 231738 h 463475"/>
                <a:gd name="connsiteX29" fmla="*/ 1252177 w 1412001"/>
                <a:gd name="connsiteY29" fmla="*/ 457020 h 463475"/>
                <a:gd name="connsiteX30" fmla="*/ 1302444 w 1412001"/>
                <a:gd name="connsiteY30" fmla="*/ 457020 h 463475"/>
                <a:gd name="connsiteX31" fmla="*/ 1302444 w 1412001"/>
                <a:gd name="connsiteY31" fmla="*/ 263368 h 463475"/>
                <a:gd name="connsiteX32" fmla="*/ 1339178 w 1412001"/>
                <a:gd name="connsiteY32" fmla="*/ 240129 h 463475"/>
                <a:gd name="connsiteX33" fmla="*/ 1355934 w 1412001"/>
                <a:gd name="connsiteY33" fmla="*/ 246584 h 463475"/>
                <a:gd name="connsiteX34" fmla="*/ 1361734 w 1412001"/>
                <a:gd name="connsiteY34" fmla="*/ 280796 h 463475"/>
                <a:gd name="connsiteX35" fmla="*/ 1361734 w 1412001"/>
                <a:gd name="connsiteY35" fmla="*/ 457020 h 463475"/>
                <a:gd name="connsiteX36" fmla="*/ 1412002 w 1412001"/>
                <a:gd name="connsiteY36" fmla="*/ 457020 h 463475"/>
                <a:gd name="connsiteX37" fmla="*/ 1412002 w 1412001"/>
                <a:gd name="connsiteY37" fmla="*/ 257558 h 463475"/>
                <a:gd name="connsiteX38" fmla="*/ 1399757 w 1412001"/>
                <a:gd name="connsiteY38" fmla="*/ 209790 h 463475"/>
                <a:gd name="connsiteX39" fmla="*/ 1358512 w 1412001"/>
                <a:gd name="connsiteY39" fmla="*/ 191071 h 463475"/>
                <a:gd name="connsiteX40" fmla="*/ 1298577 w 1412001"/>
                <a:gd name="connsiteY40" fmla="*/ 220119 h 463475"/>
                <a:gd name="connsiteX41" fmla="*/ 1292133 w 1412001"/>
                <a:gd name="connsiteY41" fmla="*/ 189134 h 463475"/>
                <a:gd name="connsiteX42" fmla="*/ 1245088 w 1412001"/>
                <a:gd name="connsiteY42" fmla="*/ 201399 h 463475"/>
                <a:gd name="connsiteX43" fmla="*/ 1251532 w 1412001"/>
                <a:gd name="connsiteY43" fmla="*/ 264659 h 463475"/>
                <a:gd name="connsiteX44" fmla="*/ 1251532 w 1412001"/>
                <a:gd name="connsiteY44" fmla="*/ 457020 h 463475"/>
                <a:gd name="connsiteX45" fmla="*/ 668300 w 1412001"/>
                <a:gd name="connsiteY45" fmla="*/ 220119 h 463475"/>
                <a:gd name="connsiteX46" fmla="*/ 661856 w 1412001"/>
                <a:gd name="connsiteY46" fmla="*/ 189134 h 463475"/>
                <a:gd name="connsiteX47" fmla="*/ 614810 w 1412001"/>
                <a:gd name="connsiteY47" fmla="*/ 201399 h 463475"/>
                <a:gd name="connsiteX48" fmla="*/ 621255 w 1412001"/>
                <a:gd name="connsiteY48" fmla="*/ 264659 h 463475"/>
                <a:gd name="connsiteX49" fmla="*/ 621255 w 1412001"/>
                <a:gd name="connsiteY49" fmla="*/ 456375 h 463475"/>
                <a:gd name="connsiteX50" fmla="*/ 671522 w 1412001"/>
                <a:gd name="connsiteY50" fmla="*/ 456375 h 463475"/>
                <a:gd name="connsiteX51" fmla="*/ 671522 w 1412001"/>
                <a:gd name="connsiteY51" fmla="*/ 262722 h 463475"/>
                <a:gd name="connsiteX52" fmla="*/ 708256 w 1412001"/>
                <a:gd name="connsiteY52" fmla="*/ 239484 h 463475"/>
                <a:gd name="connsiteX53" fmla="*/ 725012 w 1412001"/>
                <a:gd name="connsiteY53" fmla="*/ 245939 h 463475"/>
                <a:gd name="connsiteX54" fmla="*/ 730812 w 1412001"/>
                <a:gd name="connsiteY54" fmla="*/ 280151 h 463475"/>
                <a:gd name="connsiteX55" fmla="*/ 730812 w 1412001"/>
                <a:gd name="connsiteY55" fmla="*/ 456375 h 463475"/>
                <a:gd name="connsiteX56" fmla="*/ 781080 w 1412001"/>
                <a:gd name="connsiteY56" fmla="*/ 456375 h 463475"/>
                <a:gd name="connsiteX57" fmla="*/ 781080 w 1412001"/>
                <a:gd name="connsiteY57" fmla="*/ 257558 h 463475"/>
                <a:gd name="connsiteX58" fmla="*/ 768835 w 1412001"/>
                <a:gd name="connsiteY58" fmla="*/ 209790 h 463475"/>
                <a:gd name="connsiteX59" fmla="*/ 727590 w 1412001"/>
                <a:gd name="connsiteY59" fmla="*/ 191071 h 463475"/>
                <a:gd name="connsiteX60" fmla="*/ 668300 w 1412001"/>
                <a:gd name="connsiteY60" fmla="*/ 220119 h 463475"/>
                <a:gd name="connsiteX61" fmla="*/ 53490 w 1412001"/>
                <a:gd name="connsiteY61" fmla="*/ 107154 h 463475"/>
                <a:gd name="connsiteX62" fmla="*/ 106980 w 1412001"/>
                <a:gd name="connsiteY62" fmla="*/ 53577 h 463475"/>
                <a:gd name="connsiteX63" fmla="*/ 53490 w 1412001"/>
                <a:gd name="connsiteY63" fmla="*/ 0 h 463475"/>
                <a:gd name="connsiteX64" fmla="*/ 0 w 1412001"/>
                <a:gd name="connsiteY64" fmla="*/ 53577 h 463475"/>
                <a:gd name="connsiteX65" fmla="*/ 53490 w 1412001"/>
                <a:gd name="connsiteY65" fmla="*/ 107154 h 463475"/>
                <a:gd name="connsiteX66" fmla="*/ 300316 w 1412001"/>
                <a:gd name="connsiteY66" fmla="*/ 457020 h 463475"/>
                <a:gd name="connsiteX67" fmla="*/ 300316 w 1412001"/>
                <a:gd name="connsiteY67" fmla="*/ 257558 h 463475"/>
                <a:gd name="connsiteX68" fmla="*/ 288072 w 1412001"/>
                <a:gd name="connsiteY68" fmla="*/ 209790 h 463475"/>
                <a:gd name="connsiteX69" fmla="*/ 246826 w 1412001"/>
                <a:gd name="connsiteY69" fmla="*/ 191071 h 463475"/>
                <a:gd name="connsiteX70" fmla="*/ 186892 w 1412001"/>
                <a:gd name="connsiteY70" fmla="*/ 220119 h 463475"/>
                <a:gd name="connsiteX71" fmla="*/ 180447 w 1412001"/>
                <a:gd name="connsiteY71" fmla="*/ 189134 h 463475"/>
                <a:gd name="connsiteX72" fmla="*/ 134047 w 1412001"/>
                <a:gd name="connsiteY72" fmla="*/ 202044 h 463475"/>
                <a:gd name="connsiteX73" fmla="*/ 140491 w 1412001"/>
                <a:gd name="connsiteY73" fmla="*/ 265304 h 463475"/>
                <a:gd name="connsiteX74" fmla="*/ 140491 w 1412001"/>
                <a:gd name="connsiteY74" fmla="*/ 457020 h 463475"/>
                <a:gd name="connsiteX75" fmla="*/ 190759 w 1412001"/>
                <a:gd name="connsiteY75" fmla="*/ 457020 h 463475"/>
                <a:gd name="connsiteX76" fmla="*/ 190759 w 1412001"/>
                <a:gd name="connsiteY76" fmla="*/ 263368 h 463475"/>
                <a:gd name="connsiteX77" fmla="*/ 227493 w 1412001"/>
                <a:gd name="connsiteY77" fmla="*/ 240129 h 463475"/>
                <a:gd name="connsiteX78" fmla="*/ 244249 w 1412001"/>
                <a:gd name="connsiteY78" fmla="*/ 246584 h 463475"/>
                <a:gd name="connsiteX79" fmla="*/ 250049 w 1412001"/>
                <a:gd name="connsiteY79" fmla="*/ 280796 h 463475"/>
                <a:gd name="connsiteX80" fmla="*/ 250049 w 1412001"/>
                <a:gd name="connsiteY80" fmla="*/ 457020 h 463475"/>
                <a:gd name="connsiteX81" fmla="*/ 300316 w 1412001"/>
                <a:gd name="connsiteY81" fmla="*/ 457020 h 463475"/>
                <a:gd name="connsiteX82" fmla="*/ 531676 w 1412001"/>
                <a:gd name="connsiteY82" fmla="*/ 92953 h 463475"/>
                <a:gd name="connsiteX83" fmla="*/ 498164 w 1412001"/>
                <a:gd name="connsiteY83" fmla="*/ 126520 h 463475"/>
                <a:gd name="connsiteX84" fmla="*/ 531031 w 1412001"/>
                <a:gd name="connsiteY84" fmla="*/ 160086 h 463475"/>
                <a:gd name="connsiteX85" fmla="*/ 564543 w 1412001"/>
                <a:gd name="connsiteY85" fmla="*/ 126520 h 463475"/>
                <a:gd name="connsiteX86" fmla="*/ 531676 w 1412001"/>
                <a:gd name="connsiteY86" fmla="*/ 92953 h 463475"/>
                <a:gd name="connsiteX87" fmla="*/ 29645 w 1412001"/>
                <a:gd name="connsiteY87" fmla="*/ 457020 h 463475"/>
                <a:gd name="connsiteX88" fmla="*/ 79912 w 1412001"/>
                <a:gd name="connsiteY88" fmla="*/ 457020 h 463475"/>
                <a:gd name="connsiteX89" fmla="*/ 79912 w 1412001"/>
                <a:gd name="connsiteY89" fmla="*/ 142657 h 463475"/>
                <a:gd name="connsiteX90" fmla="*/ 29645 w 1412001"/>
                <a:gd name="connsiteY90" fmla="*/ 149113 h 463475"/>
                <a:gd name="connsiteX91" fmla="*/ 29645 w 1412001"/>
                <a:gd name="connsiteY91" fmla="*/ 457020 h 463475"/>
                <a:gd name="connsiteX92" fmla="*/ 440163 w 1412001"/>
                <a:gd name="connsiteY92" fmla="*/ 123938 h 463475"/>
                <a:gd name="connsiteX93" fmla="*/ 464008 w 1412001"/>
                <a:gd name="connsiteY93" fmla="*/ 131684 h 463475"/>
                <a:gd name="connsiteX94" fmla="*/ 478186 w 1412001"/>
                <a:gd name="connsiteY94" fmla="*/ 92308 h 463475"/>
                <a:gd name="connsiteX95" fmla="*/ 431141 w 1412001"/>
                <a:gd name="connsiteY95" fmla="*/ 78107 h 463475"/>
                <a:gd name="connsiteX96" fmla="*/ 392473 w 1412001"/>
                <a:gd name="connsiteY96" fmla="*/ 91017 h 463475"/>
                <a:gd name="connsiteX97" fmla="*/ 367340 w 1412001"/>
                <a:gd name="connsiteY97" fmla="*/ 160732 h 463475"/>
                <a:gd name="connsiteX98" fmla="*/ 367984 w 1412001"/>
                <a:gd name="connsiteY98" fmla="*/ 194944 h 463475"/>
                <a:gd name="connsiteX99" fmla="*/ 350584 w 1412001"/>
                <a:gd name="connsiteY99" fmla="*/ 194944 h 463475"/>
                <a:gd name="connsiteX100" fmla="*/ 350584 w 1412001"/>
                <a:gd name="connsiteY100" fmla="*/ 239484 h 463475"/>
                <a:gd name="connsiteX101" fmla="*/ 367984 w 1412001"/>
                <a:gd name="connsiteY101" fmla="*/ 239484 h 463475"/>
                <a:gd name="connsiteX102" fmla="*/ 367984 w 1412001"/>
                <a:gd name="connsiteY102" fmla="*/ 456375 h 463475"/>
                <a:gd name="connsiteX103" fmla="*/ 419540 w 1412001"/>
                <a:gd name="connsiteY103" fmla="*/ 456375 h 463475"/>
                <a:gd name="connsiteX104" fmla="*/ 419540 w 1412001"/>
                <a:gd name="connsiteY104" fmla="*/ 240129 h 463475"/>
                <a:gd name="connsiteX105" fmla="*/ 457563 w 1412001"/>
                <a:gd name="connsiteY105" fmla="*/ 240129 h 463475"/>
                <a:gd name="connsiteX106" fmla="*/ 467230 w 1412001"/>
                <a:gd name="connsiteY106" fmla="*/ 195589 h 463475"/>
                <a:gd name="connsiteX107" fmla="*/ 420185 w 1412001"/>
                <a:gd name="connsiteY107" fmla="*/ 195589 h 463475"/>
                <a:gd name="connsiteX108" fmla="*/ 420185 w 1412001"/>
                <a:gd name="connsiteY108" fmla="*/ 155568 h 463475"/>
                <a:gd name="connsiteX109" fmla="*/ 440163 w 1412001"/>
                <a:gd name="connsiteY109" fmla="*/ 123938 h 463475"/>
                <a:gd name="connsiteX110" fmla="*/ 505897 w 1412001"/>
                <a:gd name="connsiteY110" fmla="*/ 457020 h 463475"/>
                <a:gd name="connsiteX111" fmla="*/ 556809 w 1412001"/>
                <a:gd name="connsiteY111" fmla="*/ 457020 h 463475"/>
                <a:gd name="connsiteX112" fmla="*/ 556809 w 1412001"/>
                <a:gd name="connsiteY112" fmla="*/ 191071 h 463475"/>
                <a:gd name="connsiteX113" fmla="*/ 505897 w 1412001"/>
                <a:gd name="connsiteY113" fmla="*/ 197526 h 463475"/>
                <a:gd name="connsiteX114" fmla="*/ 505897 w 1412001"/>
                <a:gd name="connsiteY114" fmla="*/ 457020 h 463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1412001" h="463475">
                  <a:moveTo>
                    <a:pt x="1120063" y="463475"/>
                  </a:moveTo>
                  <a:cubicBezTo>
                    <a:pt x="1188376" y="463475"/>
                    <a:pt x="1209643" y="391178"/>
                    <a:pt x="1209643" y="324691"/>
                  </a:cubicBezTo>
                  <a:cubicBezTo>
                    <a:pt x="1209643" y="235611"/>
                    <a:pt x="1172264" y="189134"/>
                    <a:pt x="1120063" y="189134"/>
                  </a:cubicBezTo>
                  <a:cubicBezTo>
                    <a:pt x="1054329" y="189134"/>
                    <a:pt x="1031128" y="261431"/>
                    <a:pt x="1031773" y="325982"/>
                  </a:cubicBezTo>
                  <a:cubicBezTo>
                    <a:pt x="1032417" y="389887"/>
                    <a:pt x="1050462" y="463475"/>
                    <a:pt x="1120063" y="463475"/>
                  </a:cubicBezTo>
                  <a:close/>
                  <a:moveTo>
                    <a:pt x="1086552" y="324045"/>
                  </a:moveTo>
                  <a:cubicBezTo>
                    <a:pt x="1086552" y="297580"/>
                    <a:pt x="1086552" y="235611"/>
                    <a:pt x="1120063" y="235611"/>
                  </a:cubicBezTo>
                  <a:cubicBezTo>
                    <a:pt x="1156153" y="235611"/>
                    <a:pt x="1154864" y="296934"/>
                    <a:pt x="1154864" y="325336"/>
                  </a:cubicBezTo>
                  <a:cubicBezTo>
                    <a:pt x="1154864" y="352448"/>
                    <a:pt x="1154864" y="418290"/>
                    <a:pt x="1121352" y="418290"/>
                  </a:cubicBezTo>
                  <a:cubicBezTo>
                    <a:pt x="1085263" y="417644"/>
                    <a:pt x="1086552" y="351802"/>
                    <a:pt x="1086552" y="324045"/>
                  </a:cubicBezTo>
                  <a:close/>
                  <a:moveTo>
                    <a:pt x="921571" y="463475"/>
                  </a:moveTo>
                  <a:cubicBezTo>
                    <a:pt x="949283" y="463475"/>
                    <a:pt x="973127" y="452502"/>
                    <a:pt x="995683" y="428618"/>
                  </a:cubicBezTo>
                  <a:lnTo>
                    <a:pt x="975705" y="391178"/>
                  </a:lnTo>
                  <a:cubicBezTo>
                    <a:pt x="960238" y="407962"/>
                    <a:pt x="944771" y="416999"/>
                    <a:pt x="926082" y="416999"/>
                  </a:cubicBezTo>
                  <a:cubicBezTo>
                    <a:pt x="910615" y="416999"/>
                    <a:pt x="897726" y="407962"/>
                    <a:pt x="889993" y="392469"/>
                  </a:cubicBezTo>
                  <a:cubicBezTo>
                    <a:pt x="883548" y="378914"/>
                    <a:pt x="882259" y="363422"/>
                    <a:pt x="882259" y="346638"/>
                  </a:cubicBezTo>
                  <a:lnTo>
                    <a:pt x="882259" y="341474"/>
                  </a:lnTo>
                  <a:lnTo>
                    <a:pt x="998261" y="341474"/>
                  </a:lnTo>
                  <a:lnTo>
                    <a:pt x="998261" y="329855"/>
                  </a:lnTo>
                  <a:cubicBezTo>
                    <a:pt x="998261" y="272405"/>
                    <a:pt x="991172" y="240775"/>
                    <a:pt x="973127" y="216891"/>
                  </a:cubicBezTo>
                  <a:cubicBezTo>
                    <a:pt x="959594" y="198817"/>
                    <a:pt x="939616" y="189134"/>
                    <a:pt x="915126" y="189134"/>
                  </a:cubicBezTo>
                  <a:cubicBezTo>
                    <a:pt x="889348" y="189134"/>
                    <a:pt x="868081" y="200753"/>
                    <a:pt x="852614" y="223346"/>
                  </a:cubicBezTo>
                  <a:cubicBezTo>
                    <a:pt x="835859" y="247875"/>
                    <a:pt x="828770" y="280796"/>
                    <a:pt x="828770" y="325982"/>
                  </a:cubicBezTo>
                  <a:cubicBezTo>
                    <a:pt x="828125" y="412480"/>
                    <a:pt x="862281" y="463475"/>
                    <a:pt x="921571" y="463475"/>
                  </a:cubicBezTo>
                  <a:close/>
                  <a:moveTo>
                    <a:pt x="915771" y="231738"/>
                  </a:moveTo>
                  <a:cubicBezTo>
                    <a:pt x="928660" y="231738"/>
                    <a:pt x="936394" y="238838"/>
                    <a:pt x="941549" y="250457"/>
                  </a:cubicBezTo>
                  <a:cubicBezTo>
                    <a:pt x="945416" y="260786"/>
                    <a:pt x="947349" y="278214"/>
                    <a:pt x="947349" y="298871"/>
                  </a:cubicBezTo>
                  <a:lnTo>
                    <a:pt x="882259" y="298871"/>
                  </a:lnTo>
                  <a:cubicBezTo>
                    <a:pt x="882904" y="253039"/>
                    <a:pt x="892571" y="231738"/>
                    <a:pt x="915771" y="231738"/>
                  </a:cubicBezTo>
                  <a:close/>
                  <a:moveTo>
                    <a:pt x="1252177" y="457020"/>
                  </a:moveTo>
                  <a:lnTo>
                    <a:pt x="1302444" y="457020"/>
                  </a:lnTo>
                  <a:lnTo>
                    <a:pt x="1302444" y="263368"/>
                  </a:lnTo>
                  <a:cubicBezTo>
                    <a:pt x="1314689" y="248521"/>
                    <a:pt x="1328867" y="240129"/>
                    <a:pt x="1339178" y="240129"/>
                  </a:cubicBezTo>
                  <a:cubicBezTo>
                    <a:pt x="1345623" y="240129"/>
                    <a:pt x="1352067" y="241420"/>
                    <a:pt x="1355934" y="246584"/>
                  </a:cubicBezTo>
                  <a:cubicBezTo>
                    <a:pt x="1359801" y="252394"/>
                    <a:pt x="1361734" y="260786"/>
                    <a:pt x="1361734" y="280796"/>
                  </a:cubicBezTo>
                  <a:lnTo>
                    <a:pt x="1361734" y="457020"/>
                  </a:lnTo>
                  <a:lnTo>
                    <a:pt x="1412002" y="457020"/>
                  </a:lnTo>
                  <a:lnTo>
                    <a:pt x="1412002" y="257558"/>
                  </a:lnTo>
                  <a:cubicBezTo>
                    <a:pt x="1412002" y="240129"/>
                    <a:pt x="1410068" y="222701"/>
                    <a:pt x="1399757" y="209790"/>
                  </a:cubicBezTo>
                  <a:cubicBezTo>
                    <a:pt x="1390735" y="198171"/>
                    <a:pt x="1376557" y="191071"/>
                    <a:pt x="1358512" y="191071"/>
                  </a:cubicBezTo>
                  <a:cubicBezTo>
                    <a:pt x="1335311" y="191071"/>
                    <a:pt x="1311467" y="204626"/>
                    <a:pt x="1298577" y="220119"/>
                  </a:cubicBezTo>
                  <a:cubicBezTo>
                    <a:pt x="1297933" y="206563"/>
                    <a:pt x="1293422" y="193653"/>
                    <a:pt x="1292133" y="189134"/>
                  </a:cubicBezTo>
                  <a:lnTo>
                    <a:pt x="1245088" y="201399"/>
                  </a:lnTo>
                  <a:cubicBezTo>
                    <a:pt x="1247665" y="215600"/>
                    <a:pt x="1251532" y="233029"/>
                    <a:pt x="1251532" y="264659"/>
                  </a:cubicBezTo>
                  <a:lnTo>
                    <a:pt x="1251532" y="457020"/>
                  </a:lnTo>
                  <a:close/>
                  <a:moveTo>
                    <a:pt x="668300" y="220119"/>
                  </a:moveTo>
                  <a:cubicBezTo>
                    <a:pt x="667656" y="206563"/>
                    <a:pt x="663145" y="193653"/>
                    <a:pt x="661856" y="189134"/>
                  </a:cubicBezTo>
                  <a:lnTo>
                    <a:pt x="614810" y="201399"/>
                  </a:lnTo>
                  <a:cubicBezTo>
                    <a:pt x="617388" y="215600"/>
                    <a:pt x="621255" y="233029"/>
                    <a:pt x="621255" y="264659"/>
                  </a:cubicBezTo>
                  <a:lnTo>
                    <a:pt x="621255" y="456375"/>
                  </a:lnTo>
                  <a:lnTo>
                    <a:pt x="671522" y="456375"/>
                  </a:lnTo>
                  <a:lnTo>
                    <a:pt x="671522" y="262722"/>
                  </a:lnTo>
                  <a:cubicBezTo>
                    <a:pt x="683767" y="247875"/>
                    <a:pt x="697945" y="239484"/>
                    <a:pt x="708256" y="239484"/>
                  </a:cubicBezTo>
                  <a:cubicBezTo>
                    <a:pt x="714701" y="239484"/>
                    <a:pt x="721146" y="240775"/>
                    <a:pt x="725012" y="245939"/>
                  </a:cubicBezTo>
                  <a:cubicBezTo>
                    <a:pt x="728879" y="251748"/>
                    <a:pt x="730812" y="260140"/>
                    <a:pt x="730812" y="280151"/>
                  </a:cubicBezTo>
                  <a:lnTo>
                    <a:pt x="730812" y="456375"/>
                  </a:lnTo>
                  <a:lnTo>
                    <a:pt x="781080" y="456375"/>
                  </a:lnTo>
                  <a:lnTo>
                    <a:pt x="781080" y="257558"/>
                  </a:lnTo>
                  <a:cubicBezTo>
                    <a:pt x="781080" y="240129"/>
                    <a:pt x="779146" y="222701"/>
                    <a:pt x="768835" y="209790"/>
                  </a:cubicBezTo>
                  <a:cubicBezTo>
                    <a:pt x="759813" y="198171"/>
                    <a:pt x="745635" y="191071"/>
                    <a:pt x="727590" y="191071"/>
                  </a:cubicBezTo>
                  <a:cubicBezTo>
                    <a:pt x="705034" y="191071"/>
                    <a:pt x="681189" y="204626"/>
                    <a:pt x="668300" y="220119"/>
                  </a:cubicBezTo>
                  <a:close/>
                  <a:moveTo>
                    <a:pt x="53490" y="107154"/>
                  </a:moveTo>
                  <a:cubicBezTo>
                    <a:pt x="83135" y="107154"/>
                    <a:pt x="106980" y="83271"/>
                    <a:pt x="106980" y="53577"/>
                  </a:cubicBezTo>
                  <a:cubicBezTo>
                    <a:pt x="106980" y="23884"/>
                    <a:pt x="83135" y="0"/>
                    <a:pt x="53490" y="0"/>
                  </a:cubicBezTo>
                  <a:cubicBezTo>
                    <a:pt x="23845" y="0"/>
                    <a:pt x="0" y="23884"/>
                    <a:pt x="0" y="53577"/>
                  </a:cubicBezTo>
                  <a:cubicBezTo>
                    <a:pt x="0" y="83271"/>
                    <a:pt x="23845" y="107154"/>
                    <a:pt x="53490" y="107154"/>
                  </a:cubicBezTo>
                  <a:close/>
                  <a:moveTo>
                    <a:pt x="300316" y="457020"/>
                  </a:moveTo>
                  <a:lnTo>
                    <a:pt x="300316" y="257558"/>
                  </a:lnTo>
                  <a:cubicBezTo>
                    <a:pt x="300316" y="240129"/>
                    <a:pt x="298383" y="222701"/>
                    <a:pt x="288072" y="209790"/>
                  </a:cubicBezTo>
                  <a:cubicBezTo>
                    <a:pt x="279049" y="198171"/>
                    <a:pt x="264871" y="191071"/>
                    <a:pt x="246826" y="191071"/>
                  </a:cubicBezTo>
                  <a:cubicBezTo>
                    <a:pt x="223626" y="191071"/>
                    <a:pt x="199781" y="204626"/>
                    <a:pt x="186892" y="220119"/>
                  </a:cubicBezTo>
                  <a:cubicBezTo>
                    <a:pt x="186248" y="206563"/>
                    <a:pt x="181736" y="193653"/>
                    <a:pt x="180447" y="189134"/>
                  </a:cubicBezTo>
                  <a:lnTo>
                    <a:pt x="134047" y="202044"/>
                  </a:lnTo>
                  <a:cubicBezTo>
                    <a:pt x="136625" y="216245"/>
                    <a:pt x="140491" y="233674"/>
                    <a:pt x="140491" y="265304"/>
                  </a:cubicBezTo>
                  <a:lnTo>
                    <a:pt x="140491" y="457020"/>
                  </a:lnTo>
                  <a:lnTo>
                    <a:pt x="190759" y="457020"/>
                  </a:lnTo>
                  <a:lnTo>
                    <a:pt x="190759" y="263368"/>
                  </a:lnTo>
                  <a:cubicBezTo>
                    <a:pt x="203003" y="248521"/>
                    <a:pt x="217181" y="240129"/>
                    <a:pt x="227493" y="240129"/>
                  </a:cubicBezTo>
                  <a:cubicBezTo>
                    <a:pt x="233937" y="240129"/>
                    <a:pt x="240382" y="241420"/>
                    <a:pt x="244249" y="246584"/>
                  </a:cubicBezTo>
                  <a:cubicBezTo>
                    <a:pt x="248115" y="252394"/>
                    <a:pt x="250049" y="260786"/>
                    <a:pt x="250049" y="280796"/>
                  </a:cubicBezTo>
                  <a:lnTo>
                    <a:pt x="250049" y="457020"/>
                  </a:lnTo>
                  <a:lnTo>
                    <a:pt x="300316" y="457020"/>
                  </a:lnTo>
                  <a:close/>
                  <a:moveTo>
                    <a:pt x="531676" y="92953"/>
                  </a:moveTo>
                  <a:cubicBezTo>
                    <a:pt x="512986" y="92953"/>
                    <a:pt x="498164" y="107800"/>
                    <a:pt x="498164" y="126520"/>
                  </a:cubicBezTo>
                  <a:cubicBezTo>
                    <a:pt x="498164" y="145240"/>
                    <a:pt x="512986" y="160086"/>
                    <a:pt x="531031" y="160086"/>
                  </a:cubicBezTo>
                  <a:cubicBezTo>
                    <a:pt x="549720" y="160086"/>
                    <a:pt x="564543" y="145240"/>
                    <a:pt x="564543" y="126520"/>
                  </a:cubicBezTo>
                  <a:cubicBezTo>
                    <a:pt x="564543" y="107800"/>
                    <a:pt x="549720" y="92953"/>
                    <a:pt x="531676" y="92953"/>
                  </a:cubicBezTo>
                  <a:close/>
                  <a:moveTo>
                    <a:pt x="29645" y="457020"/>
                  </a:moveTo>
                  <a:lnTo>
                    <a:pt x="79912" y="457020"/>
                  </a:lnTo>
                  <a:lnTo>
                    <a:pt x="79912" y="142657"/>
                  </a:lnTo>
                  <a:lnTo>
                    <a:pt x="29645" y="149113"/>
                  </a:lnTo>
                  <a:lnTo>
                    <a:pt x="29645" y="457020"/>
                  </a:lnTo>
                  <a:close/>
                  <a:moveTo>
                    <a:pt x="440163" y="123938"/>
                  </a:moveTo>
                  <a:cubicBezTo>
                    <a:pt x="449185" y="123938"/>
                    <a:pt x="458208" y="127165"/>
                    <a:pt x="464008" y="131684"/>
                  </a:cubicBezTo>
                  <a:lnTo>
                    <a:pt x="478186" y="92308"/>
                  </a:lnTo>
                  <a:cubicBezTo>
                    <a:pt x="464652" y="82625"/>
                    <a:pt x="449830" y="78107"/>
                    <a:pt x="431141" y="78107"/>
                  </a:cubicBezTo>
                  <a:cubicBezTo>
                    <a:pt x="418252" y="78107"/>
                    <a:pt x="404718" y="81334"/>
                    <a:pt x="392473" y="91017"/>
                  </a:cubicBezTo>
                  <a:cubicBezTo>
                    <a:pt x="380229" y="101345"/>
                    <a:pt x="367340" y="122001"/>
                    <a:pt x="367340" y="160732"/>
                  </a:cubicBezTo>
                  <a:cubicBezTo>
                    <a:pt x="367340" y="177515"/>
                    <a:pt x="367984" y="194944"/>
                    <a:pt x="367984" y="194944"/>
                  </a:cubicBezTo>
                  <a:lnTo>
                    <a:pt x="350584" y="194944"/>
                  </a:lnTo>
                  <a:lnTo>
                    <a:pt x="350584" y="239484"/>
                  </a:lnTo>
                  <a:lnTo>
                    <a:pt x="367984" y="239484"/>
                  </a:lnTo>
                  <a:lnTo>
                    <a:pt x="367984" y="456375"/>
                  </a:lnTo>
                  <a:lnTo>
                    <a:pt x="419540" y="456375"/>
                  </a:lnTo>
                  <a:lnTo>
                    <a:pt x="419540" y="240129"/>
                  </a:lnTo>
                  <a:lnTo>
                    <a:pt x="457563" y="240129"/>
                  </a:lnTo>
                  <a:lnTo>
                    <a:pt x="467230" y="195589"/>
                  </a:lnTo>
                  <a:lnTo>
                    <a:pt x="420185" y="195589"/>
                  </a:lnTo>
                  <a:lnTo>
                    <a:pt x="420185" y="155568"/>
                  </a:lnTo>
                  <a:cubicBezTo>
                    <a:pt x="420185" y="136202"/>
                    <a:pt x="427918" y="123938"/>
                    <a:pt x="440163" y="123938"/>
                  </a:cubicBezTo>
                  <a:close/>
                  <a:moveTo>
                    <a:pt x="505897" y="457020"/>
                  </a:moveTo>
                  <a:lnTo>
                    <a:pt x="556809" y="457020"/>
                  </a:lnTo>
                  <a:lnTo>
                    <a:pt x="556809" y="191071"/>
                  </a:lnTo>
                  <a:lnTo>
                    <a:pt x="505897" y="197526"/>
                  </a:lnTo>
                  <a:lnTo>
                    <a:pt x="505897" y="457020"/>
                  </a:lnTo>
                  <a:close/>
                </a:path>
              </a:pathLst>
            </a:custGeom>
            <a:solidFill>
              <a:srgbClr val="005DA9"/>
            </a:solidFill>
            <a:ln w="64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baseline="0" noProof="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B383B5BA-723A-4405-A758-172E5648B93E}"/>
                </a:ext>
              </a:extLst>
            </p:cNvPr>
            <p:cNvSpPr/>
            <p:nvPr/>
          </p:nvSpPr>
          <p:spPr>
            <a:xfrm>
              <a:off x="9738355" y="5453433"/>
              <a:ext cx="1826386" cy="800518"/>
            </a:xfrm>
            <a:custGeom>
              <a:avLst/>
              <a:gdLst>
                <a:gd name="connsiteX0" fmla="*/ 1549915 w 1826386"/>
                <a:gd name="connsiteY0" fmla="*/ 674411 h 800518"/>
                <a:gd name="connsiteX1" fmla="*/ 970550 w 1826386"/>
                <a:gd name="connsiteY1" fmla="*/ 746708 h 800518"/>
                <a:gd name="connsiteX2" fmla="*/ 102468 w 1826386"/>
                <a:gd name="connsiteY2" fmla="*/ 396197 h 800518"/>
                <a:gd name="connsiteX3" fmla="*/ 250693 w 1826386"/>
                <a:gd name="connsiteY3" fmla="*/ 186406 h 800518"/>
                <a:gd name="connsiteX4" fmla="*/ 221693 w 1826386"/>
                <a:gd name="connsiteY4" fmla="*/ 129602 h 800518"/>
                <a:gd name="connsiteX5" fmla="*/ 0 w 1826386"/>
                <a:gd name="connsiteY5" fmla="*/ 402006 h 800518"/>
                <a:gd name="connsiteX6" fmla="*/ 975705 w 1826386"/>
                <a:gd name="connsiteY6" fmla="*/ 800285 h 800518"/>
                <a:gd name="connsiteX7" fmla="*/ 1501581 w 1826386"/>
                <a:gd name="connsiteY7" fmla="*/ 718306 h 800518"/>
                <a:gd name="connsiteX8" fmla="*/ 1826386 w 1826386"/>
                <a:gd name="connsiteY8" fmla="*/ 536272 h 800518"/>
                <a:gd name="connsiteX9" fmla="*/ 1549915 w 1826386"/>
                <a:gd name="connsiteY9" fmla="*/ 674411 h 800518"/>
                <a:gd name="connsiteX10" fmla="*/ 467875 w 1826386"/>
                <a:gd name="connsiteY10" fmla="*/ 88289 h 800518"/>
                <a:gd name="connsiteX11" fmla="*/ 550365 w 1826386"/>
                <a:gd name="connsiteY11" fmla="*/ 61823 h 800518"/>
                <a:gd name="connsiteX12" fmla="*/ 976350 w 1826386"/>
                <a:gd name="connsiteY12" fmla="*/ 3727 h 800518"/>
                <a:gd name="connsiteX13" fmla="*/ 540054 w 1826386"/>
                <a:gd name="connsiteY13" fmla="*/ 26966 h 800518"/>
                <a:gd name="connsiteX14" fmla="*/ 451763 w 1826386"/>
                <a:gd name="connsiteY14" fmla="*/ 45685 h 800518"/>
                <a:gd name="connsiteX15" fmla="*/ 416318 w 1826386"/>
                <a:gd name="connsiteY15" fmla="*/ 55368 h 800518"/>
                <a:gd name="connsiteX16" fmla="*/ 384095 w 1826386"/>
                <a:gd name="connsiteY16" fmla="*/ 64405 h 800518"/>
                <a:gd name="connsiteX17" fmla="*/ 345428 w 1826386"/>
                <a:gd name="connsiteY17" fmla="*/ 77315 h 800518"/>
                <a:gd name="connsiteX18" fmla="*/ 366695 w 1826386"/>
                <a:gd name="connsiteY18" fmla="*/ 126374 h 800518"/>
                <a:gd name="connsiteX19" fmla="*/ 467875 w 1826386"/>
                <a:gd name="connsiteY19" fmla="*/ 88289 h 800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826386" h="800518">
                  <a:moveTo>
                    <a:pt x="1549915" y="674411"/>
                  </a:moveTo>
                  <a:cubicBezTo>
                    <a:pt x="1379779" y="724761"/>
                    <a:pt x="1172909" y="746708"/>
                    <a:pt x="970550" y="746708"/>
                  </a:cubicBezTo>
                  <a:cubicBezTo>
                    <a:pt x="456919" y="746708"/>
                    <a:pt x="125669" y="595659"/>
                    <a:pt x="102468" y="396197"/>
                  </a:cubicBezTo>
                  <a:cubicBezTo>
                    <a:pt x="94090" y="321318"/>
                    <a:pt x="152736" y="248375"/>
                    <a:pt x="250693" y="186406"/>
                  </a:cubicBezTo>
                  <a:cubicBezTo>
                    <a:pt x="233293" y="173496"/>
                    <a:pt x="222337" y="152840"/>
                    <a:pt x="221693" y="129602"/>
                  </a:cubicBezTo>
                  <a:cubicBezTo>
                    <a:pt x="79912" y="204481"/>
                    <a:pt x="0" y="302598"/>
                    <a:pt x="0" y="402006"/>
                  </a:cubicBezTo>
                  <a:cubicBezTo>
                    <a:pt x="0" y="622125"/>
                    <a:pt x="392473" y="808031"/>
                    <a:pt x="975705" y="800285"/>
                  </a:cubicBezTo>
                  <a:cubicBezTo>
                    <a:pt x="1178709" y="797703"/>
                    <a:pt x="1348200" y="768655"/>
                    <a:pt x="1501581" y="718306"/>
                  </a:cubicBezTo>
                  <a:cubicBezTo>
                    <a:pt x="1683962" y="658919"/>
                    <a:pt x="1798675" y="573712"/>
                    <a:pt x="1826386" y="536272"/>
                  </a:cubicBezTo>
                  <a:cubicBezTo>
                    <a:pt x="1793519" y="565966"/>
                    <a:pt x="1715540" y="625352"/>
                    <a:pt x="1549915" y="674411"/>
                  </a:cubicBezTo>
                  <a:close/>
                  <a:moveTo>
                    <a:pt x="467875" y="88289"/>
                  </a:moveTo>
                  <a:cubicBezTo>
                    <a:pt x="502031" y="76670"/>
                    <a:pt x="550365" y="61823"/>
                    <a:pt x="550365" y="61823"/>
                  </a:cubicBezTo>
                  <a:cubicBezTo>
                    <a:pt x="686345" y="24384"/>
                    <a:pt x="836503" y="2436"/>
                    <a:pt x="976350" y="3727"/>
                  </a:cubicBezTo>
                  <a:cubicBezTo>
                    <a:pt x="815236" y="-5955"/>
                    <a:pt x="668300" y="3727"/>
                    <a:pt x="540054" y="26966"/>
                  </a:cubicBezTo>
                  <a:cubicBezTo>
                    <a:pt x="540054" y="26966"/>
                    <a:pt x="497519" y="34066"/>
                    <a:pt x="451763" y="45685"/>
                  </a:cubicBezTo>
                  <a:cubicBezTo>
                    <a:pt x="451763" y="45685"/>
                    <a:pt x="429852" y="51495"/>
                    <a:pt x="416318" y="55368"/>
                  </a:cubicBezTo>
                  <a:cubicBezTo>
                    <a:pt x="402785" y="59241"/>
                    <a:pt x="384095" y="64405"/>
                    <a:pt x="384095" y="64405"/>
                  </a:cubicBezTo>
                  <a:cubicBezTo>
                    <a:pt x="371206" y="68278"/>
                    <a:pt x="358317" y="72797"/>
                    <a:pt x="345428" y="77315"/>
                  </a:cubicBezTo>
                  <a:cubicBezTo>
                    <a:pt x="358317" y="90225"/>
                    <a:pt x="366051" y="107009"/>
                    <a:pt x="366695" y="126374"/>
                  </a:cubicBezTo>
                  <a:cubicBezTo>
                    <a:pt x="389251" y="116046"/>
                    <a:pt x="432429" y="100554"/>
                    <a:pt x="467875" y="88289"/>
                  </a:cubicBezTo>
                  <a:close/>
                </a:path>
              </a:pathLst>
            </a:custGeom>
            <a:solidFill>
              <a:srgbClr val="E30034"/>
            </a:solidFill>
            <a:ln w="64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baseline="0" noProof="0"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6" name="MIO_AGENDA_IGNORE_NAVIGATION" hidden="1">
            <a:extLst>
              <a:ext uri="{FF2B5EF4-FFF2-40B4-BE49-F238E27FC236}">
                <a16:creationId xmlns:a16="http://schemas.microsoft.com/office/drawing/2014/main" id="{77B7EDDE-B2BF-41DF-B12E-29C55B064D28}"/>
              </a:ext>
            </a:extLst>
          </p:cNvPr>
          <p:cNvSpPr/>
          <p:nvPr/>
        </p:nvSpPr>
        <p:spPr bwMode="auto">
          <a:xfrm>
            <a:off x="11833096" y="116632"/>
            <a:ext cx="216024" cy="216024"/>
          </a:xfrm>
          <a:prstGeom prst="noSmoking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en-US" sz="160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6" name="MIO_AGENDA_IGNORE_CHAPTER_REFERENCE" hidden="1">
            <a:extLst>
              <a:ext uri="{FF2B5EF4-FFF2-40B4-BE49-F238E27FC236}">
                <a16:creationId xmlns:a16="http://schemas.microsoft.com/office/drawing/2014/main" id="{77CD087C-DFE1-43D5-AF8C-29BB0B90F672}"/>
              </a:ext>
            </a:extLst>
          </p:cNvPr>
          <p:cNvSpPr/>
          <p:nvPr/>
        </p:nvSpPr>
        <p:spPr bwMode="auto">
          <a:xfrm>
            <a:off x="11833096" y="116632"/>
            <a:ext cx="216024" cy="216024"/>
          </a:xfrm>
          <a:prstGeom prst="noSmoking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en-US" sz="160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8A2B950C-C584-4156-BAA9-284D4A5BB0F4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05BA39DF-1C65-465A-9ECA-C35A3F0705E9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8" name="Slide Number Placeholder 17" hidden="1">
            <a:extLst>
              <a:ext uri="{FF2B5EF4-FFF2-40B4-BE49-F238E27FC236}">
                <a16:creationId xmlns:a16="http://schemas.microsoft.com/office/drawing/2014/main" id="{237973C6-0D90-4AEE-BB6E-AE4A8B5BA26B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2423285"/>
      </p:ext>
    </p:extLst>
  </p:cSld>
  <p:clrMapOvr>
    <a:masterClrMapping/>
  </p:clrMapOvr>
  <p:hf hdr="0" dt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FX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FXSHAPE" hidden="1"/>
          <p:cNvSpPr>
            <a:spLocks noGrp="1"/>
          </p:cNvSpPr>
          <p:nvPr>
            <p:ph type="ftr" sz="quarter" idx="12"/>
          </p:nvPr>
        </p:nvSpPr>
        <p:spPr>
          <a:xfrm>
            <a:off x="6288024" y="6553200"/>
            <a:ext cx="768096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Verdana"/>
              </a:defRPr>
            </a:lvl1pPr>
          </a:lstStyle>
          <a:p>
            <a:r>
              <a:rPr lang="en-US"/>
              <a:t> </a:t>
            </a:r>
            <a:endParaRPr lang="en-US" b="1">
              <a:solidFill>
                <a:srgbClr val="E30034"/>
              </a:solidFill>
            </a:endParaRPr>
          </a:p>
        </p:txBody>
      </p:sp>
      <p:sp>
        <p:nvSpPr>
          <p:cNvPr id="2" name="IFXSHAPE"/>
          <p:cNvSpPr>
            <a:spLocks noGrp="1"/>
          </p:cNvSpPr>
          <p:nvPr>
            <p:ph type="title" hasCustomPrompt="1"/>
          </p:nvPr>
        </p:nvSpPr>
        <p:spPr>
          <a:xfrm>
            <a:off x="335360" y="188720"/>
            <a:ext cx="9631680" cy="7200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title</a:t>
            </a:r>
          </a:p>
        </p:txBody>
      </p:sp>
      <p:sp>
        <p:nvSpPr>
          <p:cNvPr id="6" name="IFXSHAPE" hidden="1"/>
          <p:cNvSpPr>
            <a:spLocks noGrp="1"/>
          </p:cNvSpPr>
          <p:nvPr>
            <p:ph type="sldNum" sz="quarter" idx="10"/>
          </p:nvPr>
        </p:nvSpPr>
        <p:spPr>
          <a:xfrm>
            <a:off x="11087355" y="6553200"/>
            <a:ext cx="384048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chemeClr val="accent2"/>
              </a:buClr>
              <a:defRPr sz="1600" b="0">
                <a:solidFill>
                  <a:schemeClr val="bg1"/>
                </a:solidFill>
                <a:latin typeface="Verdana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7" name="IFXSHAPE" hidden="1"/>
          <p:cNvSpPr>
            <a:spLocks noGrp="1"/>
          </p:cNvSpPr>
          <p:nvPr>
            <p:ph type="dt" sz="half" idx="11"/>
          </p:nvPr>
        </p:nvSpPr>
        <p:spPr>
          <a:xfrm>
            <a:off x="334432" y="6553200"/>
            <a:ext cx="384048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Verdana"/>
              </a:defRPr>
            </a:lvl1pPr>
          </a:lstStyle>
          <a:p>
            <a:r>
              <a:rPr lang="en-US"/>
              <a:t> </a:t>
            </a:r>
            <a:endParaRPr lang="en-US" b="1">
              <a:solidFill>
                <a:srgbClr val="E300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7428147"/>
      </p:ext>
    </p:extLst>
  </p:cSld>
  <p:clrMapOvr>
    <a:masterClrMapping/>
  </p:clrMapOvr>
  <p:hf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FX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FXSHAPE" hidden="1"/>
          <p:cNvSpPr>
            <a:spLocks noGrp="1"/>
          </p:cNvSpPr>
          <p:nvPr>
            <p:ph type="ftr" sz="quarter" idx="16"/>
          </p:nvPr>
        </p:nvSpPr>
        <p:spPr>
          <a:xfrm>
            <a:off x="6288024" y="6553200"/>
            <a:ext cx="768096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Verdana"/>
              </a:defRPr>
            </a:lvl1pPr>
          </a:lstStyle>
          <a:p>
            <a:r>
              <a:rPr lang="en-US"/>
              <a:t> </a:t>
            </a:r>
            <a:endParaRPr lang="en-US" b="1">
              <a:solidFill>
                <a:srgbClr val="E30034"/>
              </a:solidFill>
            </a:endParaRPr>
          </a:p>
        </p:txBody>
      </p:sp>
      <p:sp>
        <p:nvSpPr>
          <p:cNvPr id="6" name="IFXSHAPE" hidden="1"/>
          <p:cNvSpPr>
            <a:spLocks noGrp="1"/>
          </p:cNvSpPr>
          <p:nvPr>
            <p:ph type="sldNum" sz="quarter" idx="14"/>
          </p:nvPr>
        </p:nvSpPr>
        <p:spPr>
          <a:xfrm>
            <a:off x="11087355" y="6553200"/>
            <a:ext cx="384048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chemeClr val="accent2"/>
              </a:buClr>
              <a:defRPr sz="1600" b="0">
                <a:solidFill>
                  <a:schemeClr val="bg1"/>
                </a:solidFill>
                <a:latin typeface="Verdana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2" name="IFXSHAPE"/>
          <p:cNvSpPr>
            <a:spLocks noGrp="1"/>
          </p:cNvSpPr>
          <p:nvPr>
            <p:ph type="title" hasCustomPrompt="1"/>
          </p:nvPr>
        </p:nvSpPr>
        <p:spPr>
          <a:xfrm>
            <a:off x="335360" y="188720"/>
            <a:ext cx="9631680" cy="7200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title</a:t>
            </a:r>
          </a:p>
        </p:txBody>
      </p:sp>
      <p:sp>
        <p:nvSpPr>
          <p:cNvPr id="7" name="IFXSHAPE"/>
          <p:cNvSpPr>
            <a:spLocks noGrp="1"/>
          </p:cNvSpPr>
          <p:nvPr>
            <p:ph sz="quarter" idx="13" hasCustomPrompt="1"/>
          </p:nvPr>
        </p:nvSpPr>
        <p:spPr>
          <a:xfrm>
            <a:off x="334433" y="1268414"/>
            <a:ext cx="11522207" cy="51133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/>
              <a:t>Click to edit text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8" name="IFXSHAPE" hidden="1"/>
          <p:cNvSpPr>
            <a:spLocks noGrp="1"/>
          </p:cNvSpPr>
          <p:nvPr>
            <p:ph type="dt" sz="half" idx="15"/>
          </p:nvPr>
        </p:nvSpPr>
        <p:spPr>
          <a:xfrm>
            <a:off x="334432" y="6553200"/>
            <a:ext cx="384048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Verdana"/>
              </a:defRPr>
            </a:lvl1pPr>
          </a:lstStyle>
          <a:p>
            <a:r>
              <a:rPr lang="en-US"/>
              <a:t> </a:t>
            </a:r>
            <a:endParaRPr lang="en-US" b="1">
              <a:solidFill>
                <a:srgbClr val="E300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9061"/>
      </p:ext>
    </p:extLst>
  </p:cSld>
  <p:clrMapOvr>
    <a:masterClrMapping/>
  </p:clrMapOvr>
  <p:hf hd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IFX_Final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FXSHAPE" hidden="1"/>
          <p:cNvSpPr>
            <a:spLocks noGrp="1"/>
          </p:cNvSpPr>
          <p:nvPr>
            <p:ph type="ftr" sz="quarter" idx="12"/>
          </p:nvPr>
        </p:nvSpPr>
        <p:spPr>
          <a:xfrm>
            <a:off x="6288024" y="6553200"/>
            <a:ext cx="768096" cy="304800"/>
          </a:xfrm>
        </p:spPr>
        <p:txBody>
          <a:bodyPr wrap="none" lIns="0" tIns="0" rIns="0" bIns="0" anchor="ctr">
            <a:noAutofit/>
          </a:bodyPr>
          <a:lstStyle>
            <a:lvl1pPr algn="ctr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Verdana"/>
              </a:defRPr>
            </a:lvl1pPr>
          </a:lstStyle>
          <a:p>
            <a:r>
              <a:rPr lang="en-US"/>
              <a:t> </a:t>
            </a:r>
            <a:endParaRPr lang="en-US" b="1">
              <a:solidFill>
                <a:srgbClr val="E30034"/>
              </a:solidFill>
            </a:endParaRPr>
          </a:p>
        </p:txBody>
      </p:sp>
      <p:sp>
        <p:nvSpPr>
          <p:cNvPr id="5" name="IFXSHAPE" hidden="1"/>
          <p:cNvSpPr>
            <a:spLocks noGrp="1"/>
          </p:cNvSpPr>
          <p:nvPr>
            <p:ph type="sldNum" sz="quarter" idx="10"/>
          </p:nvPr>
        </p:nvSpPr>
        <p:spPr>
          <a:xfrm>
            <a:off x="11087355" y="6553200"/>
            <a:ext cx="384048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chemeClr val="accent2"/>
              </a:buClr>
              <a:defRPr sz="1600" b="0">
                <a:solidFill>
                  <a:schemeClr val="bg1"/>
                </a:solidFill>
                <a:latin typeface="Verdana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6" name="IFXSHAPE" hidden="1"/>
          <p:cNvSpPr>
            <a:spLocks noGrp="1"/>
          </p:cNvSpPr>
          <p:nvPr>
            <p:ph type="dt" sz="half" idx="11"/>
          </p:nvPr>
        </p:nvSpPr>
        <p:spPr>
          <a:xfrm>
            <a:off x="334432" y="6553200"/>
            <a:ext cx="384048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800" b="0">
                <a:solidFill>
                  <a:schemeClr val="accent2"/>
                </a:solidFill>
                <a:latin typeface="Verdana"/>
              </a:defRPr>
            </a:lvl1pPr>
          </a:lstStyle>
          <a:p>
            <a:r>
              <a:rPr lang="en-US"/>
              <a:t> </a:t>
            </a:r>
            <a:endParaRPr lang="en-US" b="1">
              <a:solidFill>
                <a:srgbClr val="E300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1430609"/>
      </p:ext>
    </p:extLst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IFX_Title Slide">
    <p:bg>
      <p:bgPr>
        <a:blipFill dpi="0" rotWithShape="1">
          <a:blip r:embed="rId2" cstate="print">
            <a:lum/>
          </a:blip>
          <a:srcRect/>
          <a:stretch>
            <a:fillRect l="80000" t="85000" r="5200" b="62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FXSHAPE"/>
          <p:cNvSpPr>
            <a:spLocks noGrp="1"/>
          </p:cNvSpPr>
          <p:nvPr>
            <p:ph type="ftr" sz="quarter" idx="12"/>
          </p:nvPr>
        </p:nvSpPr>
        <p:spPr>
          <a:xfrm>
            <a:off x="334432" y="381000"/>
            <a:ext cx="384048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2"/>
              </a:buClr>
              <a:defRPr sz="2400">
                <a:solidFill>
                  <a:schemeClr val="accent2"/>
                </a:solidFill>
                <a:latin typeface="Verdana"/>
              </a:defRPr>
            </a:lvl1pPr>
          </a:lstStyle>
          <a:p>
            <a:endParaRPr lang="en-US"/>
          </a:p>
        </p:txBody>
      </p:sp>
      <p:sp>
        <p:nvSpPr>
          <p:cNvPr id="5" name="IFXSHAPE"/>
          <p:cNvSpPr>
            <a:spLocks noGrp="1"/>
          </p:cNvSpPr>
          <p:nvPr>
            <p:ph type="sldNum" sz="quarter" idx="10"/>
          </p:nvPr>
        </p:nvSpPr>
        <p:spPr>
          <a:xfrm>
            <a:off x="11087355" y="6553200"/>
            <a:ext cx="384048" cy="304800"/>
          </a:xfrm>
        </p:spPr>
        <p:txBody>
          <a:bodyPr wrap="none" lIns="0" tIns="0" rIns="0" bIns="0" anchor="ctr">
            <a:noAutofit/>
          </a:bodyPr>
          <a:lstStyle>
            <a:lvl1pPr algn="r" fontAlgn="t">
              <a:buClr>
                <a:schemeClr val="bg1"/>
              </a:buClr>
              <a:defRPr sz="1600">
                <a:solidFill>
                  <a:schemeClr val="bg1"/>
                </a:solidFill>
                <a:latin typeface="Verdana"/>
              </a:defRPr>
            </a:lvl1pPr>
          </a:lstStyle>
          <a:p>
            <a:endParaRPr lang="en-US"/>
          </a:p>
        </p:txBody>
      </p:sp>
      <p:pic>
        <p:nvPicPr>
          <p:cNvPr id="8" name="Grafik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2191997" cy="6857998"/>
          </a:xfrm>
          <a:prstGeom prst="rect">
            <a:avLst/>
          </a:prstGeom>
        </p:spPr>
      </p:pic>
      <p:sp>
        <p:nvSpPr>
          <p:cNvPr id="9" name="IFXSHAPE"/>
          <p:cNvSpPr>
            <a:spLocks noGrp="1"/>
          </p:cNvSpPr>
          <p:nvPr>
            <p:ph type="ctrTitle" hasCustomPrompt="1"/>
          </p:nvPr>
        </p:nvSpPr>
        <p:spPr>
          <a:xfrm>
            <a:off x="334433" y="1268413"/>
            <a:ext cx="9504520" cy="1440000"/>
          </a:xfrm>
        </p:spPr>
        <p:txBody>
          <a:bodyPr vert="horz" lIns="0" tIns="0" rIns="0" bIns="10800" rtlCol="0" anchor="b" anchorCtr="0"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FontTx/>
              <a:buNone/>
              <a:defRPr lang="en-GB" sz="4800" b="0" noProof="0" dirty="0" smtClean="0">
                <a:solidFill>
                  <a:schemeClr val="tx1"/>
                </a:solidFill>
                <a:latin typeface="Verdana" pitchFamily="34" charset="0"/>
                <a:ea typeface="+mj-ea"/>
                <a:cs typeface="+mj-cs"/>
              </a:defRPr>
            </a:lvl1pPr>
          </a:lstStyle>
          <a:p>
            <a:r>
              <a:rPr lang="en-GB" noProof="0" dirty="0"/>
              <a:t>Please type in Title</a:t>
            </a:r>
            <a:endParaRPr lang="en-GB" dirty="0"/>
          </a:p>
        </p:txBody>
      </p:sp>
      <p:sp>
        <p:nvSpPr>
          <p:cNvPr id="10" name="IFXSHAPE"/>
          <p:cNvSpPr>
            <a:spLocks noGrp="1"/>
          </p:cNvSpPr>
          <p:nvPr>
            <p:ph type="subTitle" idx="1" hasCustomPrompt="1"/>
          </p:nvPr>
        </p:nvSpPr>
        <p:spPr>
          <a:xfrm>
            <a:off x="336000" y="2780927"/>
            <a:ext cx="9504520" cy="9360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marL="0" indent="0" algn="l">
              <a:spcAft>
                <a:spcPts val="0"/>
              </a:spcAft>
              <a:buNone/>
              <a:defRPr lang="en-GB" sz="2800" baseline="0" noProof="0" dirty="0" smtClean="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noProof="0" dirty="0"/>
              <a:t>Author (Department)</a:t>
            </a:r>
            <a:br>
              <a:rPr lang="en-GB" noProof="0" dirty="0"/>
            </a:br>
            <a:r>
              <a:rPr lang="en-GB" noProof="0" dirty="0"/>
              <a:t>Date</a:t>
            </a:r>
          </a:p>
        </p:txBody>
      </p:sp>
      <p:sp>
        <p:nvSpPr>
          <p:cNvPr id="6" name="IFXSHAPE" hidden="1"/>
          <p:cNvSpPr>
            <a:spLocks noGrp="1"/>
          </p:cNvSpPr>
          <p:nvPr>
            <p:ph type="dt" sz="half" idx="11"/>
          </p:nvPr>
        </p:nvSpPr>
        <p:spPr>
          <a:xfrm>
            <a:off x="5307541" y="6400800"/>
            <a:ext cx="384048" cy="304800"/>
          </a:xfrm>
        </p:spPr>
        <p:txBody>
          <a:bodyPr wrap="none" lIns="0" tIns="0" rIns="0" bIns="0" anchor="ctr">
            <a:noAutofit/>
          </a:bodyPr>
          <a:lstStyle>
            <a:lvl1pPr algn="l" fontAlgn="t">
              <a:buClr>
                <a:schemeClr val="accent1"/>
              </a:buClr>
              <a:defRPr sz="1200">
                <a:solidFill>
                  <a:schemeClr val="accent2"/>
                </a:solidFill>
                <a:latin typeface="Verdana"/>
              </a:defRPr>
            </a:lvl1pPr>
          </a:lstStyle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64227749"/>
      </p:ext>
    </p:extLst>
  </p:cSld>
  <p:clrMapOvr>
    <a:masterClrMapping/>
  </p:clrMapOvr>
  <p:hf sldNum="0" hdr="0" ft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IFX_PresentationTitle_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OGO PROTECTION" hidden="1">
            <a:extLst>
              <a:ext uri="{FF2B5EF4-FFF2-40B4-BE49-F238E27FC236}">
                <a16:creationId xmlns:a16="http://schemas.microsoft.com/office/drawing/2014/main" id="{D04A951B-0B3C-4A20-86D2-B3C8F8FB9563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9624391" y="5337212"/>
            <a:ext cx="2060717" cy="1116123"/>
          </a:xfrm>
          <a:prstGeom prst="rect">
            <a:avLst/>
          </a:prstGeom>
          <a:solidFill>
            <a:schemeClr val="accent3"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en-US" sz="160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7" name="Background White">
            <a:extLst>
              <a:ext uri="{FF2B5EF4-FFF2-40B4-BE49-F238E27FC236}">
                <a16:creationId xmlns:a16="http://schemas.microsoft.com/office/drawing/2014/main" id="{AFE04B5B-4266-446C-AFD4-7F662DB99088}"/>
              </a:ext>
            </a:extLst>
          </p:cNvPr>
          <p:cNvSpPr/>
          <p:nvPr/>
        </p:nvSpPr>
        <p:spPr bwMode="auto">
          <a:xfrm>
            <a:off x="0" y="0"/>
            <a:ext cx="12193200" cy="6858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96000" tIns="96000" rIns="96000" bIns="96000" rtlCol="0" anchor="ctr"/>
          <a:lstStyle/>
          <a:p>
            <a:pPr algn="ctr" eaLnBrk="0" hangingPunct="0"/>
            <a:endParaRPr lang="en-US" sz="2133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078FA743-D255-4464-8B0A-0C6C3C86AF6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20" y="1"/>
            <a:ext cx="12192000" cy="3914479"/>
          </a:xfrm>
          <a:custGeom>
            <a:avLst/>
            <a:gdLst>
              <a:gd name="connsiteX0" fmla="*/ 0 w 12192000"/>
              <a:gd name="connsiteY0" fmla="*/ 754254 h 3914479"/>
              <a:gd name="connsiteX1" fmla="*/ 3718844 w 12192000"/>
              <a:gd name="connsiteY1" fmla="*/ 1409987 h 3914479"/>
              <a:gd name="connsiteX2" fmla="*/ 3717075 w 12192000"/>
              <a:gd name="connsiteY2" fmla="*/ 1418748 h 3914479"/>
              <a:gd name="connsiteX3" fmla="*/ 3792675 w 12192000"/>
              <a:gd name="connsiteY3" fmla="*/ 1494348 h 3914479"/>
              <a:gd name="connsiteX4" fmla="*/ 3822102 w 12192000"/>
              <a:gd name="connsiteY4" fmla="*/ 1488407 h 3914479"/>
              <a:gd name="connsiteX5" fmla="*/ 3827476 w 12192000"/>
              <a:gd name="connsiteY5" fmla="*/ 1484784 h 3914479"/>
              <a:gd name="connsiteX6" fmla="*/ 4940342 w 12192000"/>
              <a:gd name="connsiteY6" fmla="*/ 3668903 h 3914479"/>
              <a:gd name="connsiteX7" fmla="*/ 1040095 w 12192000"/>
              <a:gd name="connsiteY7" fmla="*/ 3866924 h 3914479"/>
              <a:gd name="connsiteX8" fmla="*/ 0 w 12192000"/>
              <a:gd name="connsiteY8" fmla="*/ 3914479 h 3914479"/>
              <a:gd name="connsiteX9" fmla="*/ 8538152 w 12192000"/>
              <a:gd name="connsiteY9" fmla="*/ 0 h 3914479"/>
              <a:gd name="connsiteX10" fmla="*/ 12192000 w 12192000"/>
              <a:gd name="connsiteY10" fmla="*/ 0 h 3914479"/>
              <a:gd name="connsiteX11" fmla="*/ 12192000 w 12192000"/>
              <a:gd name="connsiteY11" fmla="*/ 1782101 h 3914479"/>
              <a:gd name="connsiteX12" fmla="*/ 4684292 w 12192000"/>
              <a:gd name="connsiteY12" fmla="*/ 0 h 3914479"/>
              <a:gd name="connsiteX13" fmla="*/ 8509181 w 12192000"/>
              <a:gd name="connsiteY13" fmla="*/ 0 h 3914479"/>
              <a:gd name="connsiteX14" fmla="*/ 12192000 w 12192000"/>
              <a:gd name="connsiteY14" fmla="*/ 1796231 h 3914479"/>
              <a:gd name="connsiteX15" fmla="*/ 12192000 w 12192000"/>
              <a:gd name="connsiteY15" fmla="*/ 3300727 h 3914479"/>
              <a:gd name="connsiteX16" fmla="*/ 4954235 w 12192000"/>
              <a:gd name="connsiteY16" fmla="*/ 3668198 h 3914479"/>
              <a:gd name="connsiteX17" fmla="*/ 3838086 w 12192000"/>
              <a:gd name="connsiteY17" fmla="*/ 1477631 h 3914479"/>
              <a:gd name="connsiteX18" fmla="*/ 3846133 w 12192000"/>
              <a:gd name="connsiteY18" fmla="*/ 1472206 h 3914479"/>
              <a:gd name="connsiteX19" fmla="*/ 3868275 w 12192000"/>
              <a:gd name="connsiteY19" fmla="*/ 1418748 h 3914479"/>
              <a:gd name="connsiteX20" fmla="*/ 3846133 w 12192000"/>
              <a:gd name="connsiteY20" fmla="*/ 1365291 h 3914479"/>
              <a:gd name="connsiteX21" fmla="*/ 3835600 w 12192000"/>
              <a:gd name="connsiteY21" fmla="*/ 1358189 h 3914479"/>
              <a:gd name="connsiteX22" fmla="*/ 0 w 12192000"/>
              <a:gd name="connsiteY22" fmla="*/ 0 h 3914479"/>
              <a:gd name="connsiteX23" fmla="*/ 4669316 w 12192000"/>
              <a:gd name="connsiteY23" fmla="*/ 0 h 3914479"/>
              <a:gd name="connsiteX24" fmla="*/ 3825063 w 12192000"/>
              <a:gd name="connsiteY24" fmla="*/ 1351086 h 3914479"/>
              <a:gd name="connsiteX25" fmla="*/ 3822102 w 12192000"/>
              <a:gd name="connsiteY25" fmla="*/ 1349089 h 3914479"/>
              <a:gd name="connsiteX26" fmla="*/ 3792675 w 12192000"/>
              <a:gd name="connsiteY26" fmla="*/ 1343148 h 3914479"/>
              <a:gd name="connsiteX27" fmla="*/ 3723016 w 12192000"/>
              <a:gd name="connsiteY27" fmla="*/ 1389321 h 3914479"/>
              <a:gd name="connsiteX28" fmla="*/ 3721358 w 12192000"/>
              <a:gd name="connsiteY28" fmla="*/ 1397534 h 3914479"/>
              <a:gd name="connsiteX29" fmla="*/ 0 w 12192000"/>
              <a:gd name="connsiteY29" fmla="*/ 741358 h 3914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2192000" h="3914479">
                <a:moveTo>
                  <a:pt x="0" y="754254"/>
                </a:moveTo>
                <a:lnTo>
                  <a:pt x="3718844" y="1409987"/>
                </a:lnTo>
                <a:lnTo>
                  <a:pt x="3717075" y="1418748"/>
                </a:lnTo>
                <a:cubicBezTo>
                  <a:pt x="3717075" y="1460501"/>
                  <a:pt x="3750922" y="1494348"/>
                  <a:pt x="3792675" y="1494348"/>
                </a:cubicBezTo>
                <a:cubicBezTo>
                  <a:pt x="3803114" y="1494348"/>
                  <a:pt x="3813058" y="1492233"/>
                  <a:pt x="3822102" y="1488407"/>
                </a:cubicBezTo>
                <a:lnTo>
                  <a:pt x="3827476" y="1484784"/>
                </a:lnTo>
                <a:lnTo>
                  <a:pt x="4940342" y="3668903"/>
                </a:lnTo>
                <a:lnTo>
                  <a:pt x="1040095" y="3866924"/>
                </a:lnTo>
                <a:lnTo>
                  <a:pt x="0" y="3914479"/>
                </a:lnTo>
                <a:close/>
                <a:moveTo>
                  <a:pt x="8538152" y="0"/>
                </a:moveTo>
                <a:lnTo>
                  <a:pt x="12192000" y="0"/>
                </a:lnTo>
                <a:lnTo>
                  <a:pt x="12192000" y="1782101"/>
                </a:lnTo>
                <a:close/>
                <a:moveTo>
                  <a:pt x="4684292" y="0"/>
                </a:moveTo>
                <a:lnTo>
                  <a:pt x="8509181" y="0"/>
                </a:lnTo>
                <a:lnTo>
                  <a:pt x="12192000" y="1796231"/>
                </a:lnTo>
                <a:lnTo>
                  <a:pt x="12192000" y="3300727"/>
                </a:lnTo>
                <a:lnTo>
                  <a:pt x="4954235" y="3668198"/>
                </a:lnTo>
                <a:lnTo>
                  <a:pt x="3838086" y="1477631"/>
                </a:lnTo>
                <a:lnTo>
                  <a:pt x="3846133" y="1472206"/>
                </a:lnTo>
                <a:cubicBezTo>
                  <a:pt x="3859814" y="1458525"/>
                  <a:pt x="3868275" y="1439625"/>
                  <a:pt x="3868275" y="1418748"/>
                </a:cubicBezTo>
                <a:cubicBezTo>
                  <a:pt x="3868275" y="1397872"/>
                  <a:pt x="3859814" y="1378972"/>
                  <a:pt x="3846133" y="1365291"/>
                </a:cubicBezTo>
                <a:lnTo>
                  <a:pt x="3835600" y="1358189"/>
                </a:lnTo>
                <a:close/>
                <a:moveTo>
                  <a:pt x="0" y="0"/>
                </a:moveTo>
                <a:lnTo>
                  <a:pt x="4669316" y="0"/>
                </a:lnTo>
                <a:lnTo>
                  <a:pt x="3825063" y="1351086"/>
                </a:lnTo>
                <a:lnTo>
                  <a:pt x="3822102" y="1349089"/>
                </a:lnTo>
                <a:cubicBezTo>
                  <a:pt x="3813058" y="1345264"/>
                  <a:pt x="3803114" y="1343148"/>
                  <a:pt x="3792675" y="1343148"/>
                </a:cubicBezTo>
                <a:cubicBezTo>
                  <a:pt x="3761361" y="1343148"/>
                  <a:pt x="3734493" y="1362187"/>
                  <a:pt x="3723016" y="1389321"/>
                </a:cubicBezTo>
                <a:lnTo>
                  <a:pt x="3721358" y="1397534"/>
                </a:lnTo>
                <a:lnTo>
                  <a:pt x="0" y="741358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 wrap="square" bIns="828000" anchor="ctr" anchorCtr="1">
            <a:noAutofit/>
          </a:bodyPr>
          <a:lstStyle>
            <a:lvl1pPr>
              <a:buFontTx/>
              <a:buNone/>
              <a:defRPr sz="1600" baseline="0">
                <a:latin typeface="+mn-lt"/>
                <a:ea typeface="+mn-ea"/>
                <a:cs typeface="+mn-cs"/>
              </a:defRPr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16" name="Title">
            <a:extLst>
              <a:ext uri="{FF2B5EF4-FFF2-40B4-BE49-F238E27FC236}">
                <a16:creationId xmlns:a16="http://schemas.microsoft.com/office/drawing/2014/main" id="{DDFB9099-E080-4657-A124-1583A73850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4001" y="4619032"/>
            <a:ext cx="10836000" cy="648000"/>
          </a:xfrm>
        </p:spPr>
        <p:txBody>
          <a:bodyPr anchor="b"/>
          <a:lstStyle>
            <a:lvl1pPr algn="l">
              <a:defRPr sz="3600" baseline="0"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0"/>
              <a:t>Please type in title</a:t>
            </a:r>
          </a:p>
        </p:txBody>
      </p:sp>
      <p:sp>
        <p:nvSpPr>
          <p:cNvPr id="36" name="Subtitle"/>
          <p:cNvSpPr>
            <a:spLocks noGrp="1"/>
          </p:cNvSpPr>
          <p:nvPr>
            <p:ph type="subTitle" idx="1" hasCustomPrompt="1"/>
          </p:nvPr>
        </p:nvSpPr>
        <p:spPr>
          <a:xfrm>
            <a:off x="624000" y="5662800"/>
            <a:ext cx="8280000" cy="612000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>
            <a:lvl1pPr marL="0" indent="0" algn="l">
              <a:spcAft>
                <a:spcPts val="0"/>
              </a:spcAft>
              <a:buNone/>
              <a:defRPr lang="en-GB" sz="2000" baseline="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Author (department)</a:t>
            </a:r>
            <a:br>
              <a:rPr lang="en-US" noProof="0"/>
            </a:br>
            <a:r>
              <a:rPr lang="en-US" noProof="0"/>
              <a:t>Date</a:t>
            </a:r>
          </a:p>
        </p:txBody>
      </p:sp>
      <p:sp>
        <p:nvSpPr>
          <p:cNvPr id="8" name="empower_classification_attention_placeholder" hidden="1">
            <a:extLst>
              <a:ext uri="{FF2B5EF4-FFF2-40B4-BE49-F238E27FC236}">
                <a16:creationId xmlns:a16="http://schemas.microsoft.com/office/drawing/2014/main" id="{597455C0-1C86-4D66-BC01-C39FC0636301}"/>
              </a:ext>
            </a:extLst>
          </p:cNvPr>
          <p:cNvSpPr txBox="1"/>
          <p:nvPr>
            <p:custDataLst>
              <p:tags r:id="rId2"/>
            </p:custDataLst>
          </p:nvPr>
        </p:nvSpPr>
        <p:spPr bwMode="auto">
          <a:xfrm>
            <a:off x="5411800" y="6501600"/>
            <a:ext cx="1368401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ctr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1200" kern="0" baseline="0" noProof="0">
                <a:solidFill>
                  <a:srgbClr val="E30034"/>
                </a:solidFill>
                <a:latin typeface="+mn-lt"/>
                <a:ea typeface="+mn-ea"/>
                <a:cs typeface="+mn-cs"/>
              </a:rPr>
              <a:t>Restricted</a:t>
            </a:r>
          </a:p>
        </p:txBody>
      </p:sp>
      <p:sp>
        <p:nvSpPr>
          <p:cNvPr id="9" name="empower_classification_placeholder">
            <a:extLst>
              <a:ext uri="{FF2B5EF4-FFF2-40B4-BE49-F238E27FC236}">
                <a16:creationId xmlns:a16="http://schemas.microsoft.com/office/drawing/2014/main" id="{F2A69E30-B66A-4640-A0FD-5D2C3EE160B0}"/>
              </a:ext>
            </a:extLst>
          </p:cNvPr>
          <p:cNvSpPr txBox="1"/>
          <p:nvPr>
            <p:custDataLst>
              <p:tags r:id="rId3"/>
            </p:custDataLst>
          </p:nvPr>
        </p:nvSpPr>
        <p:spPr bwMode="auto">
          <a:xfrm>
            <a:off x="5412000" y="6501600"/>
            <a:ext cx="1368000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ctr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1200" kern="0" baseline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restricted</a:t>
            </a:r>
          </a:p>
        </p:txBody>
      </p:sp>
      <p:sp>
        <p:nvSpPr>
          <p:cNvPr id="10" name="empower_document_placeholder" hidden="1">
            <a:extLst>
              <a:ext uri="{FF2B5EF4-FFF2-40B4-BE49-F238E27FC236}">
                <a16:creationId xmlns:a16="http://schemas.microsoft.com/office/drawing/2014/main" id="{96E39437-30C8-4D2C-BDE0-D743E3FA80DD}"/>
              </a:ext>
            </a:extLst>
          </p:cNvPr>
          <p:cNvSpPr txBox="1"/>
          <p:nvPr>
            <p:custDataLst>
              <p:tags r:id="rId4"/>
            </p:custDataLst>
          </p:nvPr>
        </p:nvSpPr>
        <p:spPr bwMode="auto">
          <a:xfrm>
            <a:off x="624000" y="6501600"/>
            <a:ext cx="3240087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1200" kern="0" baseline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[Owner:   Doc ID:   Vers.: ]</a:t>
            </a:r>
          </a:p>
        </p:txBody>
      </p:sp>
      <p:sp>
        <p:nvSpPr>
          <p:cNvPr id="19" name="empower_draft_placeholder" hidden="1">
            <a:extLst>
              <a:ext uri="{FF2B5EF4-FFF2-40B4-BE49-F238E27FC236}">
                <a16:creationId xmlns:a16="http://schemas.microsoft.com/office/drawing/2014/main" id="{4B8FCDCD-762A-43C6-901A-F85ED8B716CE}"/>
              </a:ext>
            </a:extLst>
          </p:cNvPr>
          <p:cNvSpPr txBox="1"/>
          <p:nvPr userDrawn="1">
            <p:custDataLst>
              <p:tags r:id="rId5"/>
            </p:custDataLst>
          </p:nvPr>
        </p:nvSpPr>
        <p:spPr bwMode="auto">
          <a:xfrm>
            <a:off x="4350044" y="6501239"/>
            <a:ext cx="576000" cy="2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ctr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1200" kern="0" baseline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- DRAFT -</a:t>
            </a:r>
          </a:p>
        </p:txBody>
      </p:sp>
      <p:grpSp>
        <p:nvGrpSpPr>
          <p:cNvPr id="12" name="Logo">
            <a:extLst>
              <a:ext uri="{FF2B5EF4-FFF2-40B4-BE49-F238E27FC236}">
                <a16:creationId xmlns:a16="http://schemas.microsoft.com/office/drawing/2014/main" id="{7D4C4BA3-EB41-4D16-AC7A-1D39D9C25FCF}"/>
              </a:ext>
            </a:extLst>
          </p:cNvPr>
          <p:cNvGrpSpPr/>
          <p:nvPr/>
        </p:nvGrpSpPr>
        <p:grpSpPr>
          <a:xfrm>
            <a:off x="9738355" y="5453288"/>
            <a:ext cx="1830253" cy="800431"/>
            <a:chOff x="9738355" y="5453288"/>
            <a:chExt cx="1830253" cy="800431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2F453EFB-4C66-424D-935B-1B2057CC2B64}"/>
                </a:ext>
              </a:extLst>
            </p:cNvPr>
            <p:cNvSpPr/>
            <p:nvPr/>
          </p:nvSpPr>
          <p:spPr>
            <a:xfrm>
              <a:off x="9979381" y="5528812"/>
              <a:ext cx="1412001" cy="463475"/>
            </a:xfrm>
            <a:custGeom>
              <a:avLst/>
              <a:gdLst>
                <a:gd name="connsiteX0" fmla="*/ 1120063 w 1412001"/>
                <a:gd name="connsiteY0" fmla="*/ 463475 h 463475"/>
                <a:gd name="connsiteX1" fmla="*/ 1209643 w 1412001"/>
                <a:gd name="connsiteY1" fmla="*/ 324691 h 463475"/>
                <a:gd name="connsiteX2" fmla="*/ 1120063 w 1412001"/>
                <a:gd name="connsiteY2" fmla="*/ 189134 h 463475"/>
                <a:gd name="connsiteX3" fmla="*/ 1031773 w 1412001"/>
                <a:gd name="connsiteY3" fmla="*/ 325982 h 463475"/>
                <a:gd name="connsiteX4" fmla="*/ 1120063 w 1412001"/>
                <a:gd name="connsiteY4" fmla="*/ 463475 h 463475"/>
                <a:gd name="connsiteX5" fmla="*/ 1086552 w 1412001"/>
                <a:gd name="connsiteY5" fmla="*/ 324045 h 463475"/>
                <a:gd name="connsiteX6" fmla="*/ 1120063 w 1412001"/>
                <a:gd name="connsiteY6" fmla="*/ 235611 h 463475"/>
                <a:gd name="connsiteX7" fmla="*/ 1154864 w 1412001"/>
                <a:gd name="connsiteY7" fmla="*/ 325336 h 463475"/>
                <a:gd name="connsiteX8" fmla="*/ 1121352 w 1412001"/>
                <a:gd name="connsiteY8" fmla="*/ 418290 h 463475"/>
                <a:gd name="connsiteX9" fmla="*/ 1086552 w 1412001"/>
                <a:gd name="connsiteY9" fmla="*/ 324045 h 463475"/>
                <a:gd name="connsiteX10" fmla="*/ 921571 w 1412001"/>
                <a:gd name="connsiteY10" fmla="*/ 463475 h 463475"/>
                <a:gd name="connsiteX11" fmla="*/ 995683 w 1412001"/>
                <a:gd name="connsiteY11" fmla="*/ 428618 h 463475"/>
                <a:gd name="connsiteX12" fmla="*/ 975705 w 1412001"/>
                <a:gd name="connsiteY12" fmla="*/ 391178 h 463475"/>
                <a:gd name="connsiteX13" fmla="*/ 926082 w 1412001"/>
                <a:gd name="connsiteY13" fmla="*/ 416999 h 463475"/>
                <a:gd name="connsiteX14" fmla="*/ 889993 w 1412001"/>
                <a:gd name="connsiteY14" fmla="*/ 392469 h 463475"/>
                <a:gd name="connsiteX15" fmla="*/ 882259 w 1412001"/>
                <a:gd name="connsiteY15" fmla="*/ 346638 h 463475"/>
                <a:gd name="connsiteX16" fmla="*/ 882259 w 1412001"/>
                <a:gd name="connsiteY16" fmla="*/ 341474 h 463475"/>
                <a:gd name="connsiteX17" fmla="*/ 998261 w 1412001"/>
                <a:gd name="connsiteY17" fmla="*/ 341474 h 463475"/>
                <a:gd name="connsiteX18" fmla="*/ 998261 w 1412001"/>
                <a:gd name="connsiteY18" fmla="*/ 329855 h 463475"/>
                <a:gd name="connsiteX19" fmla="*/ 973127 w 1412001"/>
                <a:gd name="connsiteY19" fmla="*/ 216891 h 463475"/>
                <a:gd name="connsiteX20" fmla="*/ 915126 w 1412001"/>
                <a:gd name="connsiteY20" fmla="*/ 189134 h 463475"/>
                <a:gd name="connsiteX21" fmla="*/ 852614 w 1412001"/>
                <a:gd name="connsiteY21" fmla="*/ 223346 h 463475"/>
                <a:gd name="connsiteX22" fmla="*/ 828770 w 1412001"/>
                <a:gd name="connsiteY22" fmla="*/ 325982 h 463475"/>
                <a:gd name="connsiteX23" fmla="*/ 921571 w 1412001"/>
                <a:gd name="connsiteY23" fmla="*/ 463475 h 463475"/>
                <a:gd name="connsiteX24" fmla="*/ 915771 w 1412001"/>
                <a:gd name="connsiteY24" fmla="*/ 231738 h 463475"/>
                <a:gd name="connsiteX25" fmla="*/ 941549 w 1412001"/>
                <a:gd name="connsiteY25" fmla="*/ 250457 h 463475"/>
                <a:gd name="connsiteX26" fmla="*/ 947349 w 1412001"/>
                <a:gd name="connsiteY26" fmla="*/ 298871 h 463475"/>
                <a:gd name="connsiteX27" fmla="*/ 882259 w 1412001"/>
                <a:gd name="connsiteY27" fmla="*/ 298871 h 463475"/>
                <a:gd name="connsiteX28" fmla="*/ 915771 w 1412001"/>
                <a:gd name="connsiteY28" fmla="*/ 231738 h 463475"/>
                <a:gd name="connsiteX29" fmla="*/ 1252177 w 1412001"/>
                <a:gd name="connsiteY29" fmla="*/ 457020 h 463475"/>
                <a:gd name="connsiteX30" fmla="*/ 1302444 w 1412001"/>
                <a:gd name="connsiteY30" fmla="*/ 457020 h 463475"/>
                <a:gd name="connsiteX31" fmla="*/ 1302444 w 1412001"/>
                <a:gd name="connsiteY31" fmla="*/ 263368 h 463475"/>
                <a:gd name="connsiteX32" fmla="*/ 1339178 w 1412001"/>
                <a:gd name="connsiteY32" fmla="*/ 240129 h 463475"/>
                <a:gd name="connsiteX33" fmla="*/ 1355934 w 1412001"/>
                <a:gd name="connsiteY33" fmla="*/ 246584 h 463475"/>
                <a:gd name="connsiteX34" fmla="*/ 1361734 w 1412001"/>
                <a:gd name="connsiteY34" fmla="*/ 280796 h 463475"/>
                <a:gd name="connsiteX35" fmla="*/ 1361734 w 1412001"/>
                <a:gd name="connsiteY35" fmla="*/ 457020 h 463475"/>
                <a:gd name="connsiteX36" fmla="*/ 1412002 w 1412001"/>
                <a:gd name="connsiteY36" fmla="*/ 457020 h 463475"/>
                <a:gd name="connsiteX37" fmla="*/ 1412002 w 1412001"/>
                <a:gd name="connsiteY37" fmla="*/ 257558 h 463475"/>
                <a:gd name="connsiteX38" fmla="*/ 1399757 w 1412001"/>
                <a:gd name="connsiteY38" fmla="*/ 209790 h 463475"/>
                <a:gd name="connsiteX39" fmla="*/ 1358512 w 1412001"/>
                <a:gd name="connsiteY39" fmla="*/ 191071 h 463475"/>
                <a:gd name="connsiteX40" fmla="*/ 1298577 w 1412001"/>
                <a:gd name="connsiteY40" fmla="*/ 220119 h 463475"/>
                <a:gd name="connsiteX41" fmla="*/ 1292133 w 1412001"/>
                <a:gd name="connsiteY41" fmla="*/ 189134 h 463475"/>
                <a:gd name="connsiteX42" fmla="*/ 1245088 w 1412001"/>
                <a:gd name="connsiteY42" fmla="*/ 201399 h 463475"/>
                <a:gd name="connsiteX43" fmla="*/ 1251532 w 1412001"/>
                <a:gd name="connsiteY43" fmla="*/ 264659 h 463475"/>
                <a:gd name="connsiteX44" fmla="*/ 1251532 w 1412001"/>
                <a:gd name="connsiteY44" fmla="*/ 457020 h 463475"/>
                <a:gd name="connsiteX45" fmla="*/ 668300 w 1412001"/>
                <a:gd name="connsiteY45" fmla="*/ 220119 h 463475"/>
                <a:gd name="connsiteX46" fmla="*/ 661856 w 1412001"/>
                <a:gd name="connsiteY46" fmla="*/ 189134 h 463475"/>
                <a:gd name="connsiteX47" fmla="*/ 614810 w 1412001"/>
                <a:gd name="connsiteY47" fmla="*/ 201399 h 463475"/>
                <a:gd name="connsiteX48" fmla="*/ 621255 w 1412001"/>
                <a:gd name="connsiteY48" fmla="*/ 264659 h 463475"/>
                <a:gd name="connsiteX49" fmla="*/ 621255 w 1412001"/>
                <a:gd name="connsiteY49" fmla="*/ 456375 h 463475"/>
                <a:gd name="connsiteX50" fmla="*/ 671522 w 1412001"/>
                <a:gd name="connsiteY50" fmla="*/ 456375 h 463475"/>
                <a:gd name="connsiteX51" fmla="*/ 671522 w 1412001"/>
                <a:gd name="connsiteY51" fmla="*/ 262722 h 463475"/>
                <a:gd name="connsiteX52" fmla="*/ 708256 w 1412001"/>
                <a:gd name="connsiteY52" fmla="*/ 239484 h 463475"/>
                <a:gd name="connsiteX53" fmla="*/ 725012 w 1412001"/>
                <a:gd name="connsiteY53" fmla="*/ 245939 h 463475"/>
                <a:gd name="connsiteX54" fmla="*/ 730812 w 1412001"/>
                <a:gd name="connsiteY54" fmla="*/ 280151 h 463475"/>
                <a:gd name="connsiteX55" fmla="*/ 730812 w 1412001"/>
                <a:gd name="connsiteY55" fmla="*/ 456375 h 463475"/>
                <a:gd name="connsiteX56" fmla="*/ 781080 w 1412001"/>
                <a:gd name="connsiteY56" fmla="*/ 456375 h 463475"/>
                <a:gd name="connsiteX57" fmla="*/ 781080 w 1412001"/>
                <a:gd name="connsiteY57" fmla="*/ 257558 h 463475"/>
                <a:gd name="connsiteX58" fmla="*/ 768835 w 1412001"/>
                <a:gd name="connsiteY58" fmla="*/ 209790 h 463475"/>
                <a:gd name="connsiteX59" fmla="*/ 727590 w 1412001"/>
                <a:gd name="connsiteY59" fmla="*/ 191071 h 463475"/>
                <a:gd name="connsiteX60" fmla="*/ 668300 w 1412001"/>
                <a:gd name="connsiteY60" fmla="*/ 220119 h 463475"/>
                <a:gd name="connsiteX61" fmla="*/ 53490 w 1412001"/>
                <a:gd name="connsiteY61" fmla="*/ 107154 h 463475"/>
                <a:gd name="connsiteX62" fmla="*/ 106980 w 1412001"/>
                <a:gd name="connsiteY62" fmla="*/ 53577 h 463475"/>
                <a:gd name="connsiteX63" fmla="*/ 53490 w 1412001"/>
                <a:gd name="connsiteY63" fmla="*/ 0 h 463475"/>
                <a:gd name="connsiteX64" fmla="*/ 0 w 1412001"/>
                <a:gd name="connsiteY64" fmla="*/ 53577 h 463475"/>
                <a:gd name="connsiteX65" fmla="*/ 53490 w 1412001"/>
                <a:gd name="connsiteY65" fmla="*/ 107154 h 463475"/>
                <a:gd name="connsiteX66" fmla="*/ 300316 w 1412001"/>
                <a:gd name="connsiteY66" fmla="*/ 457020 h 463475"/>
                <a:gd name="connsiteX67" fmla="*/ 300316 w 1412001"/>
                <a:gd name="connsiteY67" fmla="*/ 257558 h 463475"/>
                <a:gd name="connsiteX68" fmla="*/ 288072 w 1412001"/>
                <a:gd name="connsiteY68" fmla="*/ 209790 h 463475"/>
                <a:gd name="connsiteX69" fmla="*/ 246826 w 1412001"/>
                <a:gd name="connsiteY69" fmla="*/ 191071 h 463475"/>
                <a:gd name="connsiteX70" fmla="*/ 186892 w 1412001"/>
                <a:gd name="connsiteY70" fmla="*/ 220119 h 463475"/>
                <a:gd name="connsiteX71" fmla="*/ 180447 w 1412001"/>
                <a:gd name="connsiteY71" fmla="*/ 189134 h 463475"/>
                <a:gd name="connsiteX72" fmla="*/ 134047 w 1412001"/>
                <a:gd name="connsiteY72" fmla="*/ 202044 h 463475"/>
                <a:gd name="connsiteX73" fmla="*/ 140491 w 1412001"/>
                <a:gd name="connsiteY73" fmla="*/ 265304 h 463475"/>
                <a:gd name="connsiteX74" fmla="*/ 140491 w 1412001"/>
                <a:gd name="connsiteY74" fmla="*/ 457020 h 463475"/>
                <a:gd name="connsiteX75" fmla="*/ 190759 w 1412001"/>
                <a:gd name="connsiteY75" fmla="*/ 457020 h 463475"/>
                <a:gd name="connsiteX76" fmla="*/ 190759 w 1412001"/>
                <a:gd name="connsiteY76" fmla="*/ 263368 h 463475"/>
                <a:gd name="connsiteX77" fmla="*/ 227493 w 1412001"/>
                <a:gd name="connsiteY77" fmla="*/ 240129 h 463475"/>
                <a:gd name="connsiteX78" fmla="*/ 244249 w 1412001"/>
                <a:gd name="connsiteY78" fmla="*/ 246584 h 463475"/>
                <a:gd name="connsiteX79" fmla="*/ 250049 w 1412001"/>
                <a:gd name="connsiteY79" fmla="*/ 280796 h 463475"/>
                <a:gd name="connsiteX80" fmla="*/ 250049 w 1412001"/>
                <a:gd name="connsiteY80" fmla="*/ 457020 h 463475"/>
                <a:gd name="connsiteX81" fmla="*/ 300316 w 1412001"/>
                <a:gd name="connsiteY81" fmla="*/ 457020 h 463475"/>
                <a:gd name="connsiteX82" fmla="*/ 531676 w 1412001"/>
                <a:gd name="connsiteY82" fmla="*/ 92953 h 463475"/>
                <a:gd name="connsiteX83" fmla="*/ 498164 w 1412001"/>
                <a:gd name="connsiteY83" fmla="*/ 126520 h 463475"/>
                <a:gd name="connsiteX84" fmla="*/ 531031 w 1412001"/>
                <a:gd name="connsiteY84" fmla="*/ 160086 h 463475"/>
                <a:gd name="connsiteX85" fmla="*/ 564543 w 1412001"/>
                <a:gd name="connsiteY85" fmla="*/ 126520 h 463475"/>
                <a:gd name="connsiteX86" fmla="*/ 531676 w 1412001"/>
                <a:gd name="connsiteY86" fmla="*/ 92953 h 463475"/>
                <a:gd name="connsiteX87" fmla="*/ 29645 w 1412001"/>
                <a:gd name="connsiteY87" fmla="*/ 457020 h 463475"/>
                <a:gd name="connsiteX88" fmla="*/ 79912 w 1412001"/>
                <a:gd name="connsiteY88" fmla="*/ 457020 h 463475"/>
                <a:gd name="connsiteX89" fmla="*/ 79912 w 1412001"/>
                <a:gd name="connsiteY89" fmla="*/ 142657 h 463475"/>
                <a:gd name="connsiteX90" fmla="*/ 29645 w 1412001"/>
                <a:gd name="connsiteY90" fmla="*/ 149113 h 463475"/>
                <a:gd name="connsiteX91" fmla="*/ 29645 w 1412001"/>
                <a:gd name="connsiteY91" fmla="*/ 457020 h 463475"/>
                <a:gd name="connsiteX92" fmla="*/ 440163 w 1412001"/>
                <a:gd name="connsiteY92" fmla="*/ 123938 h 463475"/>
                <a:gd name="connsiteX93" fmla="*/ 464008 w 1412001"/>
                <a:gd name="connsiteY93" fmla="*/ 131684 h 463475"/>
                <a:gd name="connsiteX94" fmla="*/ 478186 w 1412001"/>
                <a:gd name="connsiteY94" fmla="*/ 92308 h 463475"/>
                <a:gd name="connsiteX95" fmla="*/ 431141 w 1412001"/>
                <a:gd name="connsiteY95" fmla="*/ 78107 h 463475"/>
                <a:gd name="connsiteX96" fmla="*/ 392473 w 1412001"/>
                <a:gd name="connsiteY96" fmla="*/ 91017 h 463475"/>
                <a:gd name="connsiteX97" fmla="*/ 367340 w 1412001"/>
                <a:gd name="connsiteY97" fmla="*/ 160732 h 463475"/>
                <a:gd name="connsiteX98" fmla="*/ 367984 w 1412001"/>
                <a:gd name="connsiteY98" fmla="*/ 194944 h 463475"/>
                <a:gd name="connsiteX99" fmla="*/ 350584 w 1412001"/>
                <a:gd name="connsiteY99" fmla="*/ 194944 h 463475"/>
                <a:gd name="connsiteX100" fmla="*/ 350584 w 1412001"/>
                <a:gd name="connsiteY100" fmla="*/ 239484 h 463475"/>
                <a:gd name="connsiteX101" fmla="*/ 367984 w 1412001"/>
                <a:gd name="connsiteY101" fmla="*/ 239484 h 463475"/>
                <a:gd name="connsiteX102" fmla="*/ 367984 w 1412001"/>
                <a:gd name="connsiteY102" fmla="*/ 456375 h 463475"/>
                <a:gd name="connsiteX103" fmla="*/ 419540 w 1412001"/>
                <a:gd name="connsiteY103" fmla="*/ 456375 h 463475"/>
                <a:gd name="connsiteX104" fmla="*/ 419540 w 1412001"/>
                <a:gd name="connsiteY104" fmla="*/ 240129 h 463475"/>
                <a:gd name="connsiteX105" fmla="*/ 457563 w 1412001"/>
                <a:gd name="connsiteY105" fmla="*/ 240129 h 463475"/>
                <a:gd name="connsiteX106" fmla="*/ 467230 w 1412001"/>
                <a:gd name="connsiteY106" fmla="*/ 195589 h 463475"/>
                <a:gd name="connsiteX107" fmla="*/ 420185 w 1412001"/>
                <a:gd name="connsiteY107" fmla="*/ 195589 h 463475"/>
                <a:gd name="connsiteX108" fmla="*/ 420185 w 1412001"/>
                <a:gd name="connsiteY108" fmla="*/ 155568 h 463475"/>
                <a:gd name="connsiteX109" fmla="*/ 440163 w 1412001"/>
                <a:gd name="connsiteY109" fmla="*/ 123938 h 463475"/>
                <a:gd name="connsiteX110" fmla="*/ 505897 w 1412001"/>
                <a:gd name="connsiteY110" fmla="*/ 457020 h 463475"/>
                <a:gd name="connsiteX111" fmla="*/ 556809 w 1412001"/>
                <a:gd name="connsiteY111" fmla="*/ 457020 h 463475"/>
                <a:gd name="connsiteX112" fmla="*/ 556809 w 1412001"/>
                <a:gd name="connsiteY112" fmla="*/ 191071 h 463475"/>
                <a:gd name="connsiteX113" fmla="*/ 505897 w 1412001"/>
                <a:gd name="connsiteY113" fmla="*/ 197526 h 463475"/>
                <a:gd name="connsiteX114" fmla="*/ 505897 w 1412001"/>
                <a:gd name="connsiteY114" fmla="*/ 457020 h 463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1412001" h="463475">
                  <a:moveTo>
                    <a:pt x="1120063" y="463475"/>
                  </a:moveTo>
                  <a:cubicBezTo>
                    <a:pt x="1188376" y="463475"/>
                    <a:pt x="1209643" y="391178"/>
                    <a:pt x="1209643" y="324691"/>
                  </a:cubicBezTo>
                  <a:cubicBezTo>
                    <a:pt x="1209643" y="235611"/>
                    <a:pt x="1172264" y="189134"/>
                    <a:pt x="1120063" y="189134"/>
                  </a:cubicBezTo>
                  <a:cubicBezTo>
                    <a:pt x="1054329" y="189134"/>
                    <a:pt x="1031128" y="261431"/>
                    <a:pt x="1031773" y="325982"/>
                  </a:cubicBezTo>
                  <a:cubicBezTo>
                    <a:pt x="1032417" y="389887"/>
                    <a:pt x="1050462" y="463475"/>
                    <a:pt x="1120063" y="463475"/>
                  </a:cubicBezTo>
                  <a:close/>
                  <a:moveTo>
                    <a:pt x="1086552" y="324045"/>
                  </a:moveTo>
                  <a:cubicBezTo>
                    <a:pt x="1086552" y="297580"/>
                    <a:pt x="1086552" y="235611"/>
                    <a:pt x="1120063" y="235611"/>
                  </a:cubicBezTo>
                  <a:cubicBezTo>
                    <a:pt x="1156153" y="235611"/>
                    <a:pt x="1154864" y="296934"/>
                    <a:pt x="1154864" y="325336"/>
                  </a:cubicBezTo>
                  <a:cubicBezTo>
                    <a:pt x="1154864" y="352448"/>
                    <a:pt x="1154864" y="418290"/>
                    <a:pt x="1121352" y="418290"/>
                  </a:cubicBezTo>
                  <a:cubicBezTo>
                    <a:pt x="1085263" y="417644"/>
                    <a:pt x="1086552" y="351802"/>
                    <a:pt x="1086552" y="324045"/>
                  </a:cubicBezTo>
                  <a:close/>
                  <a:moveTo>
                    <a:pt x="921571" y="463475"/>
                  </a:moveTo>
                  <a:cubicBezTo>
                    <a:pt x="949283" y="463475"/>
                    <a:pt x="973127" y="452502"/>
                    <a:pt x="995683" y="428618"/>
                  </a:cubicBezTo>
                  <a:lnTo>
                    <a:pt x="975705" y="391178"/>
                  </a:lnTo>
                  <a:cubicBezTo>
                    <a:pt x="960238" y="407962"/>
                    <a:pt x="944771" y="416999"/>
                    <a:pt x="926082" y="416999"/>
                  </a:cubicBezTo>
                  <a:cubicBezTo>
                    <a:pt x="910615" y="416999"/>
                    <a:pt x="897726" y="407962"/>
                    <a:pt x="889993" y="392469"/>
                  </a:cubicBezTo>
                  <a:cubicBezTo>
                    <a:pt x="883548" y="378914"/>
                    <a:pt x="882259" y="363422"/>
                    <a:pt x="882259" y="346638"/>
                  </a:cubicBezTo>
                  <a:lnTo>
                    <a:pt x="882259" y="341474"/>
                  </a:lnTo>
                  <a:lnTo>
                    <a:pt x="998261" y="341474"/>
                  </a:lnTo>
                  <a:lnTo>
                    <a:pt x="998261" y="329855"/>
                  </a:lnTo>
                  <a:cubicBezTo>
                    <a:pt x="998261" y="272405"/>
                    <a:pt x="991172" y="240775"/>
                    <a:pt x="973127" y="216891"/>
                  </a:cubicBezTo>
                  <a:cubicBezTo>
                    <a:pt x="959594" y="198817"/>
                    <a:pt x="939616" y="189134"/>
                    <a:pt x="915126" y="189134"/>
                  </a:cubicBezTo>
                  <a:cubicBezTo>
                    <a:pt x="889348" y="189134"/>
                    <a:pt x="868081" y="200753"/>
                    <a:pt x="852614" y="223346"/>
                  </a:cubicBezTo>
                  <a:cubicBezTo>
                    <a:pt x="835859" y="247875"/>
                    <a:pt x="828770" y="280796"/>
                    <a:pt x="828770" y="325982"/>
                  </a:cubicBezTo>
                  <a:cubicBezTo>
                    <a:pt x="828125" y="412480"/>
                    <a:pt x="862281" y="463475"/>
                    <a:pt x="921571" y="463475"/>
                  </a:cubicBezTo>
                  <a:close/>
                  <a:moveTo>
                    <a:pt x="915771" y="231738"/>
                  </a:moveTo>
                  <a:cubicBezTo>
                    <a:pt x="928660" y="231738"/>
                    <a:pt x="936394" y="238838"/>
                    <a:pt x="941549" y="250457"/>
                  </a:cubicBezTo>
                  <a:cubicBezTo>
                    <a:pt x="945416" y="260786"/>
                    <a:pt x="947349" y="278214"/>
                    <a:pt x="947349" y="298871"/>
                  </a:cubicBezTo>
                  <a:lnTo>
                    <a:pt x="882259" y="298871"/>
                  </a:lnTo>
                  <a:cubicBezTo>
                    <a:pt x="882904" y="253039"/>
                    <a:pt x="892571" y="231738"/>
                    <a:pt x="915771" y="231738"/>
                  </a:cubicBezTo>
                  <a:close/>
                  <a:moveTo>
                    <a:pt x="1252177" y="457020"/>
                  </a:moveTo>
                  <a:lnTo>
                    <a:pt x="1302444" y="457020"/>
                  </a:lnTo>
                  <a:lnTo>
                    <a:pt x="1302444" y="263368"/>
                  </a:lnTo>
                  <a:cubicBezTo>
                    <a:pt x="1314689" y="248521"/>
                    <a:pt x="1328867" y="240129"/>
                    <a:pt x="1339178" y="240129"/>
                  </a:cubicBezTo>
                  <a:cubicBezTo>
                    <a:pt x="1345623" y="240129"/>
                    <a:pt x="1352067" y="241420"/>
                    <a:pt x="1355934" y="246584"/>
                  </a:cubicBezTo>
                  <a:cubicBezTo>
                    <a:pt x="1359801" y="252394"/>
                    <a:pt x="1361734" y="260786"/>
                    <a:pt x="1361734" y="280796"/>
                  </a:cubicBezTo>
                  <a:lnTo>
                    <a:pt x="1361734" y="457020"/>
                  </a:lnTo>
                  <a:lnTo>
                    <a:pt x="1412002" y="457020"/>
                  </a:lnTo>
                  <a:lnTo>
                    <a:pt x="1412002" y="257558"/>
                  </a:lnTo>
                  <a:cubicBezTo>
                    <a:pt x="1412002" y="240129"/>
                    <a:pt x="1410068" y="222701"/>
                    <a:pt x="1399757" y="209790"/>
                  </a:cubicBezTo>
                  <a:cubicBezTo>
                    <a:pt x="1390735" y="198171"/>
                    <a:pt x="1376557" y="191071"/>
                    <a:pt x="1358512" y="191071"/>
                  </a:cubicBezTo>
                  <a:cubicBezTo>
                    <a:pt x="1335311" y="191071"/>
                    <a:pt x="1311467" y="204626"/>
                    <a:pt x="1298577" y="220119"/>
                  </a:cubicBezTo>
                  <a:cubicBezTo>
                    <a:pt x="1297933" y="206563"/>
                    <a:pt x="1293422" y="193653"/>
                    <a:pt x="1292133" y="189134"/>
                  </a:cubicBezTo>
                  <a:lnTo>
                    <a:pt x="1245088" y="201399"/>
                  </a:lnTo>
                  <a:cubicBezTo>
                    <a:pt x="1247665" y="215600"/>
                    <a:pt x="1251532" y="233029"/>
                    <a:pt x="1251532" y="264659"/>
                  </a:cubicBezTo>
                  <a:lnTo>
                    <a:pt x="1251532" y="457020"/>
                  </a:lnTo>
                  <a:close/>
                  <a:moveTo>
                    <a:pt x="668300" y="220119"/>
                  </a:moveTo>
                  <a:cubicBezTo>
                    <a:pt x="667656" y="206563"/>
                    <a:pt x="663145" y="193653"/>
                    <a:pt x="661856" y="189134"/>
                  </a:cubicBezTo>
                  <a:lnTo>
                    <a:pt x="614810" y="201399"/>
                  </a:lnTo>
                  <a:cubicBezTo>
                    <a:pt x="617388" y="215600"/>
                    <a:pt x="621255" y="233029"/>
                    <a:pt x="621255" y="264659"/>
                  </a:cubicBezTo>
                  <a:lnTo>
                    <a:pt x="621255" y="456375"/>
                  </a:lnTo>
                  <a:lnTo>
                    <a:pt x="671522" y="456375"/>
                  </a:lnTo>
                  <a:lnTo>
                    <a:pt x="671522" y="262722"/>
                  </a:lnTo>
                  <a:cubicBezTo>
                    <a:pt x="683767" y="247875"/>
                    <a:pt x="697945" y="239484"/>
                    <a:pt x="708256" y="239484"/>
                  </a:cubicBezTo>
                  <a:cubicBezTo>
                    <a:pt x="714701" y="239484"/>
                    <a:pt x="721146" y="240775"/>
                    <a:pt x="725012" y="245939"/>
                  </a:cubicBezTo>
                  <a:cubicBezTo>
                    <a:pt x="728879" y="251748"/>
                    <a:pt x="730812" y="260140"/>
                    <a:pt x="730812" y="280151"/>
                  </a:cubicBezTo>
                  <a:lnTo>
                    <a:pt x="730812" y="456375"/>
                  </a:lnTo>
                  <a:lnTo>
                    <a:pt x="781080" y="456375"/>
                  </a:lnTo>
                  <a:lnTo>
                    <a:pt x="781080" y="257558"/>
                  </a:lnTo>
                  <a:cubicBezTo>
                    <a:pt x="781080" y="240129"/>
                    <a:pt x="779146" y="222701"/>
                    <a:pt x="768835" y="209790"/>
                  </a:cubicBezTo>
                  <a:cubicBezTo>
                    <a:pt x="759813" y="198171"/>
                    <a:pt x="745635" y="191071"/>
                    <a:pt x="727590" y="191071"/>
                  </a:cubicBezTo>
                  <a:cubicBezTo>
                    <a:pt x="705034" y="191071"/>
                    <a:pt x="681189" y="204626"/>
                    <a:pt x="668300" y="220119"/>
                  </a:cubicBezTo>
                  <a:close/>
                  <a:moveTo>
                    <a:pt x="53490" y="107154"/>
                  </a:moveTo>
                  <a:cubicBezTo>
                    <a:pt x="83135" y="107154"/>
                    <a:pt x="106980" y="83271"/>
                    <a:pt x="106980" y="53577"/>
                  </a:cubicBezTo>
                  <a:cubicBezTo>
                    <a:pt x="106980" y="23884"/>
                    <a:pt x="83135" y="0"/>
                    <a:pt x="53490" y="0"/>
                  </a:cubicBezTo>
                  <a:cubicBezTo>
                    <a:pt x="23845" y="0"/>
                    <a:pt x="0" y="23884"/>
                    <a:pt x="0" y="53577"/>
                  </a:cubicBezTo>
                  <a:cubicBezTo>
                    <a:pt x="0" y="83271"/>
                    <a:pt x="23845" y="107154"/>
                    <a:pt x="53490" y="107154"/>
                  </a:cubicBezTo>
                  <a:close/>
                  <a:moveTo>
                    <a:pt x="300316" y="457020"/>
                  </a:moveTo>
                  <a:lnTo>
                    <a:pt x="300316" y="257558"/>
                  </a:lnTo>
                  <a:cubicBezTo>
                    <a:pt x="300316" y="240129"/>
                    <a:pt x="298383" y="222701"/>
                    <a:pt x="288072" y="209790"/>
                  </a:cubicBezTo>
                  <a:cubicBezTo>
                    <a:pt x="279049" y="198171"/>
                    <a:pt x="264871" y="191071"/>
                    <a:pt x="246826" y="191071"/>
                  </a:cubicBezTo>
                  <a:cubicBezTo>
                    <a:pt x="223626" y="191071"/>
                    <a:pt x="199781" y="204626"/>
                    <a:pt x="186892" y="220119"/>
                  </a:cubicBezTo>
                  <a:cubicBezTo>
                    <a:pt x="186248" y="206563"/>
                    <a:pt x="181736" y="193653"/>
                    <a:pt x="180447" y="189134"/>
                  </a:cubicBezTo>
                  <a:lnTo>
                    <a:pt x="134047" y="202044"/>
                  </a:lnTo>
                  <a:cubicBezTo>
                    <a:pt x="136625" y="216245"/>
                    <a:pt x="140491" y="233674"/>
                    <a:pt x="140491" y="265304"/>
                  </a:cubicBezTo>
                  <a:lnTo>
                    <a:pt x="140491" y="457020"/>
                  </a:lnTo>
                  <a:lnTo>
                    <a:pt x="190759" y="457020"/>
                  </a:lnTo>
                  <a:lnTo>
                    <a:pt x="190759" y="263368"/>
                  </a:lnTo>
                  <a:cubicBezTo>
                    <a:pt x="203003" y="248521"/>
                    <a:pt x="217181" y="240129"/>
                    <a:pt x="227493" y="240129"/>
                  </a:cubicBezTo>
                  <a:cubicBezTo>
                    <a:pt x="233937" y="240129"/>
                    <a:pt x="240382" y="241420"/>
                    <a:pt x="244249" y="246584"/>
                  </a:cubicBezTo>
                  <a:cubicBezTo>
                    <a:pt x="248115" y="252394"/>
                    <a:pt x="250049" y="260786"/>
                    <a:pt x="250049" y="280796"/>
                  </a:cubicBezTo>
                  <a:lnTo>
                    <a:pt x="250049" y="457020"/>
                  </a:lnTo>
                  <a:lnTo>
                    <a:pt x="300316" y="457020"/>
                  </a:lnTo>
                  <a:close/>
                  <a:moveTo>
                    <a:pt x="531676" y="92953"/>
                  </a:moveTo>
                  <a:cubicBezTo>
                    <a:pt x="512986" y="92953"/>
                    <a:pt x="498164" y="107800"/>
                    <a:pt x="498164" y="126520"/>
                  </a:cubicBezTo>
                  <a:cubicBezTo>
                    <a:pt x="498164" y="145240"/>
                    <a:pt x="512986" y="160086"/>
                    <a:pt x="531031" y="160086"/>
                  </a:cubicBezTo>
                  <a:cubicBezTo>
                    <a:pt x="549720" y="160086"/>
                    <a:pt x="564543" y="145240"/>
                    <a:pt x="564543" y="126520"/>
                  </a:cubicBezTo>
                  <a:cubicBezTo>
                    <a:pt x="564543" y="107800"/>
                    <a:pt x="549720" y="92953"/>
                    <a:pt x="531676" y="92953"/>
                  </a:cubicBezTo>
                  <a:close/>
                  <a:moveTo>
                    <a:pt x="29645" y="457020"/>
                  </a:moveTo>
                  <a:lnTo>
                    <a:pt x="79912" y="457020"/>
                  </a:lnTo>
                  <a:lnTo>
                    <a:pt x="79912" y="142657"/>
                  </a:lnTo>
                  <a:lnTo>
                    <a:pt x="29645" y="149113"/>
                  </a:lnTo>
                  <a:lnTo>
                    <a:pt x="29645" y="457020"/>
                  </a:lnTo>
                  <a:close/>
                  <a:moveTo>
                    <a:pt x="440163" y="123938"/>
                  </a:moveTo>
                  <a:cubicBezTo>
                    <a:pt x="449185" y="123938"/>
                    <a:pt x="458208" y="127165"/>
                    <a:pt x="464008" y="131684"/>
                  </a:cubicBezTo>
                  <a:lnTo>
                    <a:pt x="478186" y="92308"/>
                  </a:lnTo>
                  <a:cubicBezTo>
                    <a:pt x="464652" y="82625"/>
                    <a:pt x="449830" y="78107"/>
                    <a:pt x="431141" y="78107"/>
                  </a:cubicBezTo>
                  <a:cubicBezTo>
                    <a:pt x="418252" y="78107"/>
                    <a:pt x="404718" y="81334"/>
                    <a:pt x="392473" y="91017"/>
                  </a:cubicBezTo>
                  <a:cubicBezTo>
                    <a:pt x="380229" y="101345"/>
                    <a:pt x="367340" y="122001"/>
                    <a:pt x="367340" y="160732"/>
                  </a:cubicBezTo>
                  <a:cubicBezTo>
                    <a:pt x="367340" y="177515"/>
                    <a:pt x="367984" y="194944"/>
                    <a:pt x="367984" y="194944"/>
                  </a:cubicBezTo>
                  <a:lnTo>
                    <a:pt x="350584" y="194944"/>
                  </a:lnTo>
                  <a:lnTo>
                    <a:pt x="350584" y="239484"/>
                  </a:lnTo>
                  <a:lnTo>
                    <a:pt x="367984" y="239484"/>
                  </a:lnTo>
                  <a:lnTo>
                    <a:pt x="367984" y="456375"/>
                  </a:lnTo>
                  <a:lnTo>
                    <a:pt x="419540" y="456375"/>
                  </a:lnTo>
                  <a:lnTo>
                    <a:pt x="419540" y="240129"/>
                  </a:lnTo>
                  <a:lnTo>
                    <a:pt x="457563" y="240129"/>
                  </a:lnTo>
                  <a:lnTo>
                    <a:pt x="467230" y="195589"/>
                  </a:lnTo>
                  <a:lnTo>
                    <a:pt x="420185" y="195589"/>
                  </a:lnTo>
                  <a:lnTo>
                    <a:pt x="420185" y="155568"/>
                  </a:lnTo>
                  <a:cubicBezTo>
                    <a:pt x="420185" y="136202"/>
                    <a:pt x="427918" y="123938"/>
                    <a:pt x="440163" y="123938"/>
                  </a:cubicBezTo>
                  <a:close/>
                  <a:moveTo>
                    <a:pt x="505897" y="457020"/>
                  </a:moveTo>
                  <a:lnTo>
                    <a:pt x="556809" y="457020"/>
                  </a:lnTo>
                  <a:lnTo>
                    <a:pt x="556809" y="191071"/>
                  </a:lnTo>
                  <a:lnTo>
                    <a:pt x="505897" y="197526"/>
                  </a:lnTo>
                  <a:lnTo>
                    <a:pt x="505897" y="457020"/>
                  </a:lnTo>
                  <a:close/>
                </a:path>
              </a:pathLst>
            </a:custGeom>
            <a:solidFill>
              <a:srgbClr val="005DA9"/>
            </a:solidFill>
            <a:ln w="64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baseline="0" noProof="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E26861E4-4C53-40F8-8225-0CFFDC5696CD}"/>
                </a:ext>
              </a:extLst>
            </p:cNvPr>
            <p:cNvSpPr/>
            <p:nvPr/>
          </p:nvSpPr>
          <p:spPr>
            <a:xfrm>
              <a:off x="9738355" y="5453433"/>
              <a:ext cx="1826386" cy="800518"/>
            </a:xfrm>
            <a:custGeom>
              <a:avLst/>
              <a:gdLst>
                <a:gd name="connsiteX0" fmla="*/ 1549915 w 1826386"/>
                <a:gd name="connsiteY0" fmla="*/ 674411 h 800518"/>
                <a:gd name="connsiteX1" fmla="*/ 970550 w 1826386"/>
                <a:gd name="connsiteY1" fmla="*/ 746708 h 800518"/>
                <a:gd name="connsiteX2" fmla="*/ 102468 w 1826386"/>
                <a:gd name="connsiteY2" fmla="*/ 396197 h 800518"/>
                <a:gd name="connsiteX3" fmla="*/ 250693 w 1826386"/>
                <a:gd name="connsiteY3" fmla="*/ 186406 h 800518"/>
                <a:gd name="connsiteX4" fmla="*/ 221693 w 1826386"/>
                <a:gd name="connsiteY4" fmla="*/ 129602 h 800518"/>
                <a:gd name="connsiteX5" fmla="*/ 0 w 1826386"/>
                <a:gd name="connsiteY5" fmla="*/ 402006 h 800518"/>
                <a:gd name="connsiteX6" fmla="*/ 975705 w 1826386"/>
                <a:gd name="connsiteY6" fmla="*/ 800285 h 800518"/>
                <a:gd name="connsiteX7" fmla="*/ 1501581 w 1826386"/>
                <a:gd name="connsiteY7" fmla="*/ 718306 h 800518"/>
                <a:gd name="connsiteX8" fmla="*/ 1826386 w 1826386"/>
                <a:gd name="connsiteY8" fmla="*/ 536272 h 800518"/>
                <a:gd name="connsiteX9" fmla="*/ 1549915 w 1826386"/>
                <a:gd name="connsiteY9" fmla="*/ 674411 h 800518"/>
                <a:gd name="connsiteX10" fmla="*/ 467875 w 1826386"/>
                <a:gd name="connsiteY10" fmla="*/ 88289 h 800518"/>
                <a:gd name="connsiteX11" fmla="*/ 550365 w 1826386"/>
                <a:gd name="connsiteY11" fmla="*/ 61823 h 800518"/>
                <a:gd name="connsiteX12" fmla="*/ 976350 w 1826386"/>
                <a:gd name="connsiteY12" fmla="*/ 3727 h 800518"/>
                <a:gd name="connsiteX13" fmla="*/ 540054 w 1826386"/>
                <a:gd name="connsiteY13" fmla="*/ 26966 h 800518"/>
                <a:gd name="connsiteX14" fmla="*/ 451763 w 1826386"/>
                <a:gd name="connsiteY14" fmla="*/ 45685 h 800518"/>
                <a:gd name="connsiteX15" fmla="*/ 416318 w 1826386"/>
                <a:gd name="connsiteY15" fmla="*/ 55368 h 800518"/>
                <a:gd name="connsiteX16" fmla="*/ 384095 w 1826386"/>
                <a:gd name="connsiteY16" fmla="*/ 64405 h 800518"/>
                <a:gd name="connsiteX17" fmla="*/ 345428 w 1826386"/>
                <a:gd name="connsiteY17" fmla="*/ 77315 h 800518"/>
                <a:gd name="connsiteX18" fmla="*/ 366695 w 1826386"/>
                <a:gd name="connsiteY18" fmla="*/ 126374 h 800518"/>
                <a:gd name="connsiteX19" fmla="*/ 467875 w 1826386"/>
                <a:gd name="connsiteY19" fmla="*/ 88289 h 800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826386" h="800518">
                  <a:moveTo>
                    <a:pt x="1549915" y="674411"/>
                  </a:moveTo>
                  <a:cubicBezTo>
                    <a:pt x="1379779" y="724761"/>
                    <a:pt x="1172909" y="746708"/>
                    <a:pt x="970550" y="746708"/>
                  </a:cubicBezTo>
                  <a:cubicBezTo>
                    <a:pt x="456919" y="746708"/>
                    <a:pt x="125669" y="595659"/>
                    <a:pt x="102468" y="396197"/>
                  </a:cubicBezTo>
                  <a:cubicBezTo>
                    <a:pt x="94090" y="321318"/>
                    <a:pt x="152736" y="248375"/>
                    <a:pt x="250693" y="186406"/>
                  </a:cubicBezTo>
                  <a:cubicBezTo>
                    <a:pt x="233293" y="173496"/>
                    <a:pt x="222337" y="152840"/>
                    <a:pt x="221693" y="129602"/>
                  </a:cubicBezTo>
                  <a:cubicBezTo>
                    <a:pt x="79912" y="204481"/>
                    <a:pt x="0" y="302598"/>
                    <a:pt x="0" y="402006"/>
                  </a:cubicBezTo>
                  <a:cubicBezTo>
                    <a:pt x="0" y="622125"/>
                    <a:pt x="392473" y="808031"/>
                    <a:pt x="975705" y="800285"/>
                  </a:cubicBezTo>
                  <a:cubicBezTo>
                    <a:pt x="1178709" y="797703"/>
                    <a:pt x="1348200" y="768655"/>
                    <a:pt x="1501581" y="718306"/>
                  </a:cubicBezTo>
                  <a:cubicBezTo>
                    <a:pt x="1683962" y="658919"/>
                    <a:pt x="1798675" y="573712"/>
                    <a:pt x="1826386" y="536272"/>
                  </a:cubicBezTo>
                  <a:cubicBezTo>
                    <a:pt x="1793519" y="565966"/>
                    <a:pt x="1715540" y="625352"/>
                    <a:pt x="1549915" y="674411"/>
                  </a:cubicBezTo>
                  <a:close/>
                  <a:moveTo>
                    <a:pt x="467875" y="88289"/>
                  </a:moveTo>
                  <a:cubicBezTo>
                    <a:pt x="502031" y="76670"/>
                    <a:pt x="550365" y="61823"/>
                    <a:pt x="550365" y="61823"/>
                  </a:cubicBezTo>
                  <a:cubicBezTo>
                    <a:pt x="686345" y="24384"/>
                    <a:pt x="836503" y="2436"/>
                    <a:pt x="976350" y="3727"/>
                  </a:cubicBezTo>
                  <a:cubicBezTo>
                    <a:pt x="815236" y="-5955"/>
                    <a:pt x="668300" y="3727"/>
                    <a:pt x="540054" y="26966"/>
                  </a:cubicBezTo>
                  <a:cubicBezTo>
                    <a:pt x="540054" y="26966"/>
                    <a:pt x="497519" y="34066"/>
                    <a:pt x="451763" y="45685"/>
                  </a:cubicBezTo>
                  <a:cubicBezTo>
                    <a:pt x="451763" y="45685"/>
                    <a:pt x="429852" y="51495"/>
                    <a:pt x="416318" y="55368"/>
                  </a:cubicBezTo>
                  <a:cubicBezTo>
                    <a:pt x="402785" y="59241"/>
                    <a:pt x="384095" y="64405"/>
                    <a:pt x="384095" y="64405"/>
                  </a:cubicBezTo>
                  <a:cubicBezTo>
                    <a:pt x="371206" y="68278"/>
                    <a:pt x="358317" y="72797"/>
                    <a:pt x="345428" y="77315"/>
                  </a:cubicBezTo>
                  <a:cubicBezTo>
                    <a:pt x="358317" y="90225"/>
                    <a:pt x="366051" y="107009"/>
                    <a:pt x="366695" y="126374"/>
                  </a:cubicBezTo>
                  <a:cubicBezTo>
                    <a:pt x="389251" y="116046"/>
                    <a:pt x="432429" y="100554"/>
                    <a:pt x="467875" y="88289"/>
                  </a:cubicBezTo>
                  <a:close/>
                </a:path>
              </a:pathLst>
            </a:custGeom>
            <a:solidFill>
              <a:srgbClr val="E30034"/>
            </a:solidFill>
            <a:ln w="64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baseline="0" noProof="0"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6" name="MIO_AGENDA_IGNORE_NAVIGATION" hidden="1">
            <a:extLst>
              <a:ext uri="{FF2B5EF4-FFF2-40B4-BE49-F238E27FC236}">
                <a16:creationId xmlns:a16="http://schemas.microsoft.com/office/drawing/2014/main" id="{E1EDD075-E4C7-4D42-B9EA-266CAA36278B}"/>
              </a:ext>
            </a:extLst>
          </p:cNvPr>
          <p:cNvSpPr/>
          <p:nvPr/>
        </p:nvSpPr>
        <p:spPr bwMode="auto">
          <a:xfrm>
            <a:off x="11833096" y="116632"/>
            <a:ext cx="216024" cy="216024"/>
          </a:xfrm>
          <a:prstGeom prst="noSmoking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en-US" sz="160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5" name="MIO_AGENDA_IGNORE_CHAPTER_REFERENCE" hidden="1">
            <a:extLst>
              <a:ext uri="{FF2B5EF4-FFF2-40B4-BE49-F238E27FC236}">
                <a16:creationId xmlns:a16="http://schemas.microsoft.com/office/drawing/2014/main" id="{69714F47-DD62-4063-BF75-AE10B75ACD2F}"/>
              </a:ext>
            </a:extLst>
          </p:cNvPr>
          <p:cNvSpPr/>
          <p:nvPr/>
        </p:nvSpPr>
        <p:spPr bwMode="auto">
          <a:xfrm>
            <a:off x="11833096" y="116632"/>
            <a:ext cx="216024" cy="216024"/>
          </a:xfrm>
          <a:prstGeom prst="noSmoking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en-US" sz="160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C4801112-C226-4D1B-8109-89A1EA6E6950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4A132925-95FA-4753-A3A8-100A8B4A5840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8" name="Slide Number Placeholder 17" hidden="1">
            <a:extLst>
              <a:ext uri="{FF2B5EF4-FFF2-40B4-BE49-F238E27FC236}">
                <a16:creationId xmlns:a16="http://schemas.microsoft.com/office/drawing/2014/main" id="{90BC69B8-D726-4EBC-AE1A-053251677C8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1391533"/>
      </p:ext>
    </p:extLst>
  </p:cSld>
  <p:clrMapOvr>
    <a:masterClrMapping/>
  </p:clrMapOvr>
  <p:hf hdr="0" dt="0"/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FX_PresentationTitle_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OGO PROTECTION" hidden="1">
            <a:extLst>
              <a:ext uri="{FF2B5EF4-FFF2-40B4-BE49-F238E27FC236}">
                <a16:creationId xmlns:a16="http://schemas.microsoft.com/office/drawing/2014/main" id="{1AFC5FC0-8899-46D7-81F3-E691DED69C5B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9624391" y="5337212"/>
            <a:ext cx="2060717" cy="1116123"/>
          </a:xfrm>
          <a:prstGeom prst="rect">
            <a:avLst/>
          </a:prstGeom>
          <a:solidFill>
            <a:schemeClr val="accent3"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en-US" sz="160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6" name="Background White">
            <a:extLst>
              <a:ext uri="{FF2B5EF4-FFF2-40B4-BE49-F238E27FC236}">
                <a16:creationId xmlns:a16="http://schemas.microsoft.com/office/drawing/2014/main" id="{11199FE4-A164-44CF-AA03-877B11877F50}"/>
              </a:ext>
            </a:extLst>
          </p:cNvPr>
          <p:cNvSpPr/>
          <p:nvPr/>
        </p:nvSpPr>
        <p:spPr bwMode="auto">
          <a:xfrm>
            <a:off x="0" y="0"/>
            <a:ext cx="12193200" cy="6858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96000" tIns="96000" rIns="96000" bIns="96000" rtlCol="0" anchor="ctr"/>
          <a:lstStyle/>
          <a:p>
            <a:pPr algn="ctr" eaLnBrk="0" hangingPunct="0"/>
            <a:endParaRPr lang="en-US" sz="2133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FAA4B13D-C5E4-4396-AE89-5B44F620D20C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850960" y="0"/>
            <a:ext cx="4344215" cy="3439727"/>
          </a:xfrm>
          <a:custGeom>
            <a:avLst/>
            <a:gdLst>
              <a:gd name="connsiteX0" fmla="*/ 575284 w 4344215"/>
              <a:gd name="connsiteY0" fmla="*/ 0 h 3439727"/>
              <a:gd name="connsiteX1" fmla="*/ 4344215 w 4344215"/>
              <a:gd name="connsiteY1" fmla="*/ 0 h 3439727"/>
              <a:gd name="connsiteX2" fmla="*/ 4344215 w 4344215"/>
              <a:gd name="connsiteY2" fmla="*/ 3291560 h 3439727"/>
              <a:gd name="connsiteX3" fmla="*/ 1425892 w 4344215"/>
              <a:gd name="connsiteY3" fmla="*/ 3439727 h 3439727"/>
              <a:gd name="connsiteX4" fmla="*/ 30731 w 4344215"/>
              <a:gd name="connsiteY4" fmla="*/ 1890244 h 3439727"/>
              <a:gd name="connsiteX5" fmla="*/ 44102 w 4344215"/>
              <a:gd name="connsiteY5" fmla="*/ 1870411 h 3439727"/>
              <a:gd name="connsiteX6" fmla="*/ 50043 w 4344215"/>
              <a:gd name="connsiteY6" fmla="*/ 1840984 h 3439727"/>
              <a:gd name="connsiteX7" fmla="*/ 3870 w 4344215"/>
              <a:gd name="connsiteY7" fmla="*/ 1771325 h 3439727"/>
              <a:gd name="connsiteX8" fmla="*/ 0 w 4344215"/>
              <a:gd name="connsiteY8" fmla="*/ 1770544 h 3439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44215" h="3439727">
                <a:moveTo>
                  <a:pt x="575284" y="0"/>
                </a:moveTo>
                <a:lnTo>
                  <a:pt x="4344215" y="0"/>
                </a:lnTo>
                <a:lnTo>
                  <a:pt x="4344215" y="3291560"/>
                </a:lnTo>
                <a:lnTo>
                  <a:pt x="1425892" y="3439727"/>
                </a:lnTo>
                <a:lnTo>
                  <a:pt x="30731" y="1890244"/>
                </a:lnTo>
                <a:lnTo>
                  <a:pt x="44102" y="1870411"/>
                </a:lnTo>
                <a:cubicBezTo>
                  <a:pt x="47928" y="1861366"/>
                  <a:pt x="50043" y="1851422"/>
                  <a:pt x="50043" y="1840984"/>
                </a:cubicBezTo>
                <a:cubicBezTo>
                  <a:pt x="50043" y="1809669"/>
                  <a:pt x="31004" y="1782802"/>
                  <a:pt x="3870" y="1771325"/>
                </a:cubicBezTo>
                <a:lnTo>
                  <a:pt x="0" y="1770544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bIns="1008000" anchor="ctr" anchorCtr="1">
            <a:noAutofit/>
          </a:bodyPr>
          <a:lstStyle>
            <a:lvl1pPr>
              <a:buFontTx/>
              <a:buNone/>
              <a:defRPr sz="1600" baseline="0">
                <a:latin typeface="+mn-lt"/>
                <a:ea typeface="+mn-ea"/>
                <a:cs typeface="+mn-cs"/>
              </a:defRPr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D7FAA3EB-4EA2-4D79-807B-405B94E0415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624894" y="1"/>
            <a:ext cx="5635624" cy="3690265"/>
          </a:xfrm>
          <a:custGeom>
            <a:avLst/>
            <a:gdLst>
              <a:gd name="connsiteX0" fmla="*/ 4142496 w 5635624"/>
              <a:gd name="connsiteY0" fmla="*/ 1887683 h 3690265"/>
              <a:gd name="connsiteX1" fmla="*/ 4147052 w 5635624"/>
              <a:gd name="connsiteY1" fmla="*/ 1894440 h 3690265"/>
              <a:gd name="connsiteX2" fmla="*/ 4200509 w 5635624"/>
              <a:gd name="connsiteY2" fmla="*/ 1916583 h 3690265"/>
              <a:gd name="connsiteX3" fmla="*/ 4229936 w 5635624"/>
              <a:gd name="connsiteY3" fmla="*/ 1910642 h 3690265"/>
              <a:gd name="connsiteX4" fmla="*/ 4232083 w 5635624"/>
              <a:gd name="connsiteY4" fmla="*/ 1909195 h 3690265"/>
              <a:gd name="connsiteX5" fmla="*/ 4247451 w 5635624"/>
              <a:gd name="connsiteY5" fmla="*/ 1898834 h 3690265"/>
              <a:gd name="connsiteX6" fmla="*/ 5635624 w 5635624"/>
              <a:gd name="connsiteY6" fmla="*/ 3440556 h 3690265"/>
              <a:gd name="connsiteX7" fmla="*/ 1825021 w 5635624"/>
              <a:gd name="connsiteY7" fmla="*/ 3634026 h 3690265"/>
              <a:gd name="connsiteX8" fmla="*/ 0 w 5635624"/>
              <a:gd name="connsiteY8" fmla="*/ 0 h 3690265"/>
              <a:gd name="connsiteX9" fmla="*/ 4787988 w 5635624"/>
              <a:gd name="connsiteY9" fmla="*/ 0 h 3690265"/>
              <a:gd name="connsiteX10" fmla="*/ 4213526 w 5635624"/>
              <a:gd name="connsiteY10" fmla="*/ 1768011 h 3690265"/>
              <a:gd name="connsiteX11" fmla="*/ 4200509 w 5635624"/>
              <a:gd name="connsiteY11" fmla="*/ 1765383 h 3690265"/>
              <a:gd name="connsiteX12" fmla="*/ 4124909 w 5635624"/>
              <a:gd name="connsiteY12" fmla="*/ 1840983 h 3690265"/>
              <a:gd name="connsiteX13" fmla="*/ 4130850 w 5635624"/>
              <a:gd name="connsiteY13" fmla="*/ 1870410 h 3690265"/>
              <a:gd name="connsiteX14" fmla="*/ 4135387 w 5635624"/>
              <a:gd name="connsiteY14" fmla="*/ 1877139 h 3690265"/>
              <a:gd name="connsiteX15" fmla="*/ 1802395 w 5635624"/>
              <a:gd name="connsiteY15" fmla="*/ 3635174 h 3690265"/>
              <a:gd name="connsiteX16" fmla="*/ 717315 w 5635624"/>
              <a:gd name="connsiteY16" fmla="*/ 3690265 h 3690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635624" h="3690265">
                <a:moveTo>
                  <a:pt x="4142496" y="1887683"/>
                </a:moveTo>
                <a:lnTo>
                  <a:pt x="4147052" y="1894440"/>
                </a:lnTo>
                <a:cubicBezTo>
                  <a:pt x="4160733" y="1908121"/>
                  <a:pt x="4179633" y="1916583"/>
                  <a:pt x="4200509" y="1916583"/>
                </a:cubicBezTo>
                <a:cubicBezTo>
                  <a:pt x="4210947" y="1916583"/>
                  <a:pt x="4220892" y="1914468"/>
                  <a:pt x="4229936" y="1910642"/>
                </a:cubicBezTo>
                <a:lnTo>
                  <a:pt x="4232083" y="1909195"/>
                </a:lnTo>
                <a:lnTo>
                  <a:pt x="4247451" y="1898834"/>
                </a:lnTo>
                <a:lnTo>
                  <a:pt x="5635624" y="3440556"/>
                </a:lnTo>
                <a:lnTo>
                  <a:pt x="1825021" y="3634026"/>
                </a:lnTo>
                <a:close/>
                <a:moveTo>
                  <a:pt x="0" y="0"/>
                </a:moveTo>
                <a:lnTo>
                  <a:pt x="4787988" y="0"/>
                </a:lnTo>
                <a:lnTo>
                  <a:pt x="4213526" y="1768011"/>
                </a:lnTo>
                <a:lnTo>
                  <a:pt x="4200509" y="1765383"/>
                </a:lnTo>
                <a:cubicBezTo>
                  <a:pt x="4158756" y="1765383"/>
                  <a:pt x="4124909" y="1799230"/>
                  <a:pt x="4124909" y="1840983"/>
                </a:cubicBezTo>
                <a:cubicBezTo>
                  <a:pt x="4124909" y="1851421"/>
                  <a:pt x="4127025" y="1861365"/>
                  <a:pt x="4130850" y="1870410"/>
                </a:cubicBezTo>
                <a:lnTo>
                  <a:pt x="4135387" y="1877139"/>
                </a:lnTo>
                <a:lnTo>
                  <a:pt x="1802395" y="3635174"/>
                </a:lnTo>
                <a:lnTo>
                  <a:pt x="717315" y="3690265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bIns="1008000" anchor="ctr" anchorCtr="1">
            <a:noAutofit/>
          </a:bodyPr>
          <a:lstStyle>
            <a:lvl1pPr>
              <a:buFontTx/>
              <a:buNone/>
              <a:defRPr sz="1600" baseline="0">
                <a:latin typeface="+mn-lt"/>
                <a:ea typeface="+mn-ea"/>
                <a:cs typeface="+mn-cs"/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31EEC104-B33B-4D08-B54C-1059153CA59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2" y="0"/>
            <a:ext cx="4331116" cy="3910485"/>
          </a:xfrm>
          <a:custGeom>
            <a:avLst/>
            <a:gdLst>
              <a:gd name="connsiteX0" fmla="*/ 0 w 4331116"/>
              <a:gd name="connsiteY0" fmla="*/ 0 h 3910485"/>
              <a:gd name="connsiteX1" fmla="*/ 3613691 w 4331116"/>
              <a:gd name="connsiteY1" fmla="*/ 0 h 3910485"/>
              <a:gd name="connsiteX2" fmla="*/ 4331116 w 4331116"/>
              <a:gd name="connsiteY2" fmla="*/ 3690829 h 3910485"/>
              <a:gd name="connsiteX3" fmla="*/ 4726 w 4331116"/>
              <a:gd name="connsiteY3" fmla="*/ 3910485 h 3910485"/>
              <a:gd name="connsiteX4" fmla="*/ 0 w 4331116"/>
              <a:gd name="connsiteY4" fmla="*/ 3910485 h 3910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31116" h="3910485">
                <a:moveTo>
                  <a:pt x="0" y="0"/>
                </a:moveTo>
                <a:lnTo>
                  <a:pt x="3613691" y="0"/>
                </a:lnTo>
                <a:lnTo>
                  <a:pt x="4331116" y="3690829"/>
                </a:lnTo>
                <a:lnTo>
                  <a:pt x="4726" y="3910485"/>
                </a:lnTo>
                <a:lnTo>
                  <a:pt x="0" y="3910485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bIns="1008000" anchor="ctr" anchorCtr="1">
            <a:noAutofit/>
          </a:bodyPr>
          <a:lstStyle>
            <a:lvl1pPr>
              <a:buFontTx/>
              <a:buNone/>
              <a:defRPr sz="1600" baseline="0">
                <a:latin typeface="+mn-lt"/>
                <a:ea typeface="+mn-ea"/>
                <a:cs typeface="+mn-cs"/>
              </a:defRPr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19" name="Title">
            <a:extLst>
              <a:ext uri="{FF2B5EF4-FFF2-40B4-BE49-F238E27FC236}">
                <a16:creationId xmlns:a16="http://schemas.microsoft.com/office/drawing/2014/main" id="{6C91DFA2-3F65-4B14-A4D0-4B6032B03E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4001" y="4618800"/>
            <a:ext cx="10836000" cy="648000"/>
          </a:xfrm>
        </p:spPr>
        <p:txBody>
          <a:bodyPr anchor="b"/>
          <a:lstStyle>
            <a:lvl1pPr algn="l">
              <a:defRPr sz="3600" baseline="0"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0"/>
              <a:t>Please type in title</a:t>
            </a:r>
          </a:p>
        </p:txBody>
      </p:sp>
      <p:sp>
        <p:nvSpPr>
          <p:cNvPr id="52" name="Subtitle"/>
          <p:cNvSpPr>
            <a:spLocks noGrp="1"/>
          </p:cNvSpPr>
          <p:nvPr>
            <p:ph type="subTitle" idx="1" hasCustomPrompt="1"/>
          </p:nvPr>
        </p:nvSpPr>
        <p:spPr>
          <a:xfrm>
            <a:off x="624000" y="5662800"/>
            <a:ext cx="8280000" cy="612000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>
            <a:lvl1pPr marL="0" indent="0" algn="l">
              <a:spcAft>
                <a:spcPts val="0"/>
              </a:spcAft>
              <a:buNone/>
              <a:defRPr lang="en-GB" sz="2000" baseline="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Author (department)</a:t>
            </a:r>
            <a:br>
              <a:rPr lang="en-US" noProof="0"/>
            </a:br>
            <a:r>
              <a:rPr lang="en-US" noProof="0"/>
              <a:t>Date</a:t>
            </a:r>
          </a:p>
        </p:txBody>
      </p:sp>
      <p:sp>
        <p:nvSpPr>
          <p:cNvPr id="7" name="empower_classification_attention_placeholder" hidden="1">
            <a:extLst>
              <a:ext uri="{FF2B5EF4-FFF2-40B4-BE49-F238E27FC236}">
                <a16:creationId xmlns:a16="http://schemas.microsoft.com/office/drawing/2014/main" id="{BFD2749C-34D6-4E79-BBA4-4241F8134AE4}"/>
              </a:ext>
            </a:extLst>
          </p:cNvPr>
          <p:cNvSpPr txBox="1"/>
          <p:nvPr>
            <p:custDataLst>
              <p:tags r:id="rId2"/>
            </p:custDataLst>
          </p:nvPr>
        </p:nvSpPr>
        <p:spPr bwMode="auto">
          <a:xfrm>
            <a:off x="5411800" y="6501600"/>
            <a:ext cx="1368401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ctr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1200" kern="0" baseline="0" noProof="0">
                <a:solidFill>
                  <a:srgbClr val="E30034"/>
                </a:solidFill>
                <a:latin typeface="+mn-lt"/>
                <a:ea typeface="+mn-ea"/>
                <a:cs typeface="+mn-cs"/>
              </a:rPr>
              <a:t>Restricted</a:t>
            </a:r>
          </a:p>
        </p:txBody>
      </p:sp>
      <p:sp>
        <p:nvSpPr>
          <p:cNvPr id="8" name="empower_classification_placeholder">
            <a:extLst>
              <a:ext uri="{FF2B5EF4-FFF2-40B4-BE49-F238E27FC236}">
                <a16:creationId xmlns:a16="http://schemas.microsoft.com/office/drawing/2014/main" id="{907AF50E-1583-452E-8849-A76F308B3479}"/>
              </a:ext>
            </a:extLst>
          </p:cNvPr>
          <p:cNvSpPr txBox="1"/>
          <p:nvPr>
            <p:custDataLst>
              <p:tags r:id="rId3"/>
            </p:custDataLst>
          </p:nvPr>
        </p:nvSpPr>
        <p:spPr bwMode="auto">
          <a:xfrm>
            <a:off x="5412000" y="6501600"/>
            <a:ext cx="1368000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ctr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1200" kern="0" baseline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restricted</a:t>
            </a:r>
          </a:p>
        </p:txBody>
      </p:sp>
      <p:sp>
        <p:nvSpPr>
          <p:cNvPr id="9" name="empower_document_placeholder" hidden="1">
            <a:extLst>
              <a:ext uri="{FF2B5EF4-FFF2-40B4-BE49-F238E27FC236}">
                <a16:creationId xmlns:a16="http://schemas.microsoft.com/office/drawing/2014/main" id="{381C3FE7-5D2D-4422-B17C-1335687645D8}"/>
              </a:ext>
            </a:extLst>
          </p:cNvPr>
          <p:cNvSpPr txBox="1"/>
          <p:nvPr>
            <p:custDataLst>
              <p:tags r:id="rId4"/>
            </p:custDataLst>
          </p:nvPr>
        </p:nvSpPr>
        <p:spPr bwMode="auto">
          <a:xfrm>
            <a:off x="624000" y="6501600"/>
            <a:ext cx="3240087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1200" kern="0" baseline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[Owner:   Doc ID:   Vers.: ]</a:t>
            </a:r>
          </a:p>
        </p:txBody>
      </p:sp>
      <p:sp>
        <p:nvSpPr>
          <p:cNvPr id="21" name="empower_draft_placeholder" hidden="1">
            <a:extLst>
              <a:ext uri="{FF2B5EF4-FFF2-40B4-BE49-F238E27FC236}">
                <a16:creationId xmlns:a16="http://schemas.microsoft.com/office/drawing/2014/main" id="{28047F79-0D17-499E-93DF-8D4A0F6C0EBB}"/>
              </a:ext>
            </a:extLst>
          </p:cNvPr>
          <p:cNvSpPr txBox="1"/>
          <p:nvPr userDrawn="1">
            <p:custDataLst>
              <p:tags r:id="rId5"/>
            </p:custDataLst>
          </p:nvPr>
        </p:nvSpPr>
        <p:spPr bwMode="auto">
          <a:xfrm>
            <a:off x="4350044" y="6501239"/>
            <a:ext cx="576000" cy="2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ctr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1200" kern="0" baseline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- DRAFT -</a:t>
            </a:r>
          </a:p>
        </p:txBody>
      </p:sp>
      <p:grpSp>
        <p:nvGrpSpPr>
          <p:cNvPr id="12" name="Logo">
            <a:extLst>
              <a:ext uri="{FF2B5EF4-FFF2-40B4-BE49-F238E27FC236}">
                <a16:creationId xmlns:a16="http://schemas.microsoft.com/office/drawing/2014/main" id="{D2E933FD-444A-48FB-B09D-535A3E31856D}"/>
              </a:ext>
            </a:extLst>
          </p:cNvPr>
          <p:cNvGrpSpPr/>
          <p:nvPr/>
        </p:nvGrpSpPr>
        <p:grpSpPr>
          <a:xfrm>
            <a:off x="9738355" y="5453288"/>
            <a:ext cx="1830253" cy="800431"/>
            <a:chOff x="9738355" y="5453288"/>
            <a:chExt cx="1830253" cy="800431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F0F64E4-3ECD-4DA7-9071-88422566879B}"/>
                </a:ext>
              </a:extLst>
            </p:cNvPr>
            <p:cNvSpPr/>
            <p:nvPr/>
          </p:nvSpPr>
          <p:spPr>
            <a:xfrm>
              <a:off x="9979381" y="5528812"/>
              <a:ext cx="1412001" cy="463475"/>
            </a:xfrm>
            <a:custGeom>
              <a:avLst/>
              <a:gdLst>
                <a:gd name="connsiteX0" fmla="*/ 1120063 w 1412001"/>
                <a:gd name="connsiteY0" fmla="*/ 463475 h 463475"/>
                <a:gd name="connsiteX1" fmla="*/ 1209643 w 1412001"/>
                <a:gd name="connsiteY1" fmla="*/ 324691 h 463475"/>
                <a:gd name="connsiteX2" fmla="*/ 1120063 w 1412001"/>
                <a:gd name="connsiteY2" fmla="*/ 189134 h 463475"/>
                <a:gd name="connsiteX3" fmla="*/ 1031773 w 1412001"/>
                <a:gd name="connsiteY3" fmla="*/ 325982 h 463475"/>
                <a:gd name="connsiteX4" fmla="*/ 1120063 w 1412001"/>
                <a:gd name="connsiteY4" fmla="*/ 463475 h 463475"/>
                <a:gd name="connsiteX5" fmla="*/ 1086552 w 1412001"/>
                <a:gd name="connsiteY5" fmla="*/ 324045 h 463475"/>
                <a:gd name="connsiteX6" fmla="*/ 1120063 w 1412001"/>
                <a:gd name="connsiteY6" fmla="*/ 235611 h 463475"/>
                <a:gd name="connsiteX7" fmla="*/ 1154864 w 1412001"/>
                <a:gd name="connsiteY7" fmla="*/ 325336 h 463475"/>
                <a:gd name="connsiteX8" fmla="*/ 1121352 w 1412001"/>
                <a:gd name="connsiteY8" fmla="*/ 418290 h 463475"/>
                <a:gd name="connsiteX9" fmla="*/ 1086552 w 1412001"/>
                <a:gd name="connsiteY9" fmla="*/ 324045 h 463475"/>
                <a:gd name="connsiteX10" fmla="*/ 921571 w 1412001"/>
                <a:gd name="connsiteY10" fmla="*/ 463475 h 463475"/>
                <a:gd name="connsiteX11" fmla="*/ 995683 w 1412001"/>
                <a:gd name="connsiteY11" fmla="*/ 428618 h 463475"/>
                <a:gd name="connsiteX12" fmla="*/ 975705 w 1412001"/>
                <a:gd name="connsiteY12" fmla="*/ 391178 h 463475"/>
                <a:gd name="connsiteX13" fmla="*/ 926082 w 1412001"/>
                <a:gd name="connsiteY13" fmla="*/ 416999 h 463475"/>
                <a:gd name="connsiteX14" fmla="*/ 889993 w 1412001"/>
                <a:gd name="connsiteY14" fmla="*/ 392469 h 463475"/>
                <a:gd name="connsiteX15" fmla="*/ 882259 w 1412001"/>
                <a:gd name="connsiteY15" fmla="*/ 346638 h 463475"/>
                <a:gd name="connsiteX16" fmla="*/ 882259 w 1412001"/>
                <a:gd name="connsiteY16" fmla="*/ 341474 h 463475"/>
                <a:gd name="connsiteX17" fmla="*/ 998261 w 1412001"/>
                <a:gd name="connsiteY17" fmla="*/ 341474 h 463475"/>
                <a:gd name="connsiteX18" fmla="*/ 998261 w 1412001"/>
                <a:gd name="connsiteY18" fmla="*/ 329855 h 463475"/>
                <a:gd name="connsiteX19" fmla="*/ 973127 w 1412001"/>
                <a:gd name="connsiteY19" fmla="*/ 216891 h 463475"/>
                <a:gd name="connsiteX20" fmla="*/ 915126 w 1412001"/>
                <a:gd name="connsiteY20" fmla="*/ 189134 h 463475"/>
                <a:gd name="connsiteX21" fmla="*/ 852614 w 1412001"/>
                <a:gd name="connsiteY21" fmla="*/ 223346 h 463475"/>
                <a:gd name="connsiteX22" fmla="*/ 828770 w 1412001"/>
                <a:gd name="connsiteY22" fmla="*/ 325982 h 463475"/>
                <a:gd name="connsiteX23" fmla="*/ 921571 w 1412001"/>
                <a:gd name="connsiteY23" fmla="*/ 463475 h 463475"/>
                <a:gd name="connsiteX24" fmla="*/ 915771 w 1412001"/>
                <a:gd name="connsiteY24" fmla="*/ 231738 h 463475"/>
                <a:gd name="connsiteX25" fmla="*/ 941549 w 1412001"/>
                <a:gd name="connsiteY25" fmla="*/ 250457 h 463475"/>
                <a:gd name="connsiteX26" fmla="*/ 947349 w 1412001"/>
                <a:gd name="connsiteY26" fmla="*/ 298871 h 463475"/>
                <a:gd name="connsiteX27" fmla="*/ 882259 w 1412001"/>
                <a:gd name="connsiteY27" fmla="*/ 298871 h 463475"/>
                <a:gd name="connsiteX28" fmla="*/ 915771 w 1412001"/>
                <a:gd name="connsiteY28" fmla="*/ 231738 h 463475"/>
                <a:gd name="connsiteX29" fmla="*/ 1252177 w 1412001"/>
                <a:gd name="connsiteY29" fmla="*/ 457020 h 463475"/>
                <a:gd name="connsiteX30" fmla="*/ 1302444 w 1412001"/>
                <a:gd name="connsiteY30" fmla="*/ 457020 h 463475"/>
                <a:gd name="connsiteX31" fmla="*/ 1302444 w 1412001"/>
                <a:gd name="connsiteY31" fmla="*/ 263368 h 463475"/>
                <a:gd name="connsiteX32" fmla="*/ 1339178 w 1412001"/>
                <a:gd name="connsiteY32" fmla="*/ 240129 h 463475"/>
                <a:gd name="connsiteX33" fmla="*/ 1355934 w 1412001"/>
                <a:gd name="connsiteY33" fmla="*/ 246584 h 463475"/>
                <a:gd name="connsiteX34" fmla="*/ 1361734 w 1412001"/>
                <a:gd name="connsiteY34" fmla="*/ 280796 h 463475"/>
                <a:gd name="connsiteX35" fmla="*/ 1361734 w 1412001"/>
                <a:gd name="connsiteY35" fmla="*/ 457020 h 463475"/>
                <a:gd name="connsiteX36" fmla="*/ 1412002 w 1412001"/>
                <a:gd name="connsiteY36" fmla="*/ 457020 h 463475"/>
                <a:gd name="connsiteX37" fmla="*/ 1412002 w 1412001"/>
                <a:gd name="connsiteY37" fmla="*/ 257558 h 463475"/>
                <a:gd name="connsiteX38" fmla="*/ 1399757 w 1412001"/>
                <a:gd name="connsiteY38" fmla="*/ 209790 h 463475"/>
                <a:gd name="connsiteX39" fmla="*/ 1358512 w 1412001"/>
                <a:gd name="connsiteY39" fmla="*/ 191071 h 463475"/>
                <a:gd name="connsiteX40" fmla="*/ 1298577 w 1412001"/>
                <a:gd name="connsiteY40" fmla="*/ 220119 h 463475"/>
                <a:gd name="connsiteX41" fmla="*/ 1292133 w 1412001"/>
                <a:gd name="connsiteY41" fmla="*/ 189134 h 463475"/>
                <a:gd name="connsiteX42" fmla="*/ 1245088 w 1412001"/>
                <a:gd name="connsiteY42" fmla="*/ 201399 h 463475"/>
                <a:gd name="connsiteX43" fmla="*/ 1251532 w 1412001"/>
                <a:gd name="connsiteY43" fmla="*/ 264659 h 463475"/>
                <a:gd name="connsiteX44" fmla="*/ 1251532 w 1412001"/>
                <a:gd name="connsiteY44" fmla="*/ 457020 h 463475"/>
                <a:gd name="connsiteX45" fmla="*/ 668300 w 1412001"/>
                <a:gd name="connsiteY45" fmla="*/ 220119 h 463475"/>
                <a:gd name="connsiteX46" fmla="*/ 661856 w 1412001"/>
                <a:gd name="connsiteY46" fmla="*/ 189134 h 463475"/>
                <a:gd name="connsiteX47" fmla="*/ 614810 w 1412001"/>
                <a:gd name="connsiteY47" fmla="*/ 201399 h 463475"/>
                <a:gd name="connsiteX48" fmla="*/ 621255 w 1412001"/>
                <a:gd name="connsiteY48" fmla="*/ 264659 h 463475"/>
                <a:gd name="connsiteX49" fmla="*/ 621255 w 1412001"/>
                <a:gd name="connsiteY49" fmla="*/ 456375 h 463475"/>
                <a:gd name="connsiteX50" fmla="*/ 671522 w 1412001"/>
                <a:gd name="connsiteY50" fmla="*/ 456375 h 463475"/>
                <a:gd name="connsiteX51" fmla="*/ 671522 w 1412001"/>
                <a:gd name="connsiteY51" fmla="*/ 262722 h 463475"/>
                <a:gd name="connsiteX52" fmla="*/ 708256 w 1412001"/>
                <a:gd name="connsiteY52" fmla="*/ 239484 h 463475"/>
                <a:gd name="connsiteX53" fmla="*/ 725012 w 1412001"/>
                <a:gd name="connsiteY53" fmla="*/ 245939 h 463475"/>
                <a:gd name="connsiteX54" fmla="*/ 730812 w 1412001"/>
                <a:gd name="connsiteY54" fmla="*/ 280151 h 463475"/>
                <a:gd name="connsiteX55" fmla="*/ 730812 w 1412001"/>
                <a:gd name="connsiteY55" fmla="*/ 456375 h 463475"/>
                <a:gd name="connsiteX56" fmla="*/ 781080 w 1412001"/>
                <a:gd name="connsiteY56" fmla="*/ 456375 h 463475"/>
                <a:gd name="connsiteX57" fmla="*/ 781080 w 1412001"/>
                <a:gd name="connsiteY57" fmla="*/ 257558 h 463475"/>
                <a:gd name="connsiteX58" fmla="*/ 768835 w 1412001"/>
                <a:gd name="connsiteY58" fmla="*/ 209790 h 463475"/>
                <a:gd name="connsiteX59" fmla="*/ 727590 w 1412001"/>
                <a:gd name="connsiteY59" fmla="*/ 191071 h 463475"/>
                <a:gd name="connsiteX60" fmla="*/ 668300 w 1412001"/>
                <a:gd name="connsiteY60" fmla="*/ 220119 h 463475"/>
                <a:gd name="connsiteX61" fmla="*/ 53490 w 1412001"/>
                <a:gd name="connsiteY61" fmla="*/ 107154 h 463475"/>
                <a:gd name="connsiteX62" fmla="*/ 106980 w 1412001"/>
                <a:gd name="connsiteY62" fmla="*/ 53577 h 463475"/>
                <a:gd name="connsiteX63" fmla="*/ 53490 w 1412001"/>
                <a:gd name="connsiteY63" fmla="*/ 0 h 463475"/>
                <a:gd name="connsiteX64" fmla="*/ 0 w 1412001"/>
                <a:gd name="connsiteY64" fmla="*/ 53577 h 463475"/>
                <a:gd name="connsiteX65" fmla="*/ 53490 w 1412001"/>
                <a:gd name="connsiteY65" fmla="*/ 107154 h 463475"/>
                <a:gd name="connsiteX66" fmla="*/ 300316 w 1412001"/>
                <a:gd name="connsiteY66" fmla="*/ 457020 h 463475"/>
                <a:gd name="connsiteX67" fmla="*/ 300316 w 1412001"/>
                <a:gd name="connsiteY67" fmla="*/ 257558 h 463475"/>
                <a:gd name="connsiteX68" fmla="*/ 288072 w 1412001"/>
                <a:gd name="connsiteY68" fmla="*/ 209790 h 463475"/>
                <a:gd name="connsiteX69" fmla="*/ 246826 w 1412001"/>
                <a:gd name="connsiteY69" fmla="*/ 191071 h 463475"/>
                <a:gd name="connsiteX70" fmla="*/ 186892 w 1412001"/>
                <a:gd name="connsiteY70" fmla="*/ 220119 h 463475"/>
                <a:gd name="connsiteX71" fmla="*/ 180447 w 1412001"/>
                <a:gd name="connsiteY71" fmla="*/ 189134 h 463475"/>
                <a:gd name="connsiteX72" fmla="*/ 134047 w 1412001"/>
                <a:gd name="connsiteY72" fmla="*/ 202044 h 463475"/>
                <a:gd name="connsiteX73" fmla="*/ 140491 w 1412001"/>
                <a:gd name="connsiteY73" fmla="*/ 265304 h 463475"/>
                <a:gd name="connsiteX74" fmla="*/ 140491 w 1412001"/>
                <a:gd name="connsiteY74" fmla="*/ 457020 h 463475"/>
                <a:gd name="connsiteX75" fmla="*/ 190759 w 1412001"/>
                <a:gd name="connsiteY75" fmla="*/ 457020 h 463475"/>
                <a:gd name="connsiteX76" fmla="*/ 190759 w 1412001"/>
                <a:gd name="connsiteY76" fmla="*/ 263368 h 463475"/>
                <a:gd name="connsiteX77" fmla="*/ 227493 w 1412001"/>
                <a:gd name="connsiteY77" fmla="*/ 240129 h 463475"/>
                <a:gd name="connsiteX78" fmla="*/ 244249 w 1412001"/>
                <a:gd name="connsiteY78" fmla="*/ 246584 h 463475"/>
                <a:gd name="connsiteX79" fmla="*/ 250049 w 1412001"/>
                <a:gd name="connsiteY79" fmla="*/ 280796 h 463475"/>
                <a:gd name="connsiteX80" fmla="*/ 250049 w 1412001"/>
                <a:gd name="connsiteY80" fmla="*/ 457020 h 463475"/>
                <a:gd name="connsiteX81" fmla="*/ 300316 w 1412001"/>
                <a:gd name="connsiteY81" fmla="*/ 457020 h 463475"/>
                <a:gd name="connsiteX82" fmla="*/ 531676 w 1412001"/>
                <a:gd name="connsiteY82" fmla="*/ 92953 h 463475"/>
                <a:gd name="connsiteX83" fmla="*/ 498164 w 1412001"/>
                <a:gd name="connsiteY83" fmla="*/ 126520 h 463475"/>
                <a:gd name="connsiteX84" fmla="*/ 531031 w 1412001"/>
                <a:gd name="connsiteY84" fmla="*/ 160086 h 463475"/>
                <a:gd name="connsiteX85" fmla="*/ 564543 w 1412001"/>
                <a:gd name="connsiteY85" fmla="*/ 126520 h 463475"/>
                <a:gd name="connsiteX86" fmla="*/ 531676 w 1412001"/>
                <a:gd name="connsiteY86" fmla="*/ 92953 h 463475"/>
                <a:gd name="connsiteX87" fmla="*/ 29645 w 1412001"/>
                <a:gd name="connsiteY87" fmla="*/ 457020 h 463475"/>
                <a:gd name="connsiteX88" fmla="*/ 79912 w 1412001"/>
                <a:gd name="connsiteY88" fmla="*/ 457020 h 463475"/>
                <a:gd name="connsiteX89" fmla="*/ 79912 w 1412001"/>
                <a:gd name="connsiteY89" fmla="*/ 142657 h 463475"/>
                <a:gd name="connsiteX90" fmla="*/ 29645 w 1412001"/>
                <a:gd name="connsiteY90" fmla="*/ 149113 h 463475"/>
                <a:gd name="connsiteX91" fmla="*/ 29645 w 1412001"/>
                <a:gd name="connsiteY91" fmla="*/ 457020 h 463475"/>
                <a:gd name="connsiteX92" fmla="*/ 440163 w 1412001"/>
                <a:gd name="connsiteY92" fmla="*/ 123938 h 463475"/>
                <a:gd name="connsiteX93" fmla="*/ 464008 w 1412001"/>
                <a:gd name="connsiteY93" fmla="*/ 131684 h 463475"/>
                <a:gd name="connsiteX94" fmla="*/ 478186 w 1412001"/>
                <a:gd name="connsiteY94" fmla="*/ 92308 h 463475"/>
                <a:gd name="connsiteX95" fmla="*/ 431141 w 1412001"/>
                <a:gd name="connsiteY95" fmla="*/ 78107 h 463475"/>
                <a:gd name="connsiteX96" fmla="*/ 392473 w 1412001"/>
                <a:gd name="connsiteY96" fmla="*/ 91017 h 463475"/>
                <a:gd name="connsiteX97" fmla="*/ 367340 w 1412001"/>
                <a:gd name="connsiteY97" fmla="*/ 160732 h 463475"/>
                <a:gd name="connsiteX98" fmla="*/ 367984 w 1412001"/>
                <a:gd name="connsiteY98" fmla="*/ 194944 h 463475"/>
                <a:gd name="connsiteX99" fmla="*/ 350584 w 1412001"/>
                <a:gd name="connsiteY99" fmla="*/ 194944 h 463475"/>
                <a:gd name="connsiteX100" fmla="*/ 350584 w 1412001"/>
                <a:gd name="connsiteY100" fmla="*/ 239484 h 463475"/>
                <a:gd name="connsiteX101" fmla="*/ 367984 w 1412001"/>
                <a:gd name="connsiteY101" fmla="*/ 239484 h 463475"/>
                <a:gd name="connsiteX102" fmla="*/ 367984 w 1412001"/>
                <a:gd name="connsiteY102" fmla="*/ 456375 h 463475"/>
                <a:gd name="connsiteX103" fmla="*/ 419540 w 1412001"/>
                <a:gd name="connsiteY103" fmla="*/ 456375 h 463475"/>
                <a:gd name="connsiteX104" fmla="*/ 419540 w 1412001"/>
                <a:gd name="connsiteY104" fmla="*/ 240129 h 463475"/>
                <a:gd name="connsiteX105" fmla="*/ 457563 w 1412001"/>
                <a:gd name="connsiteY105" fmla="*/ 240129 h 463475"/>
                <a:gd name="connsiteX106" fmla="*/ 467230 w 1412001"/>
                <a:gd name="connsiteY106" fmla="*/ 195589 h 463475"/>
                <a:gd name="connsiteX107" fmla="*/ 420185 w 1412001"/>
                <a:gd name="connsiteY107" fmla="*/ 195589 h 463475"/>
                <a:gd name="connsiteX108" fmla="*/ 420185 w 1412001"/>
                <a:gd name="connsiteY108" fmla="*/ 155568 h 463475"/>
                <a:gd name="connsiteX109" fmla="*/ 440163 w 1412001"/>
                <a:gd name="connsiteY109" fmla="*/ 123938 h 463475"/>
                <a:gd name="connsiteX110" fmla="*/ 505897 w 1412001"/>
                <a:gd name="connsiteY110" fmla="*/ 457020 h 463475"/>
                <a:gd name="connsiteX111" fmla="*/ 556809 w 1412001"/>
                <a:gd name="connsiteY111" fmla="*/ 457020 h 463475"/>
                <a:gd name="connsiteX112" fmla="*/ 556809 w 1412001"/>
                <a:gd name="connsiteY112" fmla="*/ 191071 h 463475"/>
                <a:gd name="connsiteX113" fmla="*/ 505897 w 1412001"/>
                <a:gd name="connsiteY113" fmla="*/ 197526 h 463475"/>
                <a:gd name="connsiteX114" fmla="*/ 505897 w 1412001"/>
                <a:gd name="connsiteY114" fmla="*/ 457020 h 463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1412001" h="463475">
                  <a:moveTo>
                    <a:pt x="1120063" y="463475"/>
                  </a:moveTo>
                  <a:cubicBezTo>
                    <a:pt x="1188376" y="463475"/>
                    <a:pt x="1209643" y="391178"/>
                    <a:pt x="1209643" y="324691"/>
                  </a:cubicBezTo>
                  <a:cubicBezTo>
                    <a:pt x="1209643" y="235611"/>
                    <a:pt x="1172264" y="189134"/>
                    <a:pt x="1120063" y="189134"/>
                  </a:cubicBezTo>
                  <a:cubicBezTo>
                    <a:pt x="1054329" y="189134"/>
                    <a:pt x="1031128" y="261431"/>
                    <a:pt x="1031773" y="325982"/>
                  </a:cubicBezTo>
                  <a:cubicBezTo>
                    <a:pt x="1032417" y="389887"/>
                    <a:pt x="1050462" y="463475"/>
                    <a:pt x="1120063" y="463475"/>
                  </a:cubicBezTo>
                  <a:close/>
                  <a:moveTo>
                    <a:pt x="1086552" y="324045"/>
                  </a:moveTo>
                  <a:cubicBezTo>
                    <a:pt x="1086552" y="297580"/>
                    <a:pt x="1086552" y="235611"/>
                    <a:pt x="1120063" y="235611"/>
                  </a:cubicBezTo>
                  <a:cubicBezTo>
                    <a:pt x="1156153" y="235611"/>
                    <a:pt x="1154864" y="296934"/>
                    <a:pt x="1154864" y="325336"/>
                  </a:cubicBezTo>
                  <a:cubicBezTo>
                    <a:pt x="1154864" y="352448"/>
                    <a:pt x="1154864" y="418290"/>
                    <a:pt x="1121352" y="418290"/>
                  </a:cubicBezTo>
                  <a:cubicBezTo>
                    <a:pt x="1085263" y="417644"/>
                    <a:pt x="1086552" y="351802"/>
                    <a:pt x="1086552" y="324045"/>
                  </a:cubicBezTo>
                  <a:close/>
                  <a:moveTo>
                    <a:pt x="921571" y="463475"/>
                  </a:moveTo>
                  <a:cubicBezTo>
                    <a:pt x="949283" y="463475"/>
                    <a:pt x="973127" y="452502"/>
                    <a:pt x="995683" y="428618"/>
                  </a:cubicBezTo>
                  <a:lnTo>
                    <a:pt x="975705" y="391178"/>
                  </a:lnTo>
                  <a:cubicBezTo>
                    <a:pt x="960238" y="407962"/>
                    <a:pt x="944771" y="416999"/>
                    <a:pt x="926082" y="416999"/>
                  </a:cubicBezTo>
                  <a:cubicBezTo>
                    <a:pt x="910615" y="416999"/>
                    <a:pt x="897726" y="407962"/>
                    <a:pt x="889993" y="392469"/>
                  </a:cubicBezTo>
                  <a:cubicBezTo>
                    <a:pt x="883548" y="378914"/>
                    <a:pt x="882259" y="363422"/>
                    <a:pt x="882259" y="346638"/>
                  </a:cubicBezTo>
                  <a:lnTo>
                    <a:pt x="882259" y="341474"/>
                  </a:lnTo>
                  <a:lnTo>
                    <a:pt x="998261" y="341474"/>
                  </a:lnTo>
                  <a:lnTo>
                    <a:pt x="998261" y="329855"/>
                  </a:lnTo>
                  <a:cubicBezTo>
                    <a:pt x="998261" y="272405"/>
                    <a:pt x="991172" y="240775"/>
                    <a:pt x="973127" y="216891"/>
                  </a:cubicBezTo>
                  <a:cubicBezTo>
                    <a:pt x="959594" y="198817"/>
                    <a:pt x="939616" y="189134"/>
                    <a:pt x="915126" y="189134"/>
                  </a:cubicBezTo>
                  <a:cubicBezTo>
                    <a:pt x="889348" y="189134"/>
                    <a:pt x="868081" y="200753"/>
                    <a:pt x="852614" y="223346"/>
                  </a:cubicBezTo>
                  <a:cubicBezTo>
                    <a:pt x="835859" y="247875"/>
                    <a:pt x="828770" y="280796"/>
                    <a:pt x="828770" y="325982"/>
                  </a:cubicBezTo>
                  <a:cubicBezTo>
                    <a:pt x="828125" y="412480"/>
                    <a:pt x="862281" y="463475"/>
                    <a:pt x="921571" y="463475"/>
                  </a:cubicBezTo>
                  <a:close/>
                  <a:moveTo>
                    <a:pt x="915771" y="231738"/>
                  </a:moveTo>
                  <a:cubicBezTo>
                    <a:pt x="928660" y="231738"/>
                    <a:pt x="936394" y="238838"/>
                    <a:pt x="941549" y="250457"/>
                  </a:cubicBezTo>
                  <a:cubicBezTo>
                    <a:pt x="945416" y="260786"/>
                    <a:pt x="947349" y="278214"/>
                    <a:pt x="947349" y="298871"/>
                  </a:cubicBezTo>
                  <a:lnTo>
                    <a:pt x="882259" y="298871"/>
                  </a:lnTo>
                  <a:cubicBezTo>
                    <a:pt x="882904" y="253039"/>
                    <a:pt x="892571" y="231738"/>
                    <a:pt x="915771" y="231738"/>
                  </a:cubicBezTo>
                  <a:close/>
                  <a:moveTo>
                    <a:pt x="1252177" y="457020"/>
                  </a:moveTo>
                  <a:lnTo>
                    <a:pt x="1302444" y="457020"/>
                  </a:lnTo>
                  <a:lnTo>
                    <a:pt x="1302444" y="263368"/>
                  </a:lnTo>
                  <a:cubicBezTo>
                    <a:pt x="1314689" y="248521"/>
                    <a:pt x="1328867" y="240129"/>
                    <a:pt x="1339178" y="240129"/>
                  </a:cubicBezTo>
                  <a:cubicBezTo>
                    <a:pt x="1345623" y="240129"/>
                    <a:pt x="1352067" y="241420"/>
                    <a:pt x="1355934" y="246584"/>
                  </a:cubicBezTo>
                  <a:cubicBezTo>
                    <a:pt x="1359801" y="252394"/>
                    <a:pt x="1361734" y="260786"/>
                    <a:pt x="1361734" y="280796"/>
                  </a:cubicBezTo>
                  <a:lnTo>
                    <a:pt x="1361734" y="457020"/>
                  </a:lnTo>
                  <a:lnTo>
                    <a:pt x="1412002" y="457020"/>
                  </a:lnTo>
                  <a:lnTo>
                    <a:pt x="1412002" y="257558"/>
                  </a:lnTo>
                  <a:cubicBezTo>
                    <a:pt x="1412002" y="240129"/>
                    <a:pt x="1410068" y="222701"/>
                    <a:pt x="1399757" y="209790"/>
                  </a:cubicBezTo>
                  <a:cubicBezTo>
                    <a:pt x="1390735" y="198171"/>
                    <a:pt x="1376557" y="191071"/>
                    <a:pt x="1358512" y="191071"/>
                  </a:cubicBezTo>
                  <a:cubicBezTo>
                    <a:pt x="1335311" y="191071"/>
                    <a:pt x="1311467" y="204626"/>
                    <a:pt x="1298577" y="220119"/>
                  </a:cubicBezTo>
                  <a:cubicBezTo>
                    <a:pt x="1297933" y="206563"/>
                    <a:pt x="1293422" y="193653"/>
                    <a:pt x="1292133" y="189134"/>
                  </a:cubicBezTo>
                  <a:lnTo>
                    <a:pt x="1245088" y="201399"/>
                  </a:lnTo>
                  <a:cubicBezTo>
                    <a:pt x="1247665" y="215600"/>
                    <a:pt x="1251532" y="233029"/>
                    <a:pt x="1251532" y="264659"/>
                  </a:cubicBezTo>
                  <a:lnTo>
                    <a:pt x="1251532" y="457020"/>
                  </a:lnTo>
                  <a:close/>
                  <a:moveTo>
                    <a:pt x="668300" y="220119"/>
                  </a:moveTo>
                  <a:cubicBezTo>
                    <a:pt x="667656" y="206563"/>
                    <a:pt x="663145" y="193653"/>
                    <a:pt x="661856" y="189134"/>
                  </a:cubicBezTo>
                  <a:lnTo>
                    <a:pt x="614810" y="201399"/>
                  </a:lnTo>
                  <a:cubicBezTo>
                    <a:pt x="617388" y="215600"/>
                    <a:pt x="621255" y="233029"/>
                    <a:pt x="621255" y="264659"/>
                  </a:cubicBezTo>
                  <a:lnTo>
                    <a:pt x="621255" y="456375"/>
                  </a:lnTo>
                  <a:lnTo>
                    <a:pt x="671522" y="456375"/>
                  </a:lnTo>
                  <a:lnTo>
                    <a:pt x="671522" y="262722"/>
                  </a:lnTo>
                  <a:cubicBezTo>
                    <a:pt x="683767" y="247875"/>
                    <a:pt x="697945" y="239484"/>
                    <a:pt x="708256" y="239484"/>
                  </a:cubicBezTo>
                  <a:cubicBezTo>
                    <a:pt x="714701" y="239484"/>
                    <a:pt x="721146" y="240775"/>
                    <a:pt x="725012" y="245939"/>
                  </a:cubicBezTo>
                  <a:cubicBezTo>
                    <a:pt x="728879" y="251748"/>
                    <a:pt x="730812" y="260140"/>
                    <a:pt x="730812" y="280151"/>
                  </a:cubicBezTo>
                  <a:lnTo>
                    <a:pt x="730812" y="456375"/>
                  </a:lnTo>
                  <a:lnTo>
                    <a:pt x="781080" y="456375"/>
                  </a:lnTo>
                  <a:lnTo>
                    <a:pt x="781080" y="257558"/>
                  </a:lnTo>
                  <a:cubicBezTo>
                    <a:pt x="781080" y="240129"/>
                    <a:pt x="779146" y="222701"/>
                    <a:pt x="768835" y="209790"/>
                  </a:cubicBezTo>
                  <a:cubicBezTo>
                    <a:pt x="759813" y="198171"/>
                    <a:pt x="745635" y="191071"/>
                    <a:pt x="727590" y="191071"/>
                  </a:cubicBezTo>
                  <a:cubicBezTo>
                    <a:pt x="705034" y="191071"/>
                    <a:pt x="681189" y="204626"/>
                    <a:pt x="668300" y="220119"/>
                  </a:cubicBezTo>
                  <a:close/>
                  <a:moveTo>
                    <a:pt x="53490" y="107154"/>
                  </a:moveTo>
                  <a:cubicBezTo>
                    <a:pt x="83135" y="107154"/>
                    <a:pt x="106980" y="83271"/>
                    <a:pt x="106980" y="53577"/>
                  </a:cubicBezTo>
                  <a:cubicBezTo>
                    <a:pt x="106980" y="23884"/>
                    <a:pt x="83135" y="0"/>
                    <a:pt x="53490" y="0"/>
                  </a:cubicBezTo>
                  <a:cubicBezTo>
                    <a:pt x="23845" y="0"/>
                    <a:pt x="0" y="23884"/>
                    <a:pt x="0" y="53577"/>
                  </a:cubicBezTo>
                  <a:cubicBezTo>
                    <a:pt x="0" y="83271"/>
                    <a:pt x="23845" y="107154"/>
                    <a:pt x="53490" y="107154"/>
                  </a:cubicBezTo>
                  <a:close/>
                  <a:moveTo>
                    <a:pt x="300316" y="457020"/>
                  </a:moveTo>
                  <a:lnTo>
                    <a:pt x="300316" y="257558"/>
                  </a:lnTo>
                  <a:cubicBezTo>
                    <a:pt x="300316" y="240129"/>
                    <a:pt x="298383" y="222701"/>
                    <a:pt x="288072" y="209790"/>
                  </a:cubicBezTo>
                  <a:cubicBezTo>
                    <a:pt x="279049" y="198171"/>
                    <a:pt x="264871" y="191071"/>
                    <a:pt x="246826" y="191071"/>
                  </a:cubicBezTo>
                  <a:cubicBezTo>
                    <a:pt x="223626" y="191071"/>
                    <a:pt x="199781" y="204626"/>
                    <a:pt x="186892" y="220119"/>
                  </a:cubicBezTo>
                  <a:cubicBezTo>
                    <a:pt x="186248" y="206563"/>
                    <a:pt x="181736" y="193653"/>
                    <a:pt x="180447" y="189134"/>
                  </a:cubicBezTo>
                  <a:lnTo>
                    <a:pt x="134047" y="202044"/>
                  </a:lnTo>
                  <a:cubicBezTo>
                    <a:pt x="136625" y="216245"/>
                    <a:pt x="140491" y="233674"/>
                    <a:pt x="140491" y="265304"/>
                  </a:cubicBezTo>
                  <a:lnTo>
                    <a:pt x="140491" y="457020"/>
                  </a:lnTo>
                  <a:lnTo>
                    <a:pt x="190759" y="457020"/>
                  </a:lnTo>
                  <a:lnTo>
                    <a:pt x="190759" y="263368"/>
                  </a:lnTo>
                  <a:cubicBezTo>
                    <a:pt x="203003" y="248521"/>
                    <a:pt x="217181" y="240129"/>
                    <a:pt x="227493" y="240129"/>
                  </a:cubicBezTo>
                  <a:cubicBezTo>
                    <a:pt x="233937" y="240129"/>
                    <a:pt x="240382" y="241420"/>
                    <a:pt x="244249" y="246584"/>
                  </a:cubicBezTo>
                  <a:cubicBezTo>
                    <a:pt x="248115" y="252394"/>
                    <a:pt x="250049" y="260786"/>
                    <a:pt x="250049" y="280796"/>
                  </a:cubicBezTo>
                  <a:lnTo>
                    <a:pt x="250049" y="457020"/>
                  </a:lnTo>
                  <a:lnTo>
                    <a:pt x="300316" y="457020"/>
                  </a:lnTo>
                  <a:close/>
                  <a:moveTo>
                    <a:pt x="531676" y="92953"/>
                  </a:moveTo>
                  <a:cubicBezTo>
                    <a:pt x="512986" y="92953"/>
                    <a:pt x="498164" y="107800"/>
                    <a:pt x="498164" y="126520"/>
                  </a:cubicBezTo>
                  <a:cubicBezTo>
                    <a:pt x="498164" y="145240"/>
                    <a:pt x="512986" y="160086"/>
                    <a:pt x="531031" y="160086"/>
                  </a:cubicBezTo>
                  <a:cubicBezTo>
                    <a:pt x="549720" y="160086"/>
                    <a:pt x="564543" y="145240"/>
                    <a:pt x="564543" y="126520"/>
                  </a:cubicBezTo>
                  <a:cubicBezTo>
                    <a:pt x="564543" y="107800"/>
                    <a:pt x="549720" y="92953"/>
                    <a:pt x="531676" y="92953"/>
                  </a:cubicBezTo>
                  <a:close/>
                  <a:moveTo>
                    <a:pt x="29645" y="457020"/>
                  </a:moveTo>
                  <a:lnTo>
                    <a:pt x="79912" y="457020"/>
                  </a:lnTo>
                  <a:lnTo>
                    <a:pt x="79912" y="142657"/>
                  </a:lnTo>
                  <a:lnTo>
                    <a:pt x="29645" y="149113"/>
                  </a:lnTo>
                  <a:lnTo>
                    <a:pt x="29645" y="457020"/>
                  </a:lnTo>
                  <a:close/>
                  <a:moveTo>
                    <a:pt x="440163" y="123938"/>
                  </a:moveTo>
                  <a:cubicBezTo>
                    <a:pt x="449185" y="123938"/>
                    <a:pt x="458208" y="127165"/>
                    <a:pt x="464008" y="131684"/>
                  </a:cubicBezTo>
                  <a:lnTo>
                    <a:pt x="478186" y="92308"/>
                  </a:lnTo>
                  <a:cubicBezTo>
                    <a:pt x="464652" y="82625"/>
                    <a:pt x="449830" y="78107"/>
                    <a:pt x="431141" y="78107"/>
                  </a:cubicBezTo>
                  <a:cubicBezTo>
                    <a:pt x="418252" y="78107"/>
                    <a:pt x="404718" y="81334"/>
                    <a:pt x="392473" y="91017"/>
                  </a:cubicBezTo>
                  <a:cubicBezTo>
                    <a:pt x="380229" y="101345"/>
                    <a:pt x="367340" y="122001"/>
                    <a:pt x="367340" y="160732"/>
                  </a:cubicBezTo>
                  <a:cubicBezTo>
                    <a:pt x="367340" y="177515"/>
                    <a:pt x="367984" y="194944"/>
                    <a:pt x="367984" y="194944"/>
                  </a:cubicBezTo>
                  <a:lnTo>
                    <a:pt x="350584" y="194944"/>
                  </a:lnTo>
                  <a:lnTo>
                    <a:pt x="350584" y="239484"/>
                  </a:lnTo>
                  <a:lnTo>
                    <a:pt x="367984" y="239484"/>
                  </a:lnTo>
                  <a:lnTo>
                    <a:pt x="367984" y="456375"/>
                  </a:lnTo>
                  <a:lnTo>
                    <a:pt x="419540" y="456375"/>
                  </a:lnTo>
                  <a:lnTo>
                    <a:pt x="419540" y="240129"/>
                  </a:lnTo>
                  <a:lnTo>
                    <a:pt x="457563" y="240129"/>
                  </a:lnTo>
                  <a:lnTo>
                    <a:pt x="467230" y="195589"/>
                  </a:lnTo>
                  <a:lnTo>
                    <a:pt x="420185" y="195589"/>
                  </a:lnTo>
                  <a:lnTo>
                    <a:pt x="420185" y="155568"/>
                  </a:lnTo>
                  <a:cubicBezTo>
                    <a:pt x="420185" y="136202"/>
                    <a:pt x="427918" y="123938"/>
                    <a:pt x="440163" y="123938"/>
                  </a:cubicBezTo>
                  <a:close/>
                  <a:moveTo>
                    <a:pt x="505897" y="457020"/>
                  </a:moveTo>
                  <a:lnTo>
                    <a:pt x="556809" y="457020"/>
                  </a:lnTo>
                  <a:lnTo>
                    <a:pt x="556809" y="191071"/>
                  </a:lnTo>
                  <a:lnTo>
                    <a:pt x="505897" y="197526"/>
                  </a:lnTo>
                  <a:lnTo>
                    <a:pt x="505897" y="457020"/>
                  </a:lnTo>
                  <a:close/>
                </a:path>
              </a:pathLst>
            </a:custGeom>
            <a:solidFill>
              <a:srgbClr val="005DA9"/>
            </a:solidFill>
            <a:ln w="64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baseline="0" noProof="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A824C84-95A2-4E55-BBD1-9A8DDECAB2F7}"/>
                </a:ext>
              </a:extLst>
            </p:cNvPr>
            <p:cNvSpPr/>
            <p:nvPr/>
          </p:nvSpPr>
          <p:spPr>
            <a:xfrm>
              <a:off x="9738355" y="5453433"/>
              <a:ext cx="1826386" cy="800518"/>
            </a:xfrm>
            <a:custGeom>
              <a:avLst/>
              <a:gdLst>
                <a:gd name="connsiteX0" fmla="*/ 1549915 w 1826386"/>
                <a:gd name="connsiteY0" fmla="*/ 674411 h 800518"/>
                <a:gd name="connsiteX1" fmla="*/ 970550 w 1826386"/>
                <a:gd name="connsiteY1" fmla="*/ 746708 h 800518"/>
                <a:gd name="connsiteX2" fmla="*/ 102468 w 1826386"/>
                <a:gd name="connsiteY2" fmla="*/ 396197 h 800518"/>
                <a:gd name="connsiteX3" fmla="*/ 250693 w 1826386"/>
                <a:gd name="connsiteY3" fmla="*/ 186406 h 800518"/>
                <a:gd name="connsiteX4" fmla="*/ 221693 w 1826386"/>
                <a:gd name="connsiteY4" fmla="*/ 129602 h 800518"/>
                <a:gd name="connsiteX5" fmla="*/ 0 w 1826386"/>
                <a:gd name="connsiteY5" fmla="*/ 402006 h 800518"/>
                <a:gd name="connsiteX6" fmla="*/ 975705 w 1826386"/>
                <a:gd name="connsiteY6" fmla="*/ 800285 h 800518"/>
                <a:gd name="connsiteX7" fmla="*/ 1501581 w 1826386"/>
                <a:gd name="connsiteY7" fmla="*/ 718306 h 800518"/>
                <a:gd name="connsiteX8" fmla="*/ 1826386 w 1826386"/>
                <a:gd name="connsiteY8" fmla="*/ 536272 h 800518"/>
                <a:gd name="connsiteX9" fmla="*/ 1549915 w 1826386"/>
                <a:gd name="connsiteY9" fmla="*/ 674411 h 800518"/>
                <a:gd name="connsiteX10" fmla="*/ 467875 w 1826386"/>
                <a:gd name="connsiteY10" fmla="*/ 88289 h 800518"/>
                <a:gd name="connsiteX11" fmla="*/ 550365 w 1826386"/>
                <a:gd name="connsiteY11" fmla="*/ 61823 h 800518"/>
                <a:gd name="connsiteX12" fmla="*/ 976350 w 1826386"/>
                <a:gd name="connsiteY12" fmla="*/ 3727 h 800518"/>
                <a:gd name="connsiteX13" fmla="*/ 540054 w 1826386"/>
                <a:gd name="connsiteY13" fmla="*/ 26966 h 800518"/>
                <a:gd name="connsiteX14" fmla="*/ 451763 w 1826386"/>
                <a:gd name="connsiteY14" fmla="*/ 45685 h 800518"/>
                <a:gd name="connsiteX15" fmla="*/ 416318 w 1826386"/>
                <a:gd name="connsiteY15" fmla="*/ 55368 h 800518"/>
                <a:gd name="connsiteX16" fmla="*/ 384095 w 1826386"/>
                <a:gd name="connsiteY16" fmla="*/ 64405 h 800518"/>
                <a:gd name="connsiteX17" fmla="*/ 345428 w 1826386"/>
                <a:gd name="connsiteY17" fmla="*/ 77315 h 800518"/>
                <a:gd name="connsiteX18" fmla="*/ 366695 w 1826386"/>
                <a:gd name="connsiteY18" fmla="*/ 126374 h 800518"/>
                <a:gd name="connsiteX19" fmla="*/ 467875 w 1826386"/>
                <a:gd name="connsiteY19" fmla="*/ 88289 h 800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826386" h="800518">
                  <a:moveTo>
                    <a:pt x="1549915" y="674411"/>
                  </a:moveTo>
                  <a:cubicBezTo>
                    <a:pt x="1379779" y="724761"/>
                    <a:pt x="1172909" y="746708"/>
                    <a:pt x="970550" y="746708"/>
                  </a:cubicBezTo>
                  <a:cubicBezTo>
                    <a:pt x="456919" y="746708"/>
                    <a:pt x="125669" y="595659"/>
                    <a:pt x="102468" y="396197"/>
                  </a:cubicBezTo>
                  <a:cubicBezTo>
                    <a:pt x="94090" y="321318"/>
                    <a:pt x="152736" y="248375"/>
                    <a:pt x="250693" y="186406"/>
                  </a:cubicBezTo>
                  <a:cubicBezTo>
                    <a:pt x="233293" y="173496"/>
                    <a:pt x="222337" y="152840"/>
                    <a:pt x="221693" y="129602"/>
                  </a:cubicBezTo>
                  <a:cubicBezTo>
                    <a:pt x="79912" y="204481"/>
                    <a:pt x="0" y="302598"/>
                    <a:pt x="0" y="402006"/>
                  </a:cubicBezTo>
                  <a:cubicBezTo>
                    <a:pt x="0" y="622125"/>
                    <a:pt x="392473" y="808031"/>
                    <a:pt x="975705" y="800285"/>
                  </a:cubicBezTo>
                  <a:cubicBezTo>
                    <a:pt x="1178709" y="797703"/>
                    <a:pt x="1348200" y="768655"/>
                    <a:pt x="1501581" y="718306"/>
                  </a:cubicBezTo>
                  <a:cubicBezTo>
                    <a:pt x="1683962" y="658919"/>
                    <a:pt x="1798675" y="573712"/>
                    <a:pt x="1826386" y="536272"/>
                  </a:cubicBezTo>
                  <a:cubicBezTo>
                    <a:pt x="1793519" y="565966"/>
                    <a:pt x="1715540" y="625352"/>
                    <a:pt x="1549915" y="674411"/>
                  </a:cubicBezTo>
                  <a:close/>
                  <a:moveTo>
                    <a:pt x="467875" y="88289"/>
                  </a:moveTo>
                  <a:cubicBezTo>
                    <a:pt x="502031" y="76670"/>
                    <a:pt x="550365" y="61823"/>
                    <a:pt x="550365" y="61823"/>
                  </a:cubicBezTo>
                  <a:cubicBezTo>
                    <a:pt x="686345" y="24384"/>
                    <a:pt x="836503" y="2436"/>
                    <a:pt x="976350" y="3727"/>
                  </a:cubicBezTo>
                  <a:cubicBezTo>
                    <a:pt x="815236" y="-5955"/>
                    <a:pt x="668300" y="3727"/>
                    <a:pt x="540054" y="26966"/>
                  </a:cubicBezTo>
                  <a:cubicBezTo>
                    <a:pt x="540054" y="26966"/>
                    <a:pt x="497519" y="34066"/>
                    <a:pt x="451763" y="45685"/>
                  </a:cubicBezTo>
                  <a:cubicBezTo>
                    <a:pt x="451763" y="45685"/>
                    <a:pt x="429852" y="51495"/>
                    <a:pt x="416318" y="55368"/>
                  </a:cubicBezTo>
                  <a:cubicBezTo>
                    <a:pt x="402785" y="59241"/>
                    <a:pt x="384095" y="64405"/>
                    <a:pt x="384095" y="64405"/>
                  </a:cubicBezTo>
                  <a:cubicBezTo>
                    <a:pt x="371206" y="68278"/>
                    <a:pt x="358317" y="72797"/>
                    <a:pt x="345428" y="77315"/>
                  </a:cubicBezTo>
                  <a:cubicBezTo>
                    <a:pt x="358317" y="90225"/>
                    <a:pt x="366051" y="107009"/>
                    <a:pt x="366695" y="126374"/>
                  </a:cubicBezTo>
                  <a:cubicBezTo>
                    <a:pt x="389251" y="116046"/>
                    <a:pt x="432429" y="100554"/>
                    <a:pt x="467875" y="88289"/>
                  </a:cubicBezTo>
                  <a:close/>
                </a:path>
              </a:pathLst>
            </a:custGeom>
            <a:solidFill>
              <a:srgbClr val="E30034"/>
            </a:solidFill>
            <a:ln w="64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baseline="0" noProof="0"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1" name="MIO_AGENDA_IGNORE_NAVIGATION" hidden="1">
            <a:extLst>
              <a:ext uri="{FF2B5EF4-FFF2-40B4-BE49-F238E27FC236}">
                <a16:creationId xmlns:a16="http://schemas.microsoft.com/office/drawing/2014/main" id="{73923FBC-8302-46A2-AAEF-9F2F1FFC31BF}"/>
              </a:ext>
            </a:extLst>
          </p:cNvPr>
          <p:cNvSpPr/>
          <p:nvPr/>
        </p:nvSpPr>
        <p:spPr bwMode="auto">
          <a:xfrm>
            <a:off x="11833096" y="116632"/>
            <a:ext cx="216024" cy="216024"/>
          </a:xfrm>
          <a:prstGeom prst="noSmoking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en-US" sz="160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5" name="MIO_AGENDA_IGNORE_CHAPTER_REFERENCE" hidden="1">
            <a:extLst>
              <a:ext uri="{FF2B5EF4-FFF2-40B4-BE49-F238E27FC236}">
                <a16:creationId xmlns:a16="http://schemas.microsoft.com/office/drawing/2014/main" id="{B9EE8F10-F396-4FB2-BAE1-D8AE2940E4D3}"/>
              </a:ext>
            </a:extLst>
          </p:cNvPr>
          <p:cNvSpPr/>
          <p:nvPr/>
        </p:nvSpPr>
        <p:spPr bwMode="auto">
          <a:xfrm>
            <a:off x="11833096" y="116632"/>
            <a:ext cx="216024" cy="216024"/>
          </a:xfrm>
          <a:prstGeom prst="noSmoking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en-US" sz="160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ADFF1ACC-A53B-464A-B036-465BC7BE3CE9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E4665AA8-8CF0-4329-862C-7F59DB27D4F4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7" name="Slide Number Placeholder 16" hidden="1">
            <a:extLst>
              <a:ext uri="{FF2B5EF4-FFF2-40B4-BE49-F238E27FC236}">
                <a16:creationId xmlns:a16="http://schemas.microsoft.com/office/drawing/2014/main" id="{0DE7C452-06CA-4B5F-B462-4F463B2E49BF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3536414"/>
      </p:ext>
    </p:extLst>
  </p:cSld>
  <p:clrMapOvr>
    <a:masterClrMapping/>
  </p:clrMapOvr>
  <p:hf hdr="0" dt="0"/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IFX_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mpower_additionalText_placeholder" hidden="1">
            <a:extLst>
              <a:ext uri="{FF2B5EF4-FFF2-40B4-BE49-F238E27FC236}">
                <a16:creationId xmlns:a16="http://schemas.microsoft.com/office/drawing/2014/main" id="{93F7048C-8316-453D-8883-8716B78B0306}"/>
              </a:ext>
            </a:extLst>
          </p:cNvPr>
          <p:cNvSpPr txBox="1"/>
          <p:nvPr>
            <p:custDataLst>
              <p:tags r:id="rId1"/>
            </p:custDataLst>
          </p:nvPr>
        </p:nvSpPr>
        <p:spPr bwMode="auto">
          <a:xfrm>
            <a:off x="2531796" y="6489341"/>
            <a:ext cx="1728000" cy="36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800" b="1" kern="0">
                <a:solidFill>
                  <a:srgbClr val="E30034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defRPr>
            </a:lvl1pPr>
          </a:lstStyle>
          <a:p>
            <a:pPr lvl="0" algn="l"/>
            <a:endParaRPr lang="en-US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0" name="empower_document_placeholder" hidden="1">
            <a:extLst>
              <a:ext uri="{FF2B5EF4-FFF2-40B4-BE49-F238E27FC236}">
                <a16:creationId xmlns:a16="http://schemas.microsoft.com/office/drawing/2014/main" id="{19AD8A63-6441-49F3-BD90-8D4DF9E47EE1}"/>
              </a:ext>
            </a:extLst>
          </p:cNvPr>
          <p:cNvSpPr txBox="1"/>
          <p:nvPr>
            <p:custDataLst>
              <p:tags r:id="rId2"/>
            </p:custDataLst>
          </p:nvPr>
        </p:nvSpPr>
        <p:spPr bwMode="auto">
          <a:xfrm rot="16200000">
            <a:off x="10757888" y="4960337"/>
            <a:ext cx="2592000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700" kern="0" baseline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[Owner:   Doc ID:   Vers.: ]</a:t>
            </a:r>
          </a:p>
        </p:txBody>
      </p:sp>
      <p:sp>
        <p:nvSpPr>
          <p:cNvPr id="12" name="empower_proprietary_placeholder" hidden="1">
            <a:extLst>
              <a:ext uri="{FF2B5EF4-FFF2-40B4-BE49-F238E27FC236}">
                <a16:creationId xmlns:a16="http://schemas.microsoft.com/office/drawing/2014/main" id="{47EE7D08-6A4F-4583-B0FB-2642238529C0}"/>
              </a:ext>
            </a:extLst>
          </p:cNvPr>
          <p:cNvSpPr txBox="1"/>
          <p:nvPr>
            <p:custDataLst>
              <p:tags r:id="rId3"/>
            </p:custDataLst>
          </p:nvPr>
        </p:nvSpPr>
        <p:spPr bwMode="auto">
          <a:xfrm>
            <a:off x="9444480" y="6489341"/>
            <a:ext cx="972000" cy="36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b="1" kern="0" baseline="0" noProof="0">
                <a:solidFill>
                  <a:srgbClr val="E30034"/>
                </a:solidFill>
                <a:latin typeface="+mn-lt"/>
                <a:ea typeface="+mn-ea"/>
                <a:cs typeface="+mn-cs"/>
              </a:rPr>
              <a:t>Infineon Proprietary</a:t>
            </a:r>
          </a:p>
        </p:txBody>
      </p:sp>
      <p:sp>
        <p:nvSpPr>
          <p:cNvPr id="14" name="empower_draft_placeholder" hidden="1">
            <a:extLst>
              <a:ext uri="{FF2B5EF4-FFF2-40B4-BE49-F238E27FC236}">
                <a16:creationId xmlns:a16="http://schemas.microsoft.com/office/drawing/2014/main" id="{BBB3932D-D47B-4955-93EE-467AC52E4E27}"/>
              </a:ext>
            </a:extLst>
          </p:cNvPr>
          <p:cNvSpPr txBox="1"/>
          <p:nvPr>
            <p:custDataLst>
              <p:tags r:id="rId4"/>
            </p:custDataLst>
          </p:nvPr>
        </p:nvSpPr>
        <p:spPr bwMode="auto">
          <a:xfrm>
            <a:off x="8761190" y="6489341"/>
            <a:ext cx="360362" cy="36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l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b="1" kern="0" baseline="0" noProof="0">
                <a:solidFill>
                  <a:srgbClr val="E30034"/>
                </a:solidFill>
                <a:latin typeface="+mn-lt"/>
                <a:ea typeface="+mn-ea"/>
                <a:cs typeface="+mn-cs"/>
              </a:rPr>
              <a:t>- DRAFT -</a:t>
            </a:r>
          </a:p>
        </p:txBody>
      </p:sp>
      <p:sp>
        <p:nvSpPr>
          <p:cNvPr id="16" name="empower_footer_placeholder">
            <a:extLst>
              <a:ext uri="{FF2B5EF4-FFF2-40B4-BE49-F238E27FC236}">
                <a16:creationId xmlns:a16="http://schemas.microsoft.com/office/drawing/2014/main" id="{BB857729-3B9C-45BF-8F44-236D56EED406}"/>
              </a:ext>
            </a:extLst>
          </p:cNvPr>
          <p:cNvSpPr txBox="1"/>
          <p:nvPr>
            <p:custDataLst>
              <p:tags r:id="rId5"/>
            </p:custDataLst>
          </p:nvPr>
        </p:nvSpPr>
        <p:spPr bwMode="auto">
          <a:xfrm>
            <a:off x="4547828" y="6489341"/>
            <a:ext cx="3096343" cy="36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ctr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kern="0" baseline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Copyright © Infineon Technologies AG 2021. All rights reserved.</a:t>
            </a:r>
          </a:p>
        </p:txBody>
      </p:sp>
      <p:sp>
        <p:nvSpPr>
          <p:cNvPr id="18" name="empower_classification_attention_placeholder" hidden="1">
            <a:extLst>
              <a:ext uri="{FF2B5EF4-FFF2-40B4-BE49-F238E27FC236}">
                <a16:creationId xmlns:a16="http://schemas.microsoft.com/office/drawing/2014/main" id="{ED12D396-6789-4220-B5FF-8F4E755A3C76}"/>
              </a:ext>
            </a:extLst>
          </p:cNvPr>
          <p:cNvSpPr txBox="1"/>
          <p:nvPr>
            <p:custDataLst>
              <p:tags r:id="rId6"/>
            </p:custDataLst>
          </p:nvPr>
        </p:nvSpPr>
        <p:spPr bwMode="auto">
          <a:xfrm>
            <a:off x="1238188" y="6489700"/>
            <a:ext cx="971855" cy="36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l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b="1" kern="0" baseline="0" noProof="0">
                <a:solidFill>
                  <a:srgbClr val="E30034"/>
                </a:solidFill>
                <a:latin typeface="+mn-lt"/>
                <a:ea typeface="+mn-ea"/>
                <a:cs typeface="+mn-cs"/>
              </a:rPr>
              <a:t>Restricted</a:t>
            </a:r>
          </a:p>
        </p:txBody>
      </p:sp>
      <p:sp>
        <p:nvSpPr>
          <p:cNvPr id="20" name="empower_classification_placeholder">
            <a:extLst>
              <a:ext uri="{FF2B5EF4-FFF2-40B4-BE49-F238E27FC236}">
                <a16:creationId xmlns:a16="http://schemas.microsoft.com/office/drawing/2014/main" id="{37C1E426-F34B-4FFB-A688-C9E251A8BC0B}"/>
              </a:ext>
            </a:extLst>
          </p:cNvPr>
          <p:cNvSpPr txBox="1"/>
          <p:nvPr>
            <p:custDataLst>
              <p:tags r:id="rId7"/>
            </p:custDataLst>
          </p:nvPr>
        </p:nvSpPr>
        <p:spPr bwMode="auto">
          <a:xfrm>
            <a:off x="1238188" y="6489700"/>
            <a:ext cx="973251" cy="36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l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b="1" kern="0" baseline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restricted</a:t>
            </a:r>
          </a:p>
        </p:txBody>
      </p:sp>
      <p:sp>
        <p:nvSpPr>
          <p:cNvPr id="22" name="empower_date_placeholder">
            <a:extLst>
              <a:ext uri="{FF2B5EF4-FFF2-40B4-BE49-F238E27FC236}">
                <a16:creationId xmlns:a16="http://schemas.microsoft.com/office/drawing/2014/main" id="{6976A686-032A-4DD8-ACB2-F6323D2BEB1D}"/>
              </a:ext>
            </a:extLst>
          </p:cNvPr>
          <p:cNvSpPr txBox="1"/>
          <p:nvPr>
            <p:custDataLst>
              <p:tags r:id="rId8"/>
            </p:custDataLst>
          </p:nvPr>
        </p:nvSpPr>
        <p:spPr bwMode="auto">
          <a:xfrm>
            <a:off x="334963" y="6489341"/>
            <a:ext cx="612000" cy="36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kern="0" baseline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2021-02-08</a:t>
            </a:r>
          </a:p>
        </p:txBody>
      </p:sp>
      <p:sp>
        <p:nvSpPr>
          <p:cNvPr id="8" name="LOGO PROTECTION" hidden="1">
            <a:extLst>
              <a:ext uri="{FF2B5EF4-FFF2-40B4-BE49-F238E27FC236}">
                <a16:creationId xmlns:a16="http://schemas.microsoft.com/office/drawing/2014/main" id="{F5FE3C92-21D9-4EC7-8208-A5BA097E9D7D}"/>
              </a:ext>
            </a:extLst>
          </p:cNvPr>
          <p:cNvSpPr/>
          <p:nvPr>
            <p:custDataLst>
              <p:tags r:id="rId9"/>
            </p:custDataLst>
          </p:nvPr>
        </p:nvSpPr>
        <p:spPr bwMode="auto">
          <a:xfrm>
            <a:off x="10131283" y="1"/>
            <a:ext cx="2060717" cy="836712"/>
          </a:xfrm>
          <a:prstGeom prst="rect">
            <a:avLst/>
          </a:prstGeom>
          <a:solidFill>
            <a:schemeClr val="accent3"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en-US" sz="160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6" name="Title">
            <a:extLst>
              <a:ext uri="{FF2B5EF4-FFF2-40B4-BE49-F238E27FC236}">
                <a16:creationId xmlns:a16="http://schemas.microsoft.com/office/drawing/2014/main" id="{4807386D-5007-41B0-8720-8A575EEBAF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0"/>
              <a:t>Click to edit title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1F9AA12-4C8C-4488-AF38-E06943B19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71F8BAB-E178-4122-ADFD-FE4894CC8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10" hidden="1">
            <a:extLst>
              <a:ext uri="{FF2B5EF4-FFF2-40B4-BE49-F238E27FC236}">
                <a16:creationId xmlns:a16="http://schemas.microsoft.com/office/drawing/2014/main" id="{F4BB077B-5178-4306-A596-17CDBFA21A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</p:cSld>
  <p:clrMapOvr>
    <a:masterClrMapping/>
  </p:clrMapOvr>
  <p:hf hdr="0" dt="0"/>
  <p:extLst mod="1">
    <p:ext uri="{DCECCB84-F9BA-43D5-87BE-67443E8EF086}">
      <p15:sldGuideLst xmlns:p15="http://schemas.microsoft.com/office/powerpoint/2012/main">
        <p15:guide id="2" orient="horz" pos="4020">
          <p15:clr>
            <a:srgbClr val="FBAE40"/>
          </p15:clr>
        </p15:guide>
        <p15:guide id="3" pos="7469">
          <p15:clr>
            <a:srgbClr val="FBAE40"/>
          </p15:clr>
        </p15:guide>
        <p15:guide id="4" pos="211">
          <p15:clr>
            <a:srgbClr val="FBAE40"/>
          </p15:clr>
        </p15:guide>
        <p15:guide id="15" orient="horz" pos="799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FX_Title_and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mpower_additionalText_placeholder" hidden="1">
            <a:extLst>
              <a:ext uri="{FF2B5EF4-FFF2-40B4-BE49-F238E27FC236}">
                <a16:creationId xmlns:a16="http://schemas.microsoft.com/office/drawing/2014/main" id="{9D9C4037-B0BC-4E62-B476-A41D0440655D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>
            <a:off x="2531796" y="6489700"/>
            <a:ext cx="1728000" cy="36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800" b="1" kern="0">
                <a:solidFill>
                  <a:srgbClr val="E30034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defRPr>
            </a:lvl1pPr>
          </a:lstStyle>
          <a:p>
            <a:pPr lvl="0" algn="l"/>
            <a:endParaRPr lang="en-US" noProof="0">
              <a:latin typeface="+mn-lt"/>
              <a:ea typeface="+mn-ea"/>
              <a:cs typeface="+mn-cs"/>
            </a:endParaRPr>
          </a:p>
        </p:txBody>
      </p:sp>
      <p:sp>
        <p:nvSpPr>
          <p:cNvPr id="11" name="empower_document_placeholder" hidden="1">
            <a:extLst>
              <a:ext uri="{FF2B5EF4-FFF2-40B4-BE49-F238E27FC236}">
                <a16:creationId xmlns:a16="http://schemas.microsoft.com/office/drawing/2014/main" id="{7BEA6DD0-FBBB-494B-9C03-C447E71492A5}"/>
              </a:ext>
            </a:extLst>
          </p:cNvPr>
          <p:cNvSpPr txBox="1"/>
          <p:nvPr>
            <p:custDataLst>
              <p:tags r:id="rId2"/>
            </p:custDataLst>
          </p:nvPr>
        </p:nvSpPr>
        <p:spPr bwMode="auto">
          <a:xfrm rot="16200000">
            <a:off x="10757888" y="4960337"/>
            <a:ext cx="2592000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700" kern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[Owner:   Doc ID:   Vers.: ]</a:t>
            </a:r>
          </a:p>
        </p:txBody>
      </p:sp>
      <p:sp>
        <p:nvSpPr>
          <p:cNvPr id="13" name="empower_proprietary_placeholder" hidden="1">
            <a:extLst>
              <a:ext uri="{FF2B5EF4-FFF2-40B4-BE49-F238E27FC236}">
                <a16:creationId xmlns:a16="http://schemas.microsoft.com/office/drawing/2014/main" id="{295E96AB-B6AB-4A8B-A097-6438B2DA5C51}"/>
              </a:ext>
            </a:extLst>
          </p:cNvPr>
          <p:cNvSpPr txBox="1"/>
          <p:nvPr>
            <p:custDataLst>
              <p:tags r:id="rId3"/>
            </p:custDataLst>
          </p:nvPr>
        </p:nvSpPr>
        <p:spPr bwMode="auto">
          <a:xfrm>
            <a:off x="9444480" y="6489700"/>
            <a:ext cx="972000" cy="36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b="1" kern="0" noProof="0">
                <a:solidFill>
                  <a:srgbClr val="E30034"/>
                </a:solidFill>
                <a:latin typeface="+mn-lt"/>
                <a:ea typeface="+mn-ea"/>
                <a:cs typeface="+mn-cs"/>
              </a:rPr>
              <a:t>Infineon Proprietary</a:t>
            </a:r>
          </a:p>
        </p:txBody>
      </p:sp>
      <p:sp>
        <p:nvSpPr>
          <p:cNvPr id="15" name="empower_draft_placeholder" hidden="1">
            <a:extLst>
              <a:ext uri="{FF2B5EF4-FFF2-40B4-BE49-F238E27FC236}">
                <a16:creationId xmlns:a16="http://schemas.microsoft.com/office/drawing/2014/main" id="{0B3EC6CF-5868-40BD-BF1B-882B13F49F5C}"/>
              </a:ext>
            </a:extLst>
          </p:cNvPr>
          <p:cNvSpPr txBox="1"/>
          <p:nvPr>
            <p:custDataLst>
              <p:tags r:id="rId4"/>
            </p:custDataLst>
          </p:nvPr>
        </p:nvSpPr>
        <p:spPr bwMode="auto">
          <a:xfrm>
            <a:off x="8761190" y="6489700"/>
            <a:ext cx="360362" cy="36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l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b="1" kern="0" noProof="0">
                <a:solidFill>
                  <a:srgbClr val="E30034"/>
                </a:solidFill>
                <a:latin typeface="+mn-lt"/>
                <a:ea typeface="+mn-ea"/>
                <a:cs typeface="+mn-cs"/>
              </a:rPr>
              <a:t>- DRAFT -</a:t>
            </a:r>
          </a:p>
        </p:txBody>
      </p:sp>
      <p:sp>
        <p:nvSpPr>
          <p:cNvPr id="17" name="empower_footer_placeholder">
            <a:extLst>
              <a:ext uri="{FF2B5EF4-FFF2-40B4-BE49-F238E27FC236}">
                <a16:creationId xmlns:a16="http://schemas.microsoft.com/office/drawing/2014/main" id="{FE09BAC5-F3BC-4C51-A794-098F4099C052}"/>
              </a:ext>
            </a:extLst>
          </p:cNvPr>
          <p:cNvSpPr txBox="1"/>
          <p:nvPr>
            <p:custDataLst>
              <p:tags r:id="rId5"/>
            </p:custDataLst>
          </p:nvPr>
        </p:nvSpPr>
        <p:spPr bwMode="auto">
          <a:xfrm>
            <a:off x="4547828" y="6489700"/>
            <a:ext cx="3096343" cy="36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ctr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kern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Copyright © Infineon Technologies AG 2021. All rights reserved.</a:t>
            </a:r>
          </a:p>
        </p:txBody>
      </p:sp>
      <p:sp>
        <p:nvSpPr>
          <p:cNvPr id="19" name="empower_classification_attention_placeholder" hidden="1">
            <a:extLst>
              <a:ext uri="{FF2B5EF4-FFF2-40B4-BE49-F238E27FC236}">
                <a16:creationId xmlns:a16="http://schemas.microsoft.com/office/drawing/2014/main" id="{E695FB18-B641-433F-A03A-D58B93F377B4}"/>
              </a:ext>
            </a:extLst>
          </p:cNvPr>
          <p:cNvSpPr txBox="1"/>
          <p:nvPr>
            <p:custDataLst>
              <p:tags r:id="rId6"/>
            </p:custDataLst>
          </p:nvPr>
        </p:nvSpPr>
        <p:spPr bwMode="auto">
          <a:xfrm>
            <a:off x="1238188" y="6489700"/>
            <a:ext cx="971855" cy="36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l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b="1" kern="0" noProof="0">
                <a:solidFill>
                  <a:srgbClr val="E30034"/>
                </a:solidFill>
                <a:latin typeface="+mn-lt"/>
                <a:ea typeface="+mn-ea"/>
                <a:cs typeface="+mn-cs"/>
              </a:rPr>
              <a:t>Restricted</a:t>
            </a:r>
          </a:p>
        </p:txBody>
      </p:sp>
      <p:sp>
        <p:nvSpPr>
          <p:cNvPr id="21" name="empower_classification_placeholder">
            <a:extLst>
              <a:ext uri="{FF2B5EF4-FFF2-40B4-BE49-F238E27FC236}">
                <a16:creationId xmlns:a16="http://schemas.microsoft.com/office/drawing/2014/main" id="{6F76DDB4-3F8E-4A82-B473-4784C9B20BC1}"/>
              </a:ext>
            </a:extLst>
          </p:cNvPr>
          <p:cNvSpPr txBox="1"/>
          <p:nvPr>
            <p:custDataLst>
              <p:tags r:id="rId7"/>
            </p:custDataLst>
          </p:nvPr>
        </p:nvSpPr>
        <p:spPr bwMode="auto">
          <a:xfrm>
            <a:off x="1238188" y="6489700"/>
            <a:ext cx="973251" cy="36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l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b="1" kern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restricted</a:t>
            </a:r>
          </a:p>
        </p:txBody>
      </p:sp>
      <p:sp>
        <p:nvSpPr>
          <p:cNvPr id="23" name="empower_date_placeholder">
            <a:extLst>
              <a:ext uri="{FF2B5EF4-FFF2-40B4-BE49-F238E27FC236}">
                <a16:creationId xmlns:a16="http://schemas.microsoft.com/office/drawing/2014/main" id="{2C326E6F-F54B-4E77-BCF5-73E6B02466B0}"/>
              </a:ext>
            </a:extLst>
          </p:cNvPr>
          <p:cNvSpPr txBox="1"/>
          <p:nvPr>
            <p:custDataLst>
              <p:tags r:id="rId8"/>
            </p:custDataLst>
          </p:nvPr>
        </p:nvSpPr>
        <p:spPr bwMode="auto">
          <a:xfrm>
            <a:off x="334963" y="6489700"/>
            <a:ext cx="612000" cy="36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kern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2021-02-08</a:t>
            </a:r>
          </a:p>
        </p:txBody>
      </p:sp>
      <p:sp>
        <p:nvSpPr>
          <p:cNvPr id="7" name="Content"/>
          <p:cNvSpPr>
            <a:spLocks noGrp="1"/>
          </p:cNvSpPr>
          <p:nvPr>
            <p:ph sz="quarter" idx="13" hasCustomPrompt="1"/>
          </p:nvPr>
        </p:nvSpPr>
        <p:spPr>
          <a:xfrm>
            <a:off x="334800" y="1268414"/>
            <a:ext cx="11520000" cy="5113337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  <a:ea typeface="+mn-ea"/>
                <a:cs typeface="+mn-cs"/>
              </a:defRPr>
            </a:lvl1pPr>
            <a:lvl2pPr>
              <a:defRPr>
                <a:latin typeface="+mn-lt"/>
                <a:ea typeface="+mn-ea"/>
                <a:cs typeface="+mn-cs"/>
              </a:defRPr>
            </a:lvl2pPr>
            <a:lvl3pPr>
              <a:defRPr>
                <a:latin typeface="+mn-lt"/>
                <a:ea typeface="+mn-ea"/>
                <a:cs typeface="+mn-cs"/>
              </a:defRPr>
            </a:lvl3pPr>
            <a:lvl4pPr>
              <a:defRPr>
                <a:latin typeface="+mn-lt"/>
                <a:ea typeface="+mn-ea"/>
                <a:cs typeface="+mn-cs"/>
              </a:defRPr>
            </a:lvl4pPr>
            <a:lvl5pPr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noProof="0"/>
              <a:t>Click to edit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Title">
            <a:extLst>
              <a:ext uri="{FF2B5EF4-FFF2-40B4-BE49-F238E27FC236}">
                <a16:creationId xmlns:a16="http://schemas.microsoft.com/office/drawing/2014/main" id="{2209D2CA-FDE2-4B12-9D75-213CCFE3FA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0"/>
              <a:t>Click to edit title</a:t>
            </a:r>
          </a:p>
        </p:txBody>
      </p:sp>
      <p:sp>
        <p:nvSpPr>
          <p:cNvPr id="9" name="LOGO PROTECTION" hidden="1">
            <a:extLst>
              <a:ext uri="{FF2B5EF4-FFF2-40B4-BE49-F238E27FC236}">
                <a16:creationId xmlns:a16="http://schemas.microsoft.com/office/drawing/2014/main" id="{DF1FB678-4F92-45E5-9B25-2B5FE93A0952}"/>
              </a:ext>
            </a:extLst>
          </p:cNvPr>
          <p:cNvSpPr/>
          <p:nvPr>
            <p:custDataLst>
              <p:tags r:id="rId9"/>
            </p:custDataLst>
          </p:nvPr>
        </p:nvSpPr>
        <p:spPr bwMode="auto">
          <a:xfrm>
            <a:off x="10131283" y="1"/>
            <a:ext cx="2060717" cy="836712"/>
          </a:xfrm>
          <a:prstGeom prst="rect">
            <a:avLst/>
          </a:prstGeom>
          <a:solidFill>
            <a:schemeClr val="accent3"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en-US" sz="1600" noProof="0">
              <a:latin typeface="+mn-lt"/>
              <a:ea typeface="+mn-ea"/>
              <a:cs typeface="+mn-cs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B8A1C3-E607-4E28-91A1-A973183FE78F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6B901E0B-D453-4CEB-8C35-51C25A27F89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 hidden="1">
            <a:extLst>
              <a:ext uri="{FF2B5EF4-FFF2-40B4-BE49-F238E27FC236}">
                <a16:creationId xmlns:a16="http://schemas.microsoft.com/office/drawing/2014/main" id="{212E0C1A-F772-4C8C-B2E7-03887DA46ED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</p:cSld>
  <p:clrMapOvr>
    <a:masterClrMapping/>
  </p:clrMapOvr>
  <p:hf hdr="0" dt="0"/>
  <p:extLst mod="1">
    <p:ext uri="{DCECCB84-F9BA-43D5-87BE-67443E8EF086}">
      <p15:sldGuideLst xmlns:p15="http://schemas.microsoft.com/office/powerpoint/2012/main">
        <p15:guide id="1" pos="7469">
          <p15:clr>
            <a:srgbClr val="FBAE40"/>
          </p15:clr>
        </p15:guide>
        <p15:guide id="2" pos="211">
          <p15:clr>
            <a:srgbClr val="FBAE40"/>
          </p15:clr>
        </p15:guide>
        <p15:guide id="3" orient="horz" pos="799">
          <p15:clr>
            <a:srgbClr val="FBAE40"/>
          </p15:clr>
        </p15:guide>
        <p15:guide id="4" orient="horz" pos="402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FX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mpower_document_placeholder" hidden="1">
            <a:extLst>
              <a:ext uri="{FF2B5EF4-FFF2-40B4-BE49-F238E27FC236}">
                <a16:creationId xmlns:a16="http://schemas.microsoft.com/office/drawing/2014/main" id="{FFF0FC12-D2C8-4BAD-95E2-CE9BB9B049B0}"/>
              </a:ext>
            </a:extLst>
          </p:cNvPr>
          <p:cNvSpPr txBox="1"/>
          <p:nvPr>
            <p:custDataLst>
              <p:tags r:id="rId1"/>
            </p:custDataLst>
          </p:nvPr>
        </p:nvSpPr>
        <p:spPr bwMode="auto">
          <a:xfrm rot="16200000">
            <a:off x="10757888" y="4960337"/>
            <a:ext cx="2592000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700" kern="0" baseline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[Owner:   Doc ID:   Vers.: ]</a:t>
            </a:r>
          </a:p>
        </p:txBody>
      </p:sp>
      <p:sp>
        <p:nvSpPr>
          <p:cNvPr id="9" name="empower_proprietary_placeholder" hidden="1">
            <a:extLst>
              <a:ext uri="{FF2B5EF4-FFF2-40B4-BE49-F238E27FC236}">
                <a16:creationId xmlns:a16="http://schemas.microsoft.com/office/drawing/2014/main" id="{0BDDFA46-F5B0-4BB6-87E6-3417954792B2}"/>
              </a:ext>
            </a:extLst>
          </p:cNvPr>
          <p:cNvSpPr txBox="1"/>
          <p:nvPr>
            <p:custDataLst>
              <p:tags r:id="rId2"/>
            </p:custDataLst>
          </p:nvPr>
        </p:nvSpPr>
        <p:spPr bwMode="auto">
          <a:xfrm>
            <a:off x="9444480" y="6489700"/>
            <a:ext cx="972000" cy="36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b="1" kern="0" baseline="0" noProof="0">
                <a:solidFill>
                  <a:srgbClr val="E30034"/>
                </a:solidFill>
                <a:latin typeface="+mn-lt"/>
                <a:ea typeface="+mn-ea"/>
                <a:cs typeface="+mn-cs"/>
              </a:rPr>
              <a:t>Infineon Proprietary</a:t>
            </a:r>
          </a:p>
        </p:txBody>
      </p:sp>
      <p:sp>
        <p:nvSpPr>
          <p:cNvPr id="17" name="empower_additionalText_placeholder" hidden="1">
            <a:extLst>
              <a:ext uri="{FF2B5EF4-FFF2-40B4-BE49-F238E27FC236}">
                <a16:creationId xmlns:a16="http://schemas.microsoft.com/office/drawing/2014/main" id="{5769E316-91CB-4D6E-B73F-31C3CCEAAFEB}"/>
              </a:ext>
            </a:extLst>
          </p:cNvPr>
          <p:cNvSpPr txBox="1"/>
          <p:nvPr>
            <p:custDataLst>
              <p:tags r:id="rId3"/>
            </p:custDataLst>
          </p:nvPr>
        </p:nvSpPr>
        <p:spPr bwMode="auto">
          <a:xfrm>
            <a:off x="2531796" y="6489700"/>
            <a:ext cx="1728000" cy="36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800" b="1" kern="0">
                <a:solidFill>
                  <a:srgbClr val="E30034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defRPr>
            </a:lvl1pPr>
          </a:lstStyle>
          <a:p>
            <a:pPr lvl="0" algn="l"/>
            <a:endParaRPr lang="en-US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0" name="empower_draft_placeholder" hidden="1">
            <a:extLst>
              <a:ext uri="{FF2B5EF4-FFF2-40B4-BE49-F238E27FC236}">
                <a16:creationId xmlns:a16="http://schemas.microsoft.com/office/drawing/2014/main" id="{EB5D3F4D-E18D-43D6-BC78-7B42138EAE8D}"/>
              </a:ext>
            </a:extLst>
          </p:cNvPr>
          <p:cNvSpPr txBox="1"/>
          <p:nvPr>
            <p:custDataLst>
              <p:tags r:id="rId4"/>
            </p:custDataLst>
          </p:nvPr>
        </p:nvSpPr>
        <p:spPr bwMode="auto">
          <a:xfrm>
            <a:off x="8761190" y="6489700"/>
            <a:ext cx="360362" cy="36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l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b="1" kern="0" baseline="0" noProof="0">
                <a:solidFill>
                  <a:srgbClr val="E30034"/>
                </a:solidFill>
                <a:latin typeface="+mn-lt"/>
                <a:ea typeface="+mn-ea"/>
                <a:cs typeface="+mn-cs"/>
              </a:rPr>
              <a:t>- DRAFT -</a:t>
            </a:r>
          </a:p>
        </p:txBody>
      </p:sp>
      <p:sp>
        <p:nvSpPr>
          <p:cNvPr id="11" name="empower_footer_placeholder">
            <a:extLst>
              <a:ext uri="{FF2B5EF4-FFF2-40B4-BE49-F238E27FC236}">
                <a16:creationId xmlns:a16="http://schemas.microsoft.com/office/drawing/2014/main" id="{2828881E-C881-4A10-9684-6DDF4156ECCD}"/>
              </a:ext>
            </a:extLst>
          </p:cNvPr>
          <p:cNvSpPr txBox="1"/>
          <p:nvPr>
            <p:custDataLst>
              <p:tags r:id="rId5"/>
            </p:custDataLst>
          </p:nvPr>
        </p:nvSpPr>
        <p:spPr bwMode="auto">
          <a:xfrm>
            <a:off x="4547828" y="6489700"/>
            <a:ext cx="3096343" cy="36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ctr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kern="0" baseline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Copyright © Infineon Technologies AG 2021. All rights reserved.</a:t>
            </a:r>
          </a:p>
        </p:txBody>
      </p:sp>
      <p:sp>
        <p:nvSpPr>
          <p:cNvPr id="12" name="empower_classification_attention_placeholder" hidden="1">
            <a:extLst>
              <a:ext uri="{FF2B5EF4-FFF2-40B4-BE49-F238E27FC236}">
                <a16:creationId xmlns:a16="http://schemas.microsoft.com/office/drawing/2014/main" id="{DB33BF1D-F784-46C4-9C51-BC117FD6E082}"/>
              </a:ext>
            </a:extLst>
          </p:cNvPr>
          <p:cNvSpPr txBox="1"/>
          <p:nvPr>
            <p:custDataLst>
              <p:tags r:id="rId6"/>
            </p:custDataLst>
          </p:nvPr>
        </p:nvSpPr>
        <p:spPr bwMode="auto">
          <a:xfrm>
            <a:off x="1238188" y="6489700"/>
            <a:ext cx="971855" cy="36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l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b="1" kern="0" baseline="0" noProof="0">
                <a:solidFill>
                  <a:srgbClr val="E30034"/>
                </a:solidFill>
                <a:latin typeface="+mn-lt"/>
                <a:ea typeface="+mn-ea"/>
                <a:cs typeface="+mn-cs"/>
              </a:rPr>
              <a:t>Restricted</a:t>
            </a:r>
          </a:p>
        </p:txBody>
      </p:sp>
      <p:sp>
        <p:nvSpPr>
          <p:cNvPr id="13" name="empower_classification_placeholder">
            <a:extLst>
              <a:ext uri="{FF2B5EF4-FFF2-40B4-BE49-F238E27FC236}">
                <a16:creationId xmlns:a16="http://schemas.microsoft.com/office/drawing/2014/main" id="{96A62A3F-8D88-4727-B106-3B0FFAC6898D}"/>
              </a:ext>
            </a:extLst>
          </p:cNvPr>
          <p:cNvSpPr txBox="1"/>
          <p:nvPr>
            <p:custDataLst>
              <p:tags r:id="rId7"/>
            </p:custDataLst>
          </p:nvPr>
        </p:nvSpPr>
        <p:spPr bwMode="auto">
          <a:xfrm>
            <a:off x="1238188" y="6489700"/>
            <a:ext cx="973251" cy="36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l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b="1" kern="0" baseline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restricted</a:t>
            </a:r>
          </a:p>
        </p:txBody>
      </p:sp>
      <p:sp>
        <p:nvSpPr>
          <p:cNvPr id="14" name="empower_date_placeholder">
            <a:extLst>
              <a:ext uri="{FF2B5EF4-FFF2-40B4-BE49-F238E27FC236}">
                <a16:creationId xmlns:a16="http://schemas.microsoft.com/office/drawing/2014/main" id="{0D4C3B03-A49F-481B-9F5A-D907E4D8C350}"/>
              </a:ext>
            </a:extLst>
          </p:cNvPr>
          <p:cNvSpPr txBox="1"/>
          <p:nvPr>
            <p:custDataLst>
              <p:tags r:id="rId8"/>
            </p:custDataLst>
          </p:nvPr>
        </p:nvSpPr>
        <p:spPr bwMode="auto">
          <a:xfrm>
            <a:off x="334963" y="6489700"/>
            <a:ext cx="612000" cy="36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kern="0" baseline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2021-02-08</a:t>
            </a:r>
          </a:p>
        </p:txBody>
      </p:sp>
      <p:sp>
        <p:nvSpPr>
          <p:cNvPr id="38" name="Topic 1"/>
          <p:cNvSpPr>
            <a:spLocks noGrp="1"/>
          </p:cNvSpPr>
          <p:nvPr>
            <p:ph type="body" idx="17" hasCustomPrompt="1"/>
          </p:nvPr>
        </p:nvSpPr>
        <p:spPr>
          <a:xfrm>
            <a:off x="1235075" y="1268412"/>
            <a:ext cx="10620000" cy="576072"/>
          </a:xfrm>
          <a:prstGeom prst="rect">
            <a:avLst/>
          </a:prstGeom>
          <a:noFill/>
        </p:spPr>
        <p:txBody>
          <a:bodyPr wrap="square" lIns="0" anchor="ctr">
            <a:noAutofit/>
          </a:bodyPr>
          <a:lstStyle>
            <a:lvl1pPr marL="0" indent="0" fontAlgn="auto">
              <a:buNone/>
              <a:defRPr sz="2000" baseline="0">
                <a:latin typeface="+mn-lt"/>
                <a:ea typeface="+mn-ea"/>
                <a:cs typeface="+mn-cs"/>
              </a:defRPr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US" noProof="0"/>
              <a:t>Click to edit text</a:t>
            </a:r>
          </a:p>
        </p:txBody>
      </p:sp>
      <p:sp>
        <p:nvSpPr>
          <p:cNvPr id="39" name="Topic 2"/>
          <p:cNvSpPr>
            <a:spLocks noGrp="1"/>
          </p:cNvSpPr>
          <p:nvPr>
            <p:ph type="body" sz="quarter" idx="18" hasCustomPrompt="1"/>
          </p:nvPr>
        </p:nvSpPr>
        <p:spPr>
          <a:xfrm>
            <a:off x="1235075" y="1916493"/>
            <a:ext cx="10620000" cy="576072"/>
          </a:xfrm>
          <a:prstGeom prst="rect">
            <a:avLst/>
          </a:prstGeom>
          <a:noFill/>
        </p:spPr>
        <p:txBody>
          <a:bodyPr wrap="square" lIns="0" anchor="ctr">
            <a:noAutofit/>
          </a:bodyPr>
          <a:lstStyle>
            <a:lvl1pPr marL="0" indent="0" fontAlgn="auto">
              <a:buNone/>
              <a:defRPr sz="2000" baseline="0">
                <a:latin typeface="+mn-lt"/>
                <a:ea typeface="+mn-ea"/>
                <a:cs typeface="+mn-cs"/>
              </a:defRPr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US" noProof="0"/>
              <a:t>Click to edit text</a:t>
            </a:r>
          </a:p>
        </p:txBody>
      </p:sp>
      <p:sp>
        <p:nvSpPr>
          <p:cNvPr id="40" name="Topic 3"/>
          <p:cNvSpPr>
            <a:spLocks noGrp="1"/>
          </p:cNvSpPr>
          <p:nvPr>
            <p:ph type="body" sz="quarter" idx="19" hasCustomPrompt="1"/>
          </p:nvPr>
        </p:nvSpPr>
        <p:spPr>
          <a:xfrm>
            <a:off x="1235075" y="2564575"/>
            <a:ext cx="10620000" cy="576072"/>
          </a:xfrm>
          <a:prstGeom prst="rect">
            <a:avLst/>
          </a:prstGeom>
          <a:noFill/>
        </p:spPr>
        <p:txBody>
          <a:bodyPr wrap="square" lIns="0" anchor="ctr">
            <a:noAutofit/>
          </a:bodyPr>
          <a:lstStyle>
            <a:lvl1pPr marL="0" indent="0" fontAlgn="auto">
              <a:buNone/>
              <a:defRPr sz="2000" baseline="0">
                <a:latin typeface="+mn-lt"/>
                <a:ea typeface="+mn-ea"/>
                <a:cs typeface="+mn-cs"/>
              </a:defRPr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US" noProof="0"/>
              <a:t>Click to edit text</a:t>
            </a:r>
          </a:p>
        </p:txBody>
      </p:sp>
      <p:sp>
        <p:nvSpPr>
          <p:cNvPr id="41" name="Topic 4"/>
          <p:cNvSpPr>
            <a:spLocks noGrp="1"/>
          </p:cNvSpPr>
          <p:nvPr>
            <p:ph type="body" sz="quarter" idx="20" hasCustomPrompt="1"/>
          </p:nvPr>
        </p:nvSpPr>
        <p:spPr>
          <a:xfrm>
            <a:off x="1235075" y="3212655"/>
            <a:ext cx="10620000" cy="576072"/>
          </a:xfrm>
          <a:prstGeom prst="rect">
            <a:avLst/>
          </a:prstGeom>
          <a:noFill/>
        </p:spPr>
        <p:txBody>
          <a:bodyPr wrap="square" lIns="0" anchor="ctr">
            <a:noAutofit/>
          </a:bodyPr>
          <a:lstStyle>
            <a:lvl1pPr marL="0" indent="0" fontAlgn="auto">
              <a:buNone/>
              <a:defRPr sz="2000" baseline="0">
                <a:latin typeface="+mn-lt"/>
                <a:ea typeface="+mn-ea"/>
                <a:cs typeface="+mn-cs"/>
              </a:defRPr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US" noProof="0"/>
              <a:t>Click to edit text</a:t>
            </a:r>
          </a:p>
        </p:txBody>
      </p:sp>
      <p:sp>
        <p:nvSpPr>
          <p:cNvPr id="42" name="Topic 5"/>
          <p:cNvSpPr>
            <a:spLocks noGrp="1"/>
          </p:cNvSpPr>
          <p:nvPr>
            <p:ph type="body" sz="quarter" idx="21" hasCustomPrompt="1"/>
          </p:nvPr>
        </p:nvSpPr>
        <p:spPr>
          <a:xfrm>
            <a:off x="1235075" y="3860736"/>
            <a:ext cx="10620000" cy="576072"/>
          </a:xfrm>
          <a:prstGeom prst="rect">
            <a:avLst/>
          </a:prstGeom>
          <a:noFill/>
        </p:spPr>
        <p:txBody>
          <a:bodyPr wrap="square" lIns="0" anchor="ctr">
            <a:noAutofit/>
          </a:bodyPr>
          <a:lstStyle>
            <a:lvl1pPr marL="0" indent="0" fontAlgn="auto">
              <a:buNone/>
              <a:defRPr sz="2000" baseline="0">
                <a:latin typeface="+mn-lt"/>
                <a:ea typeface="+mn-ea"/>
                <a:cs typeface="+mn-cs"/>
              </a:defRPr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US" noProof="0"/>
              <a:t>Click to edit text</a:t>
            </a:r>
          </a:p>
        </p:txBody>
      </p:sp>
      <p:sp>
        <p:nvSpPr>
          <p:cNvPr id="43" name="Topic 6"/>
          <p:cNvSpPr>
            <a:spLocks noGrp="1"/>
          </p:cNvSpPr>
          <p:nvPr>
            <p:ph type="body" sz="quarter" idx="22" hasCustomPrompt="1"/>
          </p:nvPr>
        </p:nvSpPr>
        <p:spPr>
          <a:xfrm>
            <a:off x="1235075" y="4508817"/>
            <a:ext cx="10620000" cy="576072"/>
          </a:xfrm>
          <a:prstGeom prst="rect">
            <a:avLst/>
          </a:prstGeom>
          <a:noFill/>
        </p:spPr>
        <p:txBody>
          <a:bodyPr wrap="square" lIns="0" anchor="ctr">
            <a:noAutofit/>
          </a:bodyPr>
          <a:lstStyle>
            <a:lvl1pPr marL="0" indent="0" fontAlgn="auto">
              <a:buNone/>
              <a:defRPr sz="2000" baseline="0">
                <a:latin typeface="+mn-lt"/>
                <a:ea typeface="+mn-ea"/>
                <a:cs typeface="+mn-cs"/>
              </a:defRPr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US" noProof="0"/>
              <a:t>Click to edit text</a:t>
            </a:r>
          </a:p>
        </p:txBody>
      </p:sp>
      <p:sp>
        <p:nvSpPr>
          <p:cNvPr id="44" name="Topic 7"/>
          <p:cNvSpPr>
            <a:spLocks noGrp="1"/>
          </p:cNvSpPr>
          <p:nvPr>
            <p:ph type="body" sz="quarter" idx="23" hasCustomPrompt="1"/>
          </p:nvPr>
        </p:nvSpPr>
        <p:spPr>
          <a:xfrm>
            <a:off x="1235075" y="5156899"/>
            <a:ext cx="10620000" cy="576072"/>
          </a:xfrm>
          <a:prstGeom prst="rect">
            <a:avLst/>
          </a:prstGeom>
          <a:noFill/>
        </p:spPr>
        <p:txBody>
          <a:bodyPr wrap="square" lIns="0" anchor="ctr">
            <a:noAutofit/>
          </a:bodyPr>
          <a:lstStyle>
            <a:lvl1pPr marL="0" indent="0" fontAlgn="auto">
              <a:buNone/>
              <a:defRPr sz="2000" baseline="0">
                <a:latin typeface="+mn-lt"/>
                <a:ea typeface="+mn-ea"/>
                <a:cs typeface="+mn-cs"/>
              </a:defRPr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US" noProof="0"/>
              <a:t>Click to edit text</a:t>
            </a:r>
          </a:p>
        </p:txBody>
      </p:sp>
      <p:sp>
        <p:nvSpPr>
          <p:cNvPr id="45" name="Topic 8"/>
          <p:cNvSpPr>
            <a:spLocks noGrp="1"/>
          </p:cNvSpPr>
          <p:nvPr>
            <p:ph type="body" sz="quarter" idx="24" hasCustomPrompt="1"/>
          </p:nvPr>
        </p:nvSpPr>
        <p:spPr>
          <a:xfrm>
            <a:off x="1235075" y="5804979"/>
            <a:ext cx="10620000" cy="576072"/>
          </a:xfrm>
          <a:prstGeom prst="rect">
            <a:avLst/>
          </a:prstGeom>
          <a:noFill/>
        </p:spPr>
        <p:txBody>
          <a:bodyPr wrap="square" lIns="0" anchor="ctr">
            <a:noAutofit/>
          </a:bodyPr>
          <a:lstStyle>
            <a:lvl1pPr marL="0" indent="0" fontAlgn="auto">
              <a:buNone/>
              <a:defRPr sz="2000" baseline="0">
                <a:latin typeface="+mn-lt"/>
                <a:ea typeface="+mn-ea"/>
                <a:cs typeface="+mn-cs"/>
              </a:defRPr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US" noProof="0"/>
              <a:t>Click to edit text</a:t>
            </a:r>
          </a:p>
        </p:txBody>
      </p:sp>
      <p:sp>
        <p:nvSpPr>
          <p:cNvPr id="46" name="No 1"/>
          <p:cNvSpPr>
            <a:spLocks noGrp="1"/>
          </p:cNvSpPr>
          <p:nvPr>
            <p:ph type="body" idx="28" hasCustomPrompt="1"/>
          </p:nvPr>
        </p:nvSpPr>
        <p:spPr>
          <a:xfrm>
            <a:off x="334433" y="1268412"/>
            <a:ext cx="576000" cy="576072"/>
          </a:xfrm>
          <a:prstGeom prst="ellipse">
            <a:avLst/>
          </a:prstGeom>
          <a:solidFill>
            <a:schemeClr val="accent4"/>
          </a:solidFill>
        </p:spPr>
        <p:txBody>
          <a:bodyPr wrap="square" lIns="0" anchor="ctr">
            <a:noAutofit/>
          </a:bodyPr>
          <a:lstStyle>
            <a:lvl1pPr marL="0" indent="0" algn="ctr" fontAlgn="auto">
              <a:buNone/>
              <a:defRPr sz="20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US" noProof="0"/>
              <a:t>Nr.</a:t>
            </a:r>
          </a:p>
        </p:txBody>
      </p:sp>
      <p:sp>
        <p:nvSpPr>
          <p:cNvPr id="47" name="No 2"/>
          <p:cNvSpPr>
            <a:spLocks noGrp="1"/>
          </p:cNvSpPr>
          <p:nvPr>
            <p:ph type="body" idx="29" hasCustomPrompt="1"/>
          </p:nvPr>
        </p:nvSpPr>
        <p:spPr>
          <a:xfrm>
            <a:off x="334433" y="1916593"/>
            <a:ext cx="576000" cy="576072"/>
          </a:xfrm>
          <a:prstGeom prst="ellipse">
            <a:avLst/>
          </a:prstGeom>
          <a:solidFill>
            <a:schemeClr val="accent4"/>
          </a:solidFill>
        </p:spPr>
        <p:txBody>
          <a:bodyPr wrap="square" lIns="0" anchor="ctr">
            <a:noAutofit/>
          </a:bodyPr>
          <a:lstStyle>
            <a:lvl1pPr marL="0" indent="0" algn="ctr" fontAlgn="auto">
              <a:buNone/>
              <a:defRPr sz="20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US" noProof="0"/>
              <a:t>Nr.</a:t>
            </a:r>
          </a:p>
        </p:txBody>
      </p:sp>
      <p:sp>
        <p:nvSpPr>
          <p:cNvPr id="48" name="No 3"/>
          <p:cNvSpPr>
            <a:spLocks noGrp="1"/>
          </p:cNvSpPr>
          <p:nvPr>
            <p:ph type="body" idx="30" hasCustomPrompt="1"/>
          </p:nvPr>
        </p:nvSpPr>
        <p:spPr>
          <a:xfrm>
            <a:off x="334433" y="2564775"/>
            <a:ext cx="576000" cy="576072"/>
          </a:xfrm>
          <a:prstGeom prst="ellipse">
            <a:avLst/>
          </a:prstGeom>
          <a:solidFill>
            <a:schemeClr val="accent4"/>
          </a:solidFill>
        </p:spPr>
        <p:txBody>
          <a:bodyPr wrap="square" lIns="0" anchor="ctr">
            <a:noAutofit/>
          </a:bodyPr>
          <a:lstStyle>
            <a:lvl1pPr marL="0" indent="0" algn="ctr" fontAlgn="auto">
              <a:buNone/>
              <a:defRPr sz="20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US" noProof="0"/>
              <a:t>Nr.</a:t>
            </a:r>
          </a:p>
        </p:txBody>
      </p:sp>
      <p:sp>
        <p:nvSpPr>
          <p:cNvPr id="49" name="No 4"/>
          <p:cNvSpPr>
            <a:spLocks noGrp="1"/>
          </p:cNvSpPr>
          <p:nvPr>
            <p:ph type="body" idx="31" hasCustomPrompt="1"/>
          </p:nvPr>
        </p:nvSpPr>
        <p:spPr>
          <a:xfrm>
            <a:off x="334433" y="3212955"/>
            <a:ext cx="576000" cy="576072"/>
          </a:xfrm>
          <a:prstGeom prst="ellipse">
            <a:avLst/>
          </a:prstGeom>
          <a:solidFill>
            <a:schemeClr val="accent4"/>
          </a:solidFill>
        </p:spPr>
        <p:txBody>
          <a:bodyPr wrap="square" lIns="0" anchor="ctr">
            <a:noAutofit/>
          </a:bodyPr>
          <a:lstStyle>
            <a:lvl1pPr marL="0" indent="0" algn="ctr" fontAlgn="auto">
              <a:buNone/>
              <a:defRPr sz="20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US" noProof="0"/>
              <a:t>Nr.</a:t>
            </a:r>
          </a:p>
        </p:txBody>
      </p:sp>
      <p:sp>
        <p:nvSpPr>
          <p:cNvPr id="50" name="No 5"/>
          <p:cNvSpPr>
            <a:spLocks noGrp="1"/>
          </p:cNvSpPr>
          <p:nvPr>
            <p:ph type="body" idx="32" hasCustomPrompt="1"/>
          </p:nvPr>
        </p:nvSpPr>
        <p:spPr>
          <a:xfrm>
            <a:off x="334433" y="3861136"/>
            <a:ext cx="576000" cy="576072"/>
          </a:xfrm>
          <a:prstGeom prst="ellipse">
            <a:avLst/>
          </a:prstGeom>
          <a:solidFill>
            <a:schemeClr val="accent4"/>
          </a:solidFill>
        </p:spPr>
        <p:txBody>
          <a:bodyPr wrap="square" lIns="0" anchor="ctr">
            <a:noAutofit/>
          </a:bodyPr>
          <a:lstStyle>
            <a:lvl1pPr marL="0" indent="0" algn="ctr" fontAlgn="auto">
              <a:buNone/>
              <a:defRPr sz="20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US" noProof="0"/>
              <a:t>Nr.</a:t>
            </a:r>
          </a:p>
        </p:txBody>
      </p:sp>
      <p:sp>
        <p:nvSpPr>
          <p:cNvPr id="51" name="No 6"/>
          <p:cNvSpPr>
            <a:spLocks noGrp="1"/>
          </p:cNvSpPr>
          <p:nvPr>
            <p:ph type="body" idx="33" hasCustomPrompt="1"/>
          </p:nvPr>
        </p:nvSpPr>
        <p:spPr>
          <a:xfrm>
            <a:off x="334433" y="4509317"/>
            <a:ext cx="576000" cy="576072"/>
          </a:xfrm>
          <a:prstGeom prst="ellipse">
            <a:avLst/>
          </a:prstGeom>
          <a:solidFill>
            <a:schemeClr val="accent4"/>
          </a:solidFill>
        </p:spPr>
        <p:txBody>
          <a:bodyPr wrap="square" lIns="0" anchor="ctr">
            <a:noAutofit/>
          </a:bodyPr>
          <a:lstStyle>
            <a:lvl1pPr marL="0" indent="0" algn="ctr" fontAlgn="auto">
              <a:buNone/>
              <a:defRPr sz="20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US" noProof="0"/>
              <a:t>Nr.</a:t>
            </a:r>
          </a:p>
        </p:txBody>
      </p:sp>
      <p:sp>
        <p:nvSpPr>
          <p:cNvPr id="52" name="No 7"/>
          <p:cNvSpPr>
            <a:spLocks noGrp="1"/>
          </p:cNvSpPr>
          <p:nvPr>
            <p:ph type="body" idx="34" hasCustomPrompt="1"/>
          </p:nvPr>
        </p:nvSpPr>
        <p:spPr>
          <a:xfrm>
            <a:off x="334433" y="5157499"/>
            <a:ext cx="576000" cy="576072"/>
          </a:xfrm>
          <a:prstGeom prst="ellipse">
            <a:avLst/>
          </a:prstGeom>
          <a:solidFill>
            <a:schemeClr val="accent4"/>
          </a:solidFill>
        </p:spPr>
        <p:txBody>
          <a:bodyPr wrap="square" lIns="0" anchor="ctr">
            <a:noAutofit/>
          </a:bodyPr>
          <a:lstStyle>
            <a:lvl1pPr marL="0" indent="0" algn="ctr" fontAlgn="auto">
              <a:buNone/>
              <a:defRPr sz="20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US" noProof="0"/>
              <a:t>Nr.</a:t>
            </a:r>
          </a:p>
        </p:txBody>
      </p:sp>
      <p:sp>
        <p:nvSpPr>
          <p:cNvPr id="53" name="No 8"/>
          <p:cNvSpPr>
            <a:spLocks noGrp="1"/>
          </p:cNvSpPr>
          <p:nvPr>
            <p:ph type="body" idx="35" hasCustomPrompt="1"/>
          </p:nvPr>
        </p:nvSpPr>
        <p:spPr>
          <a:xfrm>
            <a:off x="334433" y="5805679"/>
            <a:ext cx="576000" cy="576072"/>
          </a:xfrm>
          <a:prstGeom prst="ellipse">
            <a:avLst/>
          </a:prstGeom>
          <a:solidFill>
            <a:schemeClr val="accent4"/>
          </a:solidFill>
        </p:spPr>
        <p:txBody>
          <a:bodyPr wrap="square" lIns="0" anchor="ctr">
            <a:noAutofit/>
          </a:bodyPr>
          <a:lstStyle>
            <a:lvl1pPr marL="0" indent="0" algn="ctr" fontAlgn="auto">
              <a:buNone/>
              <a:defRPr sz="20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fontAlgn="auto">
              <a:defRPr/>
            </a:lvl2pPr>
            <a:lvl3pPr fontAlgn="auto">
              <a:defRPr/>
            </a:lvl3pPr>
            <a:lvl4pPr fontAlgn="auto">
              <a:defRPr/>
            </a:lvl4pPr>
            <a:lvl5pPr fontAlgn="auto">
              <a:defRPr/>
            </a:lvl5pPr>
          </a:lstStyle>
          <a:p>
            <a:pPr lvl="0"/>
            <a:r>
              <a:rPr lang="en-US" noProof="0"/>
              <a:t>Nr.</a:t>
            </a:r>
          </a:p>
        </p:txBody>
      </p:sp>
      <p:sp>
        <p:nvSpPr>
          <p:cNvPr id="6" name="Title">
            <a:extLst>
              <a:ext uri="{FF2B5EF4-FFF2-40B4-BE49-F238E27FC236}">
                <a16:creationId xmlns:a16="http://schemas.microsoft.com/office/drawing/2014/main" id="{7B94D8A8-4B77-4829-982D-1A3D414A0E7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0"/>
              <a:t>Click to edit title</a:t>
            </a:r>
          </a:p>
        </p:txBody>
      </p:sp>
      <p:sp>
        <p:nvSpPr>
          <p:cNvPr id="8" name="LOGO PROTECTION" hidden="1">
            <a:extLst>
              <a:ext uri="{FF2B5EF4-FFF2-40B4-BE49-F238E27FC236}">
                <a16:creationId xmlns:a16="http://schemas.microsoft.com/office/drawing/2014/main" id="{77EB33F8-02F3-4EEB-93FB-9B514FC31EC4}"/>
              </a:ext>
            </a:extLst>
          </p:cNvPr>
          <p:cNvSpPr/>
          <p:nvPr>
            <p:custDataLst>
              <p:tags r:id="rId9"/>
            </p:custDataLst>
          </p:nvPr>
        </p:nvSpPr>
        <p:spPr bwMode="auto">
          <a:xfrm>
            <a:off x="10131283" y="1"/>
            <a:ext cx="2060717" cy="836712"/>
          </a:xfrm>
          <a:prstGeom prst="rect">
            <a:avLst/>
          </a:prstGeom>
          <a:solidFill>
            <a:schemeClr val="accent3"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en-US" sz="160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5" name="MIO_AGENDA_IGNORE_NAVIGATION" hidden="1">
            <a:extLst>
              <a:ext uri="{FF2B5EF4-FFF2-40B4-BE49-F238E27FC236}">
                <a16:creationId xmlns:a16="http://schemas.microsoft.com/office/drawing/2014/main" id="{39C70D32-2EA3-441D-A93F-DF718BFCDEBA}"/>
              </a:ext>
            </a:extLst>
          </p:cNvPr>
          <p:cNvSpPr/>
          <p:nvPr/>
        </p:nvSpPr>
        <p:spPr bwMode="auto">
          <a:xfrm>
            <a:off x="11833096" y="116632"/>
            <a:ext cx="216024" cy="216024"/>
          </a:xfrm>
          <a:prstGeom prst="noSmoking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en-US" sz="160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6" name="MIO_AGENDA_IGNORE_CHAPTER_REFERENCE" hidden="1">
            <a:extLst>
              <a:ext uri="{FF2B5EF4-FFF2-40B4-BE49-F238E27FC236}">
                <a16:creationId xmlns:a16="http://schemas.microsoft.com/office/drawing/2014/main" id="{95A5B893-AEEA-4A9B-834F-0AED24896486}"/>
              </a:ext>
            </a:extLst>
          </p:cNvPr>
          <p:cNvSpPr/>
          <p:nvPr/>
        </p:nvSpPr>
        <p:spPr bwMode="auto">
          <a:xfrm>
            <a:off x="11833096" y="116632"/>
            <a:ext cx="216024" cy="216024"/>
          </a:xfrm>
          <a:prstGeom prst="noSmoking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en-US" sz="160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79D36A4-A38C-4A9D-95E1-B4D140908E0C}"/>
              </a:ext>
            </a:extLst>
          </p:cNvPr>
          <p:cNvSpPr>
            <a:spLocks noGrp="1"/>
          </p:cNvSpPr>
          <p:nvPr>
            <p:ph type="dt" sz="half" idx="36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E9C62616-E1F5-4B62-8560-97C66E1D1A89}"/>
              </a:ext>
            </a:extLst>
          </p:cNvPr>
          <p:cNvSpPr>
            <a:spLocks noGrp="1"/>
          </p:cNvSpPr>
          <p:nvPr>
            <p:ph type="ftr" sz="quarter" idx="37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9" name="Slide Number Placeholder 18" hidden="1">
            <a:extLst>
              <a:ext uri="{FF2B5EF4-FFF2-40B4-BE49-F238E27FC236}">
                <a16:creationId xmlns:a16="http://schemas.microsoft.com/office/drawing/2014/main" id="{91BD0683-2F82-4B08-96F8-5CAC7C42B277}"/>
              </a:ext>
            </a:extLst>
          </p:cNvPr>
          <p:cNvSpPr>
            <a:spLocks noGrp="1"/>
          </p:cNvSpPr>
          <p:nvPr>
            <p:ph type="sldNum" sz="quarter" idx="38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</p:cSld>
  <p:clrMapOvr>
    <a:masterClrMapping/>
  </p:clrMapOvr>
  <p:hf hdr="0" dt="0"/>
  <p:extLst mod="1">
    <p:ext uri="{DCECCB84-F9BA-43D5-87BE-67443E8EF086}">
      <p15:sldGuideLst xmlns:p15="http://schemas.microsoft.com/office/powerpoint/2012/main">
        <p15:guide id="1" pos="778">
          <p15:clr>
            <a:srgbClr val="FBAE40"/>
          </p15:clr>
        </p15:guide>
        <p15:guide id="2" pos="7469">
          <p15:clr>
            <a:srgbClr val="FBAE40"/>
          </p15:clr>
        </p15:guide>
        <p15:guide id="3" pos="211">
          <p15:clr>
            <a:srgbClr val="FBAE40"/>
          </p15:clr>
        </p15:guide>
        <p15:guide id="4" orient="horz" pos="799">
          <p15:clr>
            <a:srgbClr val="FBAE40"/>
          </p15:clr>
        </p15:guide>
        <p15:guide id="5" orient="horz" pos="402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FX_Title_and_Two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mpower_additionalText_placeholder" hidden="1">
            <a:extLst>
              <a:ext uri="{FF2B5EF4-FFF2-40B4-BE49-F238E27FC236}">
                <a16:creationId xmlns:a16="http://schemas.microsoft.com/office/drawing/2014/main" id="{FD35C554-56A1-4651-98F3-FC19B8770A8A}"/>
              </a:ext>
            </a:extLst>
          </p:cNvPr>
          <p:cNvSpPr txBox="1"/>
          <p:nvPr>
            <p:custDataLst>
              <p:tags r:id="rId1"/>
            </p:custDataLst>
          </p:nvPr>
        </p:nvSpPr>
        <p:spPr bwMode="auto">
          <a:xfrm>
            <a:off x="2531796" y="6489700"/>
            <a:ext cx="1728000" cy="36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>
            <a:defPPr>
              <a:defRPr lang="en-US"/>
            </a:defPPr>
            <a:lvl1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800" b="1" kern="0">
                <a:solidFill>
                  <a:srgbClr val="E30034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defRPr>
            </a:lvl1pPr>
          </a:lstStyle>
          <a:p>
            <a:pPr lvl="0" algn="l"/>
            <a:endParaRPr lang="en-US" noProof="0">
              <a:latin typeface="+mn-lt"/>
              <a:ea typeface="+mn-ea"/>
              <a:cs typeface="+mn-cs"/>
            </a:endParaRPr>
          </a:p>
        </p:txBody>
      </p:sp>
      <p:sp>
        <p:nvSpPr>
          <p:cNvPr id="12" name="empower_document_placeholder" hidden="1">
            <a:extLst>
              <a:ext uri="{FF2B5EF4-FFF2-40B4-BE49-F238E27FC236}">
                <a16:creationId xmlns:a16="http://schemas.microsoft.com/office/drawing/2014/main" id="{4FA374A8-328C-4586-BEF8-CF0921FBF7D3}"/>
              </a:ext>
            </a:extLst>
          </p:cNvPr>
          <p:cNvSpPr txBox="1"/>
          <p:nvPr>
            <p:custDataLst>
              <p:tags r:id="rId2"/>
            </p:custDataLst>
          </p:nvPr>
        </p:nvSpPr>
        <p:spPr bwMode="auto">
          <a:xfrm rot="16200000">
            <a:off x="10757888" y="4960337"/>
            <a:ext cx="2592000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700" kern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[Owner:   Doc ID:   Vers.: ]</a:t>
            </a:r>
          </a:p>
        </p:txBody>
      </p:sp>
      <p:sp>
        <p:nvSpPr>
          <p:cNvPr id="14" name="empower_proprietary_placeholder" hidden="1">
            <a:extLst>
              <a:ext uri="{FF2B5EF4-FFF2-40B4-BE49-F238E27FC236}">
                <a16:creationId xmlns:a16="http://schemas.microsoft.com/office/drawing/2014/main" id="{AEB670C2-21D6-4210-BA37-DF3C9B9933BC}"/>
              </a:ext>
            </a:extLst>
          </p:cNvPr>
          <p:cNvSpPr txBox="1"/>
          <p:nvPr>
            <p:custDataLst>
              <p:tags r:id="rId3"/>
            </p:custDataLst>
          </p:nvPr>
        </p:nvSpPr>
        <p:spPr bwMode="auto">
          <a:xfrm>
            <a:off x="9444480" y="6489700"/>
            <a:ext cx="972000" cy="36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b="1" kern="0" noProof="0">
                <a:solidFill>
                  <a:srgbClr val="E30034"/>
                </a:solidFill>
                <a:latin typeface="+mn-lt"/>
                <a:ea typeface="+mn-ea"/>
                <a:cs typeface="+mn-cs"/>
              </a:rPr>
              <a:t>Infineon Proprietary</a:t>
            </a:r>
          </a:p>
        </p:txBody>
      </p:sp>
      <p:sp>
        <p:nvSpPr>
          <p:cNvPr id="16" name="empower_draft_placeholder" hidden="1">
            <a:extLst>
              <a:ext uri="{FF2B5EF4-FFF2-40B4-BE49-F238E27FC236}">
                <a16:creationId xmlns:a16="http://schemas.microsoft.com/office/drawing/2014/main" id="{21B71886-0324-4B36-AA82-C90CF46385B2}"/>
              </a:ext>
            </a:extLst>
          </p:cNvPr>
          <p:cNvSpPr txBox="1"/>
          <p:nvPr>
            <p:custDataLst>
              <p:tags r:id="rId4"/>
            </p:custDataLst>
          </p:nvPr>
        </p:nvSpPr>
        <p:spPr bwMode="auto">
          <a:xfrm>
            <a:off x="8761190" y="6489700"/>
            <a:ext cx="360362" cy="36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l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b="1" kern="0" noProof="0">
                <a:solidFill>
                  <a:srgbClr val="E30034"/>
                </a:solidFill>
                <a:latin typeface="+mn-lt"/>
                <a:ea typeface="+mn-ea"/>
                <a:cs typeface="+mn-cs"/>
              </a:rPr>
              <a:t>- DRAFT -</a:t>
            </a:r>
          </a:p>
        </p:txBody>
      </p:sp>
      <p:sp>
        <p:nvSpPr>
          <p:cNvPr id="18" name="empower_footer_placeholder">
            <a:extLst>
              <a:ext uri="{FF2B5EF4-FFF2-40B4-BE49-F238E27FC236}">
                <a16:creationId xmlns:a16="http://schemas.microsoft.com/office/drawing/2014/main" id="{DC9834AE-8B30-477E-8C87-5F8E7D7B17A3}"/>
              </a:ext>
            </a:extLst>
          </p:cNvPr>
          <p:cNvSpPr txBox="1"/>
          <p:nvPr>
            <p:custDataLst>
              <p:tags r:id="rId5"/>
            </p:custDataLst>
          </p:nvPr>
        </p:nvSpPr>
        <p:spPr bwMode="auto">
          <a:xfrm>
            <a:off x="4547828" y="6489700"/>
            <a:ext cx="3096343" cy="36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ctr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kern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Copyright © Infineon Technologies AG 2021. All rights reserved.</a:t>
            </a:r>
          </a:p>
        </p:txBody>
      </p:sp>
      <p:sp>
        <p:nvSpPr>
          <p:cNvPr id="20" name="empower_classification_attention_placeholder" hidden="1">
            <a:extLst>
              <a:ext uri="{FF2B5EF4-FFF2-40B4-BE49-F238E27FC236}">
                <a16:creationId xmlns:a16="http://schemas.microsoft.com/office/drawing/2014/main" id="{B5FD8F85-4CB3-489A-86B2-4ABCB308F30D}"/>
              </a:ext>
            </a:extLst>
          </p:cNvPr>
          <p:cNvSpPr txBox="1"/>
          <p:nvPr>
            <p:custDataLst>
              <p:tags r:id="rId6"/>
            </p:custDataLst>
          </p:nvPr>
        </p:nvSpPr>
        <p:spPr bwMode="auto">
          <a:xfrm>
            <a:off x="1238188" y="6489700"/>
            <a:ext cx="971855" cy="36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l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b="1" kern="0" noProof="0">
                <a:solidFill>
                  <a:srgbClr val="E30034"/>
                </a:solidFill>
                <a:latin typeface="+mn-lt"/>
                <a:ea typeface="+mn-ea"/>
                <a:cs typeface="+mn-cs"/>
              </a:rPr>
              <a:t>Restricted</a:t>
            </a:r>
          </a:p>
        </p:txBody>
      </p:sp>
      <p:sp>
        <p:nvSpPr>
          <p:cNvPr id="22" name="empower_classification_placeholder">
            <a:extLst>
              <a:ext uri="{FF2B5EF4-FFF2-40B4-BE49-F238E27FC236}">
                <a16:creationId xmlns:a16="http://schemas.microsoft.com/office/drawing/2014/main" id="{A254D557-505E-4B08-8C5B-DEA083728C5A}"/>
              </a:ext>
            </a:extLst>
          </p:cNvPr>
          <p:cNvSpPr txBox="1"/>
          <p:nvPr>
            <p:custDataLst>
              <p:tags r:id="rId7"/>
            </p:custDataLst>
          </p:nvPr>
        </p:nvSpPr>
        <p:spPr bwMode="auto">
          <a:xfrm>
            <a:off x="1238188" y="6489700"/>
            <a:ext cx="973251" cy="36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algn="l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b="1" kern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restricted</a:t>
            </a:r>
          </a:p>
        </p:txBody>
      </p:sp>
      <p:sp>
        <p:nvSpPr>
          <p:cNvPr id="24" name="empower_date_placeholder">
            <a:extLst>
              <a:ext uri="{FF2B5EF4-FFF2-40B4-BE49-F238E27FC236}">
                <a16:creationId xmlns:a16="http://schemas.microsoft.com/office/drawing/2014/main" id="{6E3D16E2-B858-4F89-B7A0-119FBFC70810}"/>
              </a:ext>
            </a:extLst>
          </p:cNvPr>
          <p:cNvSpPr txBox="1"/>
          <p:nvPr>
            <p:custDataLst>
              <p:tags r:id="rId8"/>
            </p:custDataLst>
          </p:nvPr>
        </p:nvSpPr>
        <p:spPr bwMode="auto">
          <a:xfrm>
            <a:off x="334963" y="6489700"/>
            <a:ext cx="612000" cy="36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marL="0" marR="0" indent="0" defTabSz="914400" eaLnBrk="0" fontAlgn="auto" latin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lang="en-US" sz="800" kern="0" noProof="0">
                <a:solidFill>
                  <a:srgbClr val="928285"/>
                </a:solidFill>
                <a:latin typeface="+mn-lt"/>
                <a:ea typeface="+mn-ea"/>
                <a:cs typeface="+mn-cs"/>
              </a:rPr>
              <a:t>2021-02-08</a:t>
            </a:r>
          </a:p>
        </p:txBody>
      </p:sp>
      <p:sp>
        <p:nvSpPr>
          <p:cNvPr id="7" name="Content Left"/>
          <p:cNvSpPr>
            <a:spLocks noGrp="1"/>
          </p:cNvSpPr>
          <p:nvPr>
            <p:ph sz="quarter" idx="13" hasCustomPrompt="1"/>
          </p:nvPr>
        </p:nvSpPr>
        <p:spPr>
          <a:xfrm>
            <a:off x="334800" y="1268414"/>
            <a:ext cx="5688000" cy="5113337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  <a:ea typeface="+mn-ea"/>
                <a:cs typeface="+mn-cs"/>
              </a:defRPr>
            </a:lvl1pPr>
            <a:lvl2pPr>
              <a:defRPr>
                <a:latin typeface="+mn-lt"/>
                <a:ea typeface="+mn-ea"/>
                <a:cs typeface="+mn-cs"/>
              </a:defRPr>
            </a:lvl2pPr>
            <a:lvl3pPr>
              <a:defRPr>
                <a:latin typeface="+mn-lt"/>
                <a:ea typeface="+mn-ea"/>
                <a:cs typeface="+mn-cs"/>
              </a:defRPr>
            </a:lvl3pPr>
            <a:lvl4pPr>
              <a:defRPr>
                <a:latin typeface="+mn-lt"/>
                <a:ea typeface="+mn-ea"/>
                <a:cs typeface="+mn-cs"/>
              </a:defRPr>
            </a:lvl4pPr>
            <a:lvl5pPr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noProof="0"/>
              <a:t>Click to edit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Content Right"/>
          <p:cNvSpPr>
            <a:spLocks noGrp="1"/>
          </p:cNvSpPr>
          <p:nvPr>
            <p:ph sz="quarter" idx="14" hasCustomPrompt="1"/>
          </p:nvPr>
        </p:nvSpPr>
        <p:spPr>
          <a:xfrm>
            <a:off x="6167439" y="1268414"/>
            <a:ext cx="5689202" cy="5113337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  <a:ea typeface="+mn-ea"/>
                <a:cs typeface="+mn-cs"/>
              </a:defRPr>
            </a:lvl1pPr>
            <a:lvl2pPr>
              <a:defRPr>
                <a:latin typeface="+mn-lt"/>
                <a:ea typeface="+mn-ea"/>
                <a:cs typeface="+mn-cs"/>
              </a:defRPr>
            </a:lvl2pPr>
            <a:lvl3pPr>
              <a:defRPr>
                <a:latin typeface="+mn-lt"/>
                <a:ea typeface="+mn-ea"/>
                <a:cs typeface="+mn-cs"/>
              </a:defRPr>
            </a:lvl3pPr>
            <a:lvl4pPr>
              <a:defRPr>
                <a:latin typeface="+mn-lt"/>
                <a:ea typeface="+mn-ea"/>
                <a:cs typeface="+mn-cs"/>
              </a:defRPr>
            </a:lvl4pPr>
            <a:lvl5pPr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noProof="0"/>
              <a:t>Click to edit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Title">
            <a:extLst>
              <a:ext uri="{FF2B5EF4-FFF2-40B4-BE49-F238E27FC236}">
                <a16:creationId xmlns:a16="http://schemas.microsoft.com/office/drawing/2014/main" id="{373E7DFD-EB78-498B-97A4-CE06BA4BEC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0"/>
              <a:t>Click to edit title</a:t>
            </a:r>
          </a:p>
        </p:txBody>
      </p:sp>
      <p:sp>
        <p:nvSpPr>
          <p:cNvPr id="8" name="LOGO PROTECTION" hidden="1">
            <a:extLst>
              <a:ext uri="{FF2B5EF4-FFF2-40B4-BE49-F238E27FC236}">
                <a16:creationId xmlns:a16="http://schemas.microsoft.com/office/drawing/2014/main" id="{D623209F-EEBF-4451-AF99-363F6EA35F67}"/>
              </a:ext>
            </a:extLst>
          </p:cNvPr>
          <p:cNvSpPr/>
          <p:nvPr>
            <p:custDataLst>
              <p:tags r:id="rId9"/>
            </p:custDataLst>
          </p:nvPr>
        </p:nvSpPr>
        <p:spPr bwMode="auto">
          <a:xfrm>
            <a:off x="10131283" y="1"/>
            <a:ext cx="2060717" cy="836712"/>
          </a:xfrm>
          <a:prstGeom prst="rect">
            <a:avLst/>
          </a:prstGeom>
          <a:solidFill>
            <a:schemeClr val="accent3"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en-US" sz="1600" noProof="0">
              <a:latin typeface="+mn-lt"/>
              <a:ea typeface="+mn-ea"/>
              <a:cs typeface="+mn-cs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850AB63-C5F5-4BA2-A73E-BB668324B70F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ED18627F-EDFA-45CA-A572-C60F0E37473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12" hidden="1">
            <a:extLst>
              <a:ext uri="{FF2B5EF4-FFF2-40B4-BE49-F238E27FC236}">
                <a16:creationId xmlns:a16="http://schemas.microsoft.com/office/drawing/2014/main" id="{E2FA0071-6D08-45B0-AF4E-22BFCF09E76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</p:cSld>
  <p:clrMapOvr>
    <a:masterClrMapping/>
  </p:clrMapOvr>
  <p:hf hdr="0" dt="0"/>
  <p:extLst mod="1">
    <p:ext uri="{DCECCB84-F9BA-43D5-87BE-67443E8EF086}">
      <p15:sldGuideLst xmlns:p15="http://schemas.microsoft.com/office/powerpoint/2012/main">
        <p15:guide id="1" pos="3885">
          <p15:clr>
            <a:srgbClr val="FBAE40"/>
          </p15:clr>
        </p15:guide>
        <p15:guide id="2" pos="7469">
          <p15:clr>
            <a:srgbClr val="FBAE40"/>
          </p15:clr>
        </p15:guide>
        <p15:guide id="3" pos="3795">
          <p15:clr>
            <a:srgbClr val="FBAE40"/>
          </p15:clr>
        </p15:guide>
        <p15:guide id="4" pos="211">
          <p15:clr>
            <a:srgbClr val="FBAE40"/>
          </p15:clr>
        </p15:guide>
        <p15:guide id="5" orient="horz" pos="799">
          <p15:clr>
            <a:srgbClr val="FBAE40"/>
          </p15:clr>
        </p15:guide>
        <p15:guide id="6" orient="horz" pos="402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FX_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ackground White"/>
          <p:cNvSpPr/>
          <p:nvPr/>
        </p:nvSpPr>
        <p:spPr bwMode="auto">
          <a:xfrm>
            <a:off x="0" y="810000"/>
            <a:ext cx="12191998" cy="6048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96000" tIns="96000" rIns="96000" bIns="96000" rtlCol="0" anchor="ctr"/>
          <a:lstStyle/>
          <a:p>
            <a:pPr algn="ctr" eaLnBrk="0" hangingPunct="0"/>
            <a:endParaRPr lang="en-US" sz="2133" baseline="0" noProof="0">
              <a:latin typeface="+mn-lt"/>
              <a:ea typeface="+mn-ea"/>
              <a:cs typeface="+mn-cs"/>
            </a:endParaRPr>
          </a:p>
        </p:txBody>
      </p:sp>
      <p:grpSp>
        <p:nvGrpSpPr>
          <p:cNvPr id="10" name="Lines"/>
          <p:cNvGrpSpPr/>
          <p:nvPr/>
        </p:nvGrpSpPr>
        <p:grpSpPr>
          <a:xfrm>
            <a:off x="-35982" y="0"/>
            <a:ext cx="12227983" cy="5733256"/>
            <a:chOff x="-26987" y="0"/>
            <a:chExt cx="9170987" cy="5733256"/>
          </a:xfrm>
          <a:solidFill>
            <a:schemeClr val="accent3"/>
          </a:solidFill>
        </p:grpSpPr>
        <p:cxnSp>
          <p:nvCxnSpPr>
            <p:cNvPr id="11" name="Gerade Verbindung 5"/>
            <p:cNvCxnSpPr/>
            <p:nvPr/>
          </p:nvCxnSpPr>
          <p:spPr>
            <a:xfrm flipH="1">
              <a:off x="3587742" y="2708920"/>
              <a:ext cx="5556256" cy="2127991"/>
            </a:xfrm>
            <a:prstGeom prst="line">
              <a:avLst/>
            </a:prstGeom>
            <a:grpFill/>
            <a:ln w="12700">
              <a:solidFill>
                <a:schemeClr val="accent3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 Verbindung 10"/>
            <p:cNvCxnSpPr/>
            <p:nvPr/>
          </p:nvCxnSpPr>
          <p:spPr>
            <a:xfrm flipH="1" flipV="1">
              <a:off x="3587741" y="4836910"/>
              <a:ext cx="264179" cy="896346"/>
            </a:xfrm>
            <a:prstGeom prst="line">
              <a:avLst/>
            </a:prstGeom>
            <a:grpFill/>
            <a:ln w="12700">
              <a:solidFill>
                <a:schemeClr val="accent3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Gerade Verbindung 13"/>
            <p:cNvCxnSpPr/>
            <p:nvPr/>
          </p:nvCxnSpPr>
          <p:spPr>
            <a:xfrm flipH="1" flipV="1">
              <a:off x="-26987" y="3429646"/>
              <a:ext cx="3614729" cy="1407264"/>
            </a:xfrm>
            <a:prstGeom prst="line">
              <a:avLst/>
            </a:prstGeom>
            <a:grpFill/>
            <a:ln w="12700">
              <a:solidFill>
                <a:schemeClr val="accent3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Gerade Verbindung 16"/>
            <p:cNvCxnSpPr/>
            <p:nvPr/>
          </p:nvCxnSpPr>
          <p:spPr>
            <a:xfrm flipH="1" flipV="1">
              <a:off x="5652120" y="0"/>
              <a:ext cx="3491880" cy="4149081"/>
            </a:xfrm>
            <a:prstGeom prst="line">
              <a:avLst/>
            </a:prstGeom>
            <a:grpFill/>
            <a:ln w="12700">
              <a:solidFill>
                <a:schemeClr val="accent3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Ellipse 6"/>
            <p:cNvSpPr/>
            <p:nvPr/>
          </p:nvSpPr>
          <p:spPr bwMode="auto">
            <a:xfrm>
              <a:off x="3535623" y="4765225"/>
              <a:ext cx="108000" cy="144000"/>
            </a:xfrm>
            <a:prstGeom prst="ellipse">
              <a:avLst/>
            </a:prstGeom>
            <a:solidFill>
              <a:schemeClr val="accent3"/>
            </a:solidFill>
            <a:ln w="9525">
              <a:solidFill>
                <a:schemeClr val="accent3"/>
              </a:solidFill>
              <a:miter lim="800000"/>
              <a:headEnd/>
              <a:tailEnd/>
            </a:ln>
          </p:spPr>
          <p:txBody>
            <a:bodyPr wrap="square" lIns="72000" tIns="72000" rIns="72000" bIns="72000" rtlCol="0" anchor="ctr"/>
            <a:lstStyle/>
            <a:p>
              <a:pPr algn="ctr" eaLnBrk="0" hangingPunct="0"/>
              <a:endParaRPr lang="en-US" sz="2133" baseline="0" noProof="0"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7" name="Background Shape">
            <a:extLst>
              <a:ext uri="{FF2B5EF4-FFF2-40B4-BE49-F238E27FC236}">
                <a16:creationId xmlns:a16="http://schemas.microsoft.com/office/drawing/2014/main" id="{53E8A2FC-E199-464B-B567-84BD0308D940}"/>
              </a:ext>
            </a:extLst>
          </p:cNvPr>
          <p:cNvSpPr/>
          <p:nvPr userDrawn="1"/>
        </p:nvSpPr>
        <p:spPr bwMode="auto">
          <a:xfrm>
            <a:off x="0" y="4966780"/>
            <a:ext cx="12197369" cy="1891220"/>
          </a:xfrm>
          <a:custGeom>
            <a:avLst/>
            <a:gdLst>
              <a:gd name="connsiteX0" fmla="*/ 9113004 w 9113004"/>
              <a:gd name="connsiteY0" fmla="*/ 92990 h 1906291"/>
              <a:gd name="connsiteX1" fmla="*/ 9113004 w 9113004"/>
              <a:gd name="connsiteY1" fmla="*/ 1906291 h 1906291"/>
              <a:gd name="connsiteX2" fmla="*/ 0 w 9113004"/>
              <a:gd name="connsiteY2" fmla="*/ 1906291 h 1906291"/>
              <a:gd name="connsiteX3" fmla="*/ 0 w 9113004"/>
              <a:gd name="connsiteY3" fmla="*/ 674176 h 1906291"/>
              <a:gd name="connsiteX4" fmla="*/ 7849892 w 9113004"/>
              <a:gd name="connsiteY4" fmla="*/ 0 h 1906291"/>
              <a:gd name="connsiteX5" fmla="*/ 9113004 w 9113004"/>
              <a:gd name="connsiteY5" fmla="*/ 92990 h 1906291"/>
              <a:gd name="connsiteX0" fmla="*/ 9120917 w 9120917"/>
              <a:gd name="connsiteY0" fmla="*/ 92990 h 1906291"/>
              <a:gd name="connsiteX1" fmla="*/ 9120917 w 9120917"/>
              <a:gd name="connsiteY1" fmla="*/ 1906291 h 1906291"/>
              <a:gd name="connsiteX2" fmla="*/ 7913 w 9120917"/>
              <a:gd name="connsiteY2" fmla="*/ 1906291 h 1906291"/>
              <a:gd name="connsiteX3" fmla="*/ 0 w 9120917"/>
              <a:gd name="connsiteY3" fmla="*/ 525435 h 1906291"/>
              <a:gd name="connsiteX4" fmla="*/ 7857805 w 9120917"/>
              <a:gd name="connsiteY4" fmla="*/ 0 h 1906291"/>
              <a:gd name="connsiteX5" fmla="*/ 9120917 w 9120917"/>
              <a:gd name="connsiteY5" fmla="*/ 92990 h 1906291"/>
              <a:gd name="connsiteX0" fmla="*/ 9120917 w 9120917"/>
              <a:gd name="connsiteY0" fmla="*/ 0 h 1813301"/>
              <a:gd name="connsiteX1" fmla="*/ 9120917 w 9120917"/>
              <a:gd name="connsiteY1" fmla="*/ 1813301 h 1813301"/>
              <a:gd name="connsiteX2" fmla="*/ 7913 w 9120917"/>
              <a:gd name="connsiteY2" fmla="*/ 1813301 h 1813301"/>
              <a:gd name="connsiteX3" fmla="*/ 0 w 9120917"/>
              <a:gd name="connsiteY3" fmla="*/ 432445 h 1813301"/>
              <a:gd name="connsiteX4" fmla="*/ 7841980 w 9120917"/>
              <a:gd name="connsiteY4" fmla="*/ 683774 h 1813301"/>
              <a:gd name="connsiteX5" fmla="*/ 9120917 w 9120917"/>
              <a:gd name="connsiteY5" fmla="*/ 0 h 1813301"/>
              <a:gd name="connsiteX0" fmla="*/ 9120917 w 9120917"/>
              <a:gd name="connsiteY0" fmla="*/ 0 h 1813301"/>
              <a:gd name="connsiteX1" fmla="*/ 9120917 w 9120917"/>
              <a:gd name="connsiteY1" fmla="*/ 1813301 h 1813301"/>
              <a:gd name="connsiteX2" fmla="*/ 7913 w 9120917"/>
              <a:gd name="connsiteY2" fmla="*/ 1813301 h 1813301"/>
              <a:gd name="connsiteX3" fmla="*/ 0 w 9120917"/>
              <a:gd name="connsiteY3" fmla="*/ 432445 h 1813301"/>
              <a:gd name="connsiteX4" fmla="*/ 9120917 w 9120917"/>
              <a:gd name="connsiteY4" fmla="*/ 0 h 1813301"/>
              <a:gd name="connsiteX0" fmla="*/ 9165530 w 9165530"/>
              <a:gd name="connsiteY0" fmla="*/ 0 h 1968240"/>
              <a:gd name="connsiteX1" fmla="*/ 9120917 w 9165530"/>
              <a:gd name="connsiteY1" fmla="*/ 1968240 h 1968240"/>
              <a:gd name="connsiteX2" fmla="*/ 7913 w 9165530"/>
              <a:gd name="connsiteY2" fmla="*/ 1968240 h 1968240"/>
              <a:gd name="connsiteX3" fmla="*/ 0 w 9165530"/>
              <a:gd name="connsiteY3" fmla="*/ 587384 h 1968240"/>
              <a:gd name="connsiteX4" fmla="*/ 9165530 w 9165530"/>
              <a:gd name="connsiteY4" fmla="*/ 0 h 1968240"/>
              <a:gd name="connsiteX0" fmla="*/ 9128352 w 9128352"/>
              <a:gd name="connsiteY0" fmla="*/ 0 h 1916593"/>
              <a:gd name="connsiteX1" fmla="*/ 9120917 w 9128352"/>
              <a:gd name="connsiteY1" fmla="*/ 1916593 h 1916593"/>
              <a:gd name="connsiteX2" fmla="*/ 7913 w 9128352"/>
              <a:gd name="connsiteY2" fmla="*/ 1916593 h 1916593"/>
              <a:gd name="connsiteX3" fmla="*/ 0 w 9128352"/>
              <a:gd name="connsiteY3" fmla="*/ 535737 h 1916593"/>
              <a:gd name="connsiteX4" fmla="*/ 9128352 w 9128352"/>
              <a:gd name="connsiteY4" fmla="*/ 0 h 1916593"/>
              <a:gd name="connsiteX0" fmla="*/ 9120917 w 9121632"/>
              <a:gd name="connsiteY0" fmla="*/ 0 h 1937251"/>
              <a:gd name="connsiteX1" fmla="*/ 9120917 w 9121632"/>
              <a:gd name="connsiteY1" fmla="*/ 1937251 h 1937251"/>
              <a:gd name="connsiteX2" fmla="*/ 7913 w 9121632"/>
              <a:gd name="connsiteY2" fmla="*/ 1937251 h 1937251"/>
              <a:gd name="connsiteX3" fmla="*/ 0 w 9121632"/>
              <a:gd name="connsiteY3" fmla="*/ 556395 h 1937251"/>
              <a:gd name="connsiteX4" fmla="*/ 9120917 w 9121632"/>
              <a:gd name="connsiteY4" fmla="*/ 0 h 1937251"/>
              <a:gd name="connsiteX0" fmla="*/ 9120917 w 9121632"/>
              <a:gd name="connsiteY0" fmla="*/ 0 h 1947580"/>
              <a:gd name="connsiteX1" fmla="*/ 9120917 w 9121632"/>
              <a:gd name="connsiteY1" fmla="*/ 1947580 h 1947580"/>
              <a:gd name="connsiteX2" fmla="*/ 7913 w 9121632"/>
              <a:gd name="connsiteY2" fmla="*/ 1947580 h 1947580"/>
              <a:gd name="connsiteX3" fmla="*/ 0 w 9121632"/>
              <a:gd name="connsiteY3" fmla="*/ 566724 h 1947580"/>
              <a:gd name="connsiteX4" fmla="*/ 9120917 w 9121632"/>
              <a:gd name="connsiteY4" fmla="*/ 0 h 1947580"/>
              <a:gd name="connsiteX0" fmla="*/ 9120917 w 9121632"/>
              <a:gd name="connsiteY0" fmla="*/ 0 h 1947580"/>
              <a:gd name="connsiteX1" fmla="*/ 9120917 w 9121632"/>
              <a:gd name="connsiteY1" fmla="*/ 1947580 h 1947580"/>
              <a:gd name="connsiteX2" fmla="*/ 7913 w 9121632"/>
              <a:gd name="connsiteY2" fmla="*/ 1947580 h 1947580"/>
              <a:gd name="connsiteX3" fmla="*/ 0 w 9121632"/>
              <a:gd name="connsiteY3" fmla="*/ 566724 h 1947580"/>
              <a:gd name="connsiteX4" fmla="*/ 9120917 w 9121632"/>
              <a:gd name="connsiteY4" fmla="*/ 0 h 1947580"/>
              <a:gd name="connsiteX0" fmla="*/ 9122756 w 9122756"/>
              <a:gd name="connsiteY0" fmla="*/ 0 h 1965461"/>
              <a:gd name="connsiteX1" fmla="*/ 9120917 w 9122756"/>
              <a:gd name="connsiteY1" fmla="*/ 1965461 h 1965461"/>
              <a:gd name="connsiteX2" fmla="*/ 7913 w 9122756"/>
              <a:gd name="connsiteY2" fmla="*/ 1965461 h 1965461"/>
              <a:gd name="connsiteX3" fmla="*/ 0 w 9122756"/>
              <a:gd name="connsiteY3" fmla="*/ 584605 h 1965461"/>
              <a:gd name="connsiteX4" fmla="*/ 9122756 w 9122756"/>
              <a:gd name="connsiteY4" fmla="*/ 0 h 1965461"/>
              <a:gd name="connsiteX0" fmla="*/ 9120917 w 9120917"/>
              <a:gd name="connsiteY0" fmla="*/ 0 h 1965461"/>
              <a:gd name="connsiteX1" fmla="*/ 9119078 w 9120917"/>
              <a:gd name="connsiteY1" fmla="*/ 1965461 h 1965461"/>
              <a:gd name="connsiteX2" fmla="*/ 6074 w 9120917"/>
              <a:gd name="connsiteY2" fmla="*/ 1965461 h 1965461"/>
              <a:gd name="connsiteX3" fmla="*/ 0 w 9120917"/>
              <a:gd name="connsiteY3" fmla="*/ 579496 h 1965461"/>
              <a:gd name="connsiteX4" fmla="*/ 9120917 w 9120917"/>
              <a:gd name="connsiteY4" fmla="*/ 0 h 1965461"/>
              <a:gd name="connsiteX0" fmla="*/ 9121190 w 9121190"/>
              <a:gd name="connsiteY0" fmla="*/ 0 h 1965461"/>
              <a:gd name="connsiteX1" fmla="*/ 9119351 w 9121190"/>
              <a:gd name="connsiteY1" fmla="*/ 1965461 h 1965461"/>
              <a:gd name="connsiteX2" fmla="*/ 832 w 9121190"/>
              <a:gd name="connsiteY2" fmla="*/ 1965461 h 1965461"/>
              <a:gd name="connsiteX3" fmla="*/ 273 w 9121190"/>
              <a:gd name="connsiteY3" fmla="*/ 579496 h 1965461"/>
              <a:gd name="connsiteX4" fmla="*/ 9121190 w 9121190"/>
              <a:gd name="connsiteY4" fmla="*/ 0 h 1965461"/>
              <a:gd name="connsiteX0" fmla="*/ 9120917 w 9120917"/>
              <a:gd name="connsiteY0" fmla="*/ 0 h 1965461"/>
              <a:gd name="connsiteX1" fmla="*/ 9119078 w 9120917"/>
              <a:gd name="connsiteY1" fmla="*/ 1965461 h 1965461"/>
              <a:gd name="connsiteX2" fmla="*/ 4235 w 9120917"/>
              <a:gd name="connsiteY2" fmla="*/ 1965461 h 1965461"/>
              <a:gd name="connsiteX3" fmla="*/ 0 w 9120917"/>
              <a:gd name="connsiteY3" fmla="*/ 579496 h 1965461"/>
              <a:gd name="connsiteX4" fmla="*/ 9120917 w 9120917"/>
              <a:gd name="connsiteY4" fmla="*/ 0 h 1965461"/>
              <a:gd name="connsiteX0" fmla="*/ 9120917 w 9120917"/>
              <a:gd name="connsiteY0" fmla="*/ 0 h 1965461"/>
              <a:gd name="connsiteX1" fmla="*/ 9119078 w 9120917"/>
              <a:gd name="connsiteY1" fmla="*/ 1965461 h 1965461"/>
              <a:gd name="connsiteX2" fmla="*/ 2397 w 9120917"/>
              <a:gd name="connsiteY2" fmla="*/ 1962907 h 1965461"/>
              <a:gd name="connsiteX3" fmla="*/ 0 w 9120917"/>
              <a:gd name="connsiteY3" fmla="*/ 579496 h 1965461"/>
              <a:gd name="connsiteX4" fmla="*/ 9120917 w 9120917"/>
              <a:gd name="connsiteY4" fmla="*/ 0 h 1965461"/>
              <a:gd name="connsiteX0" fmla="*/ 9121190 w 9121190"/>
              <a:gd name="connsiteY0" fmla="*/ 0 h 1965462"/>
              <a:gd name="connsiteX1" fmla="*/ 9119351 w 9121190"/>
              <a:gd name="connsiteY1" fmla="*/ 1965461 h 1965462"/>
              <a:gd name="connsiteX2" fmla="*/ 832 w 9121190"/>
              <a:gd name="connsiteY2" fmla="*/ 1965462 h 1965462"/>
              <a:gd name="connsiteX3" fmla="*/ 273 w 9121190"/>
              <a:gd name="connsiteY3" fmla="*/ 579496 h 1965462"/>
              <a:gd name="connsiteX4" fmla="*/ 9121190 w 9121190"/>
              <a:gd name="connsiteY4" fmla="*/ 0 h 1965462"/>
              <a:gd name="connsiteX0" fmla="*/ 9120917 w 9120917"/>
              <a:gd name="connsiteY0" fmla="*/ 0 h 1965462"/>
              <a:gd name="connsiteX1" fmla="*/ 9119078 w 9120917"/>
              <a:gd name="connsiteY1" fmla="*/ 1965461 h 1965462"/>
              <a:gd name="connsiteX2" fmla="*/ 2397 w 9120917"/>
              <a:gd name="connsiteY2" fmla="*/ 1965462 h 1965462"/>
              <a:gd name="connsiteX3" fmla="*/ 0 w 9120917"/>
              <a:gd name="connsiteY3" fmla="*/ 579496 h 1965462"/>
              <a:gd name="connsiteX4" fmla="*/ 9120917 w 9120917"/>
              <a:gd name="connsiteY4" fmla="*/ 0 h 1965462"/>
              <a:gd name="connsiteX0" fmla="*/ 9120917 w 9120917"/>
              <a:gd name="connsiteY0" fmla="*/ 0 h 1965462"/>
              <a:gd name="connsiteX1" fmla="*/ 9119078 w 9120917"/>
              <a:gd name="connsiteY1" fmla="*/ 1965461 h 1965462"/>
              <a:gd name="connsiteX2" fmla="*/ 2397 w 9120917"/>
              <a:gd name="connsiteY2" fmla="*/ 1965462 h 1965462"/>
              <a:gd name="connsiteX3" fmla="*/ 0 w 9120917"/>
              <a:gd name="connsiteY3" fmla="*/ 579496 h 1965462"/>
              <a:gd name="connsiteX4" fmla="*/ 9120917 w 9120917"/>
              <a:gd name="connsiteY4" fmla="*/ 0 h 1965462"/>
              <a:gd name="connsiteX0" fmla="*/ 9121190 w 9121190"/>
              <a:gd name="connsiteY0" fmla="*/ 0 h 1970571"/>
              <a:gd name="connsiteX1" fmla="*/ 9119351 w 9121190"/>
              <a:gd name="connsiteY1" fmla="*/ 1965461 h 1970571"/>
              <a:gd name="connsiteX2" fmla="*/ 832 w 9121190"/>
              <a:gd name="connsiteY2" fmla="*/ 1970571 h 1970571"/>
              <a:gd name="connsiteX3" fmla="*/ 273 w 9121190"/>
              <a:gd name="connsiteY3" fmla="*/ 579496 h 1970571"/>
              <a:gd name="connsiteX4" fmla="*/ 9121190 w 9121190"/>
              <a:gd name="connsiteY4" fmla="*/ 0 h 1970571"/>
              <a:gd name="connsiteX0" fmla="*/ 9121190 w 9121190"/>
              <a:gd name="connsiteY0" fmla="*/ 0 h 1968017"/>
              <a:gd name="connsiteX1" fmla="*/ 9119351 w 9121190"/>
              <a:gd name="connsiteY1" fmla="*/ 1965461 h 1968017"/>
              <a:gd name="connsiteX2" fmla="*/ 832 w 9121190"/>
              <a:gd name="connsiteY2" fmla="*/ 1968017 h 1968017"/>
              <a:gd name="connsiteX3" fmla="*/ 273 w 9121190"/>
              <a:gd name="connsiteY3" fmla="*/ 579496 h 1968017"/>
              <a:gd name="connsiteX4" fmla="*/ 9121190 w 9121190"/>
              <a:gd name="connsiteY4" fmla="*/ 0 h 1968017"/>
              <a:gd name="connsiteX0" fmla="*/ 9121190 w 9121190"/>
              <a:gd name="connsiteY0" fmla="*/ 0 h 1968017"/>
              <a:gd name="connsiteX1" fmla="*/ 9119351 w 9121190"/>
              <a:gd name="connsiteY1" fmla="*/ 1965461 h 1968017"/>
              <a:gd name="connsiteX2" fmla="*/ 832 w 9121190"/>
              <a:gd name="connsiteY2" fmla="*/ 1968017 h 1968017"/>
              <a:gd name="connsiteX3" fmla="*/ 273 w 9121190"/>
              <a:gd name="connsiteY3" fmla="*/ 579496 h 1968017"/>
              <a:gd name="connsiteX4" fmla="*/ 9121190 w 9121190"/>
              <a:gd name="connsiteY4" fmla="*/ 0 h 1968017"/>
              <a:gd name="connsiteX0" fmla="*/ 9120917 w 9120917"/>
              <a:gd name="connsiteY0" fmla="*/ 0 h 1968017"/>
              <a:gd name="connsiteX1" fmla="*/ 9119078 w 9120917"/>
              <a:gd name="connsiteY1" fmla="*/ 1965461 h 1968017"/>
              <a:gd name="connsiteX2" fmla="*/ 2397 w 9120917"/>
              <a:gd name="connsiteY2" fmla="*/ 1968017 h 1968017"/>
              <a:gd name="connsiteX3" fmla="*/ 0 w 9120917"/>
              <a:gd name="connsiteY3" fmla="*/ 579496 h 1968017"/>
              <a:gd name="connsiteX4" fmla="*/ 9120917 w 9120917"/>
              <a:gd name="connsiteY4" fmla="*/ 0 h 1968017"/>
              <a:gd name="connsiteX0" fmla="*/ 9120917 w 9120917"/>
              <a:gd name="connsiteY0" fmla="*/ 0 h 1968017"/>
              <a:gd name="connsiteX1" fmla="*/ 9119078 w 9120917"/>
              <a:gd name="connsiteY1" fmla="*/ 1965461 h 1968017"/>
              <a:gd name="connsiteX2" fmla="*/ 2397 w 9120917"/>
              <a:gd name="connsiteY2" fmla="*/ 1968017 h 1968017"/>
              <a:gd name="connsiteX3" fmla="*/ 0 w 9120917"/>
              <a:gd name="connsiteY3" fmla="*/ 579496 h 1968017"/>
              <a:gd name="connsiteX4" fmla="*/ 9120917 w 9120917"/>
              <a:gd name="connsiteY4" fmla="*/ 0 h 1968017"/>
              <a:gd name="connsiteX0" fmla="*/ 9120917 w 9120917"/>
              <a:gd name="connsiteY0" fmla="*/ 0 h 1968017"/>
              <a:gd name="connsiteX1" fmla="*/ 9119078 w 9120917"/>
              <a:gd name="connsiteY1" fmla="*/ 1965461 h 1968017"/>
              <a:gd name="connsiteX2" fmla="*/ 2397 w 9120917"/>
              <a:gd name="connsiteY2" fmla="*/ 1968017 h 1968017"/>
              <a:gd name="connsiteX3" fmla="*/ 0 w 9120917"/>
              <a:gd name="connsiteY3" fmla="*/ 579496 h 1968017"/>
              <a:gd name="connsiteX4" fmla="*/ 9120917 w 9120917"/>
              <a:gd name="connsiteY4" fmla="*/ 0 h 1968017"/>
              <a:gd name="connsiteX0" fmla="*/ 9122197 w 9122197"/>
              <a:gd name="connsiteY0" fmla="*/ 0 h 1965463"/>
              <a:gd name="connsiteX1" fmla="*/ 9120358 w 9122197"/>
              <a:gd name="connsiteY1" fmla="*/ 1965461 h 1965463"/>
              <a:gd name="connsiteX2" fmla="*/ 0 w 9122197"/>
              <a:gd name="connsiteY2" fmla="*/ 1965463 h 1965463"/>
              <a:gd name="connsiteX3" fmla="*/ 1280 w 9122197"/>
              <a:gd name="connsiteY3" fmla="*/ 579496 h 1965463"/>
              <a:gd name="connsiteX4" fmla="*/ 9122197 w 9122197"/>
              <a:gd name="connsiteY4" fmla="*/ 0 h 1965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2197" h="1965463">
                <a:moveTo>
                  <a:pt x="9122197" y="0"/>
                </a:moveTo>
                <a:cubicBezTo>
                  <a:pt x="9119719" y="638864"/>
                  <a:pt x="9122836" y="1326597"/>
                  <a:pt x="9120358" y="1965461"/>
                </a:cubicBezTo>
                <a:lnTo>
                  <a:pt x="0" y="1965463"/>
                </a:lnTo>
                <a:cubicBezTo>
                  <a:pt x="427" y="1503474"/>
                  <a:pt x="853" y="1041485"/>
                  <a:pt x="1280" y="579496"/>
                </a:cubicBezTo>
                <a:lnTo>
                  <a:pt x="9122197" y="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wrap="square" lIns="96000" tIns="96000" rIns="96000" bIns="96000" rtlCol="0" anchor="ctr"/>
          <a:lstStyle/>
          <a:p>
            <a:pPr algn="ctr" eaLnBrk="0" hangingPunct="0"/>
            <a:endParaRPr lang="en-US" sz="2133" b="1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8" name="Title">
            <a:extLst>
              <a:ext uri="{FF2B5EF4-FFF2-40B4-BE49-F238E27FC236}">
                <a16:creationId xmlns:a16="http://schemas.microsoft.com/office/drawing/2014/main" id="{F95C3DD4-2582-4776-B0CC-687FF54364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5360" y="2134800"/>
            <a:ext cx="8137525" cy="683369"/>
          </a:xfrm>
        </p:spPr>
        <p:txBody>
          <a:bodyPr bIns="0"/>
          <a:lstStyle>
            <a:lvl1pPr>
              <a:defRPr sz="3200" baseline="0"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0"/>
              <a:t>Click to enter Section</a:t>
            </a:r>
          </a:p>
        </p:txBody>
      </p:sp>
      <p:sp>
        <p:nvSpPr>
          <p:cNvPr id="5" name="LOGO PROTECTION" hidden="1">
            <a:extLst>
              <a:ext uri="{FF2B5EF4-FFF2-40B4-BE49-F238E27FC236}">
                <a16:creationId xmlns:a16="http://schemas.microsoft.com/office/drawing/2014/main" id="{D0048F1C-4756-47EC-8B66-DB56E576453D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10131283" y="1"/>
            <a:ext cx="2060717" cy="836712"/>
          </a:xfrm>
          <a:prstGeom prst="rect">
            <a:avLst/>
          </a:prstGeom>
          <a:solidFill>
            <a:schemeClr val="accent3"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en-US" sz="160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5" name="MIO_AGENDA_IGNORE_NAVIGATION" hidden="1">
            <a:extLst>
              <a:ext uri="{FF2B5EF4-FFF2-40B4-BE49-F238E27FC236}">
                <a16:creationId xmlns:a16="http://schemas.microsoft.com/office/drawing/2014/main" id="{33FB814B-5214-4193-99B5-0E31D6690784}"/>
              </a:ext>
            </a:extLst>
          </p:cNvPr>
          <p:cNvSpPr/>
          <p:nvPr/>
        </p:nvSpPr>
        <p:spPr bwMode="auto">
          <a:xfrm>
            <a:off x="11833096" y="116632"/>
            <a:ext cx="216024" cy="216024"/>
          </a:xfrm>
          <a:prstGeom prst="noSmoking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en-US" sz="160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9" name="MIO_AGENDA_IGNORE_CHAPTER_REFERENCE" hidden="1">
            <a:extLst>
              <a:ext uri="{FF2B5EF4-FFF2-40B4-BE49-F238E27FC236}">
                <a16:creationId xmlns:a16="http://schemas.microsoft.com/office/drawing/2014/main" id="{524067FF-9067-40E5-ABF5-E79653E2B17D}"/>
              </a:ext>
            </a:extLst>
          </p:cNvPr>
          <p:cNvSpPr/>
          <p:nvPr/>
        </p:nvSpPr>
        <p:spPr bwMode="auto">
          <a:xfrm>
            <a:off x="11833096" y="116632"/>
            <a:ext cx="216024" cy="216024"/>
          </a:xfrm>
          <a:prstGeom prst="noSmoking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en-US" sz="160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949F6EC-C7FD-4272-87A0-1C0174E093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4ED5823-C4CB-420B-B80B-942E31DCE1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8" name="Slide Number Placeholder 17" hidden="1">
            <a:extLst>
              <a:ext uri="{FF2B5EF4-FFF2-40B4-BE49-F238E27FC236}">
                <a16:creationId xmlns:a16="http://schemas.microsoft.com/office/drawing/2014/main" id="{4B1B9C5C-1639-4FEF-865D-BFEAD6451E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7074326"/>
      </p:ext>
    </p:extLst>
  </p:cSld>
  <p:clrMapOvr>
    <a:masterClrMapping/>
  </p:clrMapOvr>
  <p:hf hdr="0" dt="0"/>
  <p:extLst mod="1">
    <p:ext uri="{DCECCB84-F9BA-43D5-87BE-67443E8EF086}">
      <p15:sldGuideLst xmlns:p15="http://schemas.microsoft.com/office/powerpoint/2012/main">
        <p15:guide id="1" pos="5337">
          <p15:clr>
            <a:srgbClr val="FBAE40"/>
          </p15:clr>
        </p15:guide>
        <p15:guide id="2" pos="211">
          <p15:clr>
            <a:srgbClr val="FBAE40"/>
          </p15:clr>
        </p15:guide>
        <p15:guide id="3" orient="horz" pos="1344">
          <p15:clr>
            <a:srgbClr val="FBAE40"/>
          </p15:clr>
        </p15:guide>
        <p15:guide id="4" orient="horz" pos="177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ags" Target="../tags/tag3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32" Type="http://schemas.openxmlformats.org/officeDocument/2006/relationships/tags" Target="../tags/tag9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ags" Target="../tags/tag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ags" Target="../tags/tag8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ags" Target="../tags/tag4.xml"/><Relationship Id="rId30" Type="http://schemas.openxmlformats.org/officeDocument/2006/relationships/tags" Target="../tags/tag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blackWhite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Deco Shape Right">
            <a:extLst>
              <a:ext uri="{FF2B5EF4-FFF2-40B4-BE49-F238E27FC236}">
                <a16:creationId xmlns:a16="http://schemas.microsoft.com/office/drawing/2014/main" id="{0FEC887A-3A42-42E1-B795-C3A79C447F1E}"/>
              </a:ext>
            </a:extLst>
          </p:cNvPr>
          <p:cNvSpPr>
            <a:spLocks/>
          </p:cNvSpPr>
          <p:nvPr userDrawn="1">
            <p:custDataLst>
              <p:tags r:id="rId25"/>
            </p:custDataLst>
          </p:nvPr>
        </p:nvSpPr>
        <p:spPr bwMode="auto">
          <a:xfrm>
            <a:off x="11674115" y="6489341"/>
            <a:ext cx="518564" cy="368660"/>
          </a:xfrm>
          <a:custGeom>
            <a:avLst/>
            <a:gdLst>
              <a:gd name="connsiteX0" fmla="*/ 233365 w 388923"/>
              <a:gd name="connsiteY0" fmla="*/ 0 h 268456"/>
              <a:gd name="connsiteX1" fmla="*/ 388923 w 388923"/>
              <a:gd name="connsiteY1" fmla="*/ 0 h 268456"/>
              <a:gd name="connsiteX2" fmla="*/ 388923 w 388923"/>
              <a:gd name="connsiteY2" fmla="*/ 268456 h 268456"/>
              <a:gd name="connsiteX3" fmla="*/ 0 w 388923"/>
              <a:gd name="connsiteY3" fmla="*/ 268456 h 268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8923" h="268456">
                <a:moveTo>
                  <a:pt x="233365" y="0"/>
                </a:moveTo>
                <a:lnTo>
                  <a:pt x="388923" y="0"/>
                </a:lnTo>
                <a:lnTo>
                  <a:pt x="388923" y="268456"/>
                </a:lnTo>
                <a:lnTo>
                  <a:pt x="0" y="268456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miter lim="800000"/>
            <a:headEnd/>
            <a:tailEnd/>
          </a:ln>
        </p:spPr>
        <p:txBody>
          <a:bodyPr wrap="square" lIns="96000" tIns="96000" rIns="96000" bIns="96000" rtlCol="0" anchor="ctr">
            <a:noAutofit/>
          </a:bodyPr>
          <a:lstStyle/>
          <a:p>
            <a:pPr lvl="0" algn="ctr" eaLnBrk="0" hangingPunct="0"/>
            <a:endParaRPr lang="en-US" sz="933" baseline="0" noProof="0" dirty="0">
              <a:latin typeface="+mn-lt"/>
              <a:ea typeface="+mn-ea"/>
              <a:cs typeface="+mn-cs"/>
            </a:endParaRPr>
          </a:p>
        </p:txBody>
      </p:sp>
      <p:sp>
        <p:nvSpPr>
          <p:cNvPr id="20" name="Deco Shape Left">
            <a:extLst>
              <a:ext uri="{FF2B5EF4-FFF2-40B4-BE49-F238E27FC236}">
                <a16:creationId xmlns:a16="http://schemas.microsoft.com/office/drawing/2014/main" id="{115C01C8-35B4-47DF-87EA-B41C01532174}"/>
              </a:ext>
            </a:extLst>
          </p:cNvPr>
          <p:cNvSpPr/>
          <p:nvPr userDrawn="1">
            <p:custDataLst>
              <p:tags r:id="rId26"/>
            </p:custDataLst>
          </p:nvPr>
        </p:nvSpPr>
        <p:spPr bwMode="auto">
          <a:xfrm>
            <a:off x="10720771" y="6489341"/>
            <a:ext cx="1244253" cy="368660"/>
          </a:xfrm>
          <a:custGeom>
            <a:avLst/>
            <a:gdLst>
              <a:gd name="connsiteX0" fmla="*/ 0 w 933190"/>
              <a:gd name="connsiteY0" fmla="*/ 0 h 267494"/>
              <a:gd name="connsiteX1" fmla="*/ 933190 w 933190"/>
              <a:gd name="connsiteY1" fmla="*/ 0 h 267494"/>
              <a:gd name="connsiteX2" fmla="*/ 700660 w 933190"/>
              <a:gd name="connsiteY2" fmla="*/ 267494 h 267494"/>
              <a:gd name="connsiteX3" fmla="*/ 42367 w 933190"/>
              <a:gd name="connsiteY3" fmla="*/ 267494 h 267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3190" h="267494">
                <a:moveTo>
                  <a:pt x="0" y="0"/>
                </a:moveTo>
                <a:lnTo>
                  <a:pt x="933190" y="0"/>
                </a:lnTo>
                <a:lnTo>
                  <a:pt x="700660" y="267494"/>
                </a:lnTo>
                <a:lnTo>
                  <a:pt x="42367" y="267494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wrap="square" lIns="96000" tIns="96000" rIns="96000" bIns="96000" rtlCol="0" anchor="ctr">
            <a:noAutofit/>
          </a:bodyPr>
          <a:lstStyle/>
          <a:p>
            <a:pPr lvl="0" algn="ctr" eaLnBrk="0" hangingPunct="0"/>
            <a:endParaRPr lang="en-US" sz="900" baseline="0" noProof="0" dirty="0">
              <a:latin typeface="+mn-lt"/>
              <a:ea typeface="+mn-ea"/>
              <a:cs typeface="+mn-cs"/>
            </a:endParaRPr>
          </a:p>
        </p:txBody>
      </p:sp>
      <p:cxnSp>
        <p:nvCxnSpPr>
          <p:cNvPr id="18" name="Line Bottom">
            <a:extLst>
              <a:ext uri="{FF2B5EF4-FFF2-40B4-BE49-F238E27FC236}">
                <a16:creationId xmlns:a16="http://schemas.microsoft.com/office/drawing/2014/main" id="{50DF868B-BD2D-490A-A05B-F87011512922}"/>
              </a:ext>
            </a:extLst>
          </p:cNvPr>
          <p:cNvCxnSpPr>
            <a:cxnSpLocks/>
          </p:cNvCxnSpPr>
          <p:nvPr>
            <p:custDataLst>
              <p:tags r:id="rId27"/>
            </p:custDataLst>
          </p:nvPr>
        </p:nvCxnSpPr>
        <p:spPr>
          <a:xfrm>
            <a:off x="0" y="6489340"/>
            <a:ext cx="12193200" cy="0"/>
          </a:xfrm>
          <a:prstGeom prst="line">
            <a:avLst/>
          </a:prstGeom>
          <a:ln w="9525">
            <a:solidFill>
              <a:srgbClr val="B0A5A7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" hidden="1">
            <a:extLst>
              <a:ext uri="{FF2B5EF4-FFF2-40B4-BE49-F238E27FC236}">
                <a16:creationId xmlns:a16="http://schemas.microsoft.com/office/drawing/2014/main" id="{372AE43B-8F10-43C8-8785-1E1CB85CFADE}"/>
              </a:ext>
            </a:extLst>
          </p:cNvPr>
          <p:cNvSpPr>
            <a:spLocks noGrp="1"/>
          </p:cNvSpPr>
          <p:nvPr>
            <p:ph type="sldNum" sz="quarter" idx="4"/>
            <p:custDataLst>
              <p:tags r:id="rId28"/>
            </p:custDataLst>
          </p:nvPr>
        </p:nvSpPr>
        <p:spPr>
          <a:xfrm>
            <a:off x="12192000" y="6858000"/>
            <a:ext cx="0" cy="0"/>
          </a:xfrm>
          <a:prstGeom prst="rect">
            <a:avLst/>
          </a:prstGeom>
        </p:spPr>
        <p:txBody>
          <a:bodyPr vert="horz" wrap="none" lIns="0" tIns="0" rIns="0" bIns="0" rtlCol="0" anchor="b">
            <a:noAutofit/>
          </a:bodyPr>
          <a:lstStyle>
            <a:lvl1pPr algn="r" fontAlgn="t">
              <a:buClr>
                <a:srgbClr val="928285"/>
              </a:buClr>
              <a:defRPr sz="100" b="0">
                <a:noFill/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">
            <a:extLst>
              <a:ext uri="{FF2B5EF4-FFF2-40B4-BE49-F238E27FC236}">
                <a16:creationId xmlns:a16="http://schemas.microsoft.com/office/drawing/2014/main" id="{4D268FD3-4056-49DC-8C79-D4C201EED65B}"/>
              </a:ext>
            </a:extLst>
          </p:cNvPr>
          <p:cNvSpPr>
            <a:spLocks noGrp="1"/>
          </p:cNvSpPr>
          <p:nvPr>
            <p:ph type="ftr" sz="quarter" idx="3"/>
            <p:custDataLst>
              <p:tags r:id="rId29"/>
            </p:custDataLst>
          </p:nvPr>
        </p:nvSpPr>
        <p:spPr>
          <a:xfrm>
            <a:off x="12192000" y="6858000"/>
            <a:ext cx="0" cy="0"/>
          </a:xfrm>
          <a:prstGeom prst="rect">
            <a:avLst/>
          </a:prstGeom>
        </p:spPr>
        <p:txBody>
          <a:bodyPr vert="horz" wrap="none" lIns="0" tIns="0" rIns="0" bIns="0" rtlCol="0" anchor="b">
            <a:noAutofit/>
          </a:bodyPr>
          <a:lstStyle>
            <a:lvl1pPr algn="r" fontAlgn="t">
              <a:buClr>
                <a:schemeClr val="accent2"/>
              </a:buClr>
              <a:defRPr sz="100" b="0">
                <a:noFill/>
                <a:latin typeface="+mn-lt"/>
                <a:ea typeface="+mn-ea"/>
              </a:defRPr>
            </a:lvl1pPr>
          </a:lstStyle>
          <a:p>
            <a:endParaRPr lang="en-US" dirty="0"/>
          </a:p>
        </p:txBody>
      </p:sp>
      <p:cxnSp>
        <p:nvCxnSpPr>
          <p:cNvPr id="9" name="Line Top">
            <a:extLst>
              <a:ext uri="{FF2B5EF4-FFF2-40B4-BE49-F238E27FC236}">
                <a16:creationId xmlns:a16="http://schemas.microsoft.com/office/drawing/2014/main" id="{F58AA643-AEA6-4443-BCBC-495B84238BF5}"/>
              </a:ext>
            </a:extLst>
          </p:cNvPr>
          <p:cNvCxnSpPr>
            <a:cxnSpLocks/>
          </p:cNvCxnSpPr>
          <p:nvPr>
            <p:custDataLst>
              <p:tags r:id="rId30"/>
            </p:custDataLst>
          </p:nvPr>
        </p:nvCxnSpPr>
        <p:spPr>
          <a:xfrm>
            <a:off x="334434" y="908721"/>
            <a:ext cx="11521017" cy="0"/>
          </a:xfrm>
          <a:prstGeom prst="line">
            <a:avLst/>
          </a:prstGeom>
          <a:ln w="9525">
            <a:solidFill>
              <a:srgbClr val="B0A5A7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"/>
          <p:cNvSpPr>
            <a:spLocks noGrp="1"/>
          </p:cNvSpPr>
          <p:nvPr>
            <p:ph type="title"/>
          </p:nvPr>
        </p:nvSpPr>
        <p:spPr>
          <a:xfrm>
            <a:off x="335360" y="188720"/>
            <a:ext cx="9613068" cy="720000"/>
          </a:xfrm>
          <a:prstGeom prst="rect">
            <a:avLst/>
          </a:prstGeom>
        </p:spPr>
        <p:txBody>
          <a:bodyPr vert="horz" lIns="0" tIns="0" rIns="0" bIns="10800" rtlCol="0" anchor="b" anchorCtr="0">
            <a:noAutofit/>
          </a:bodyPr>
          <a:lstStyle/>
          <a:p>
            <a:r>
              <a:rPr lang="en-US" noProof="0" dirty="0"/>
              <a:t>Click to edit title</a:t>
            </a:r>
          </a:p>
        </p:txBody>
      </p:sp>
      <p:sp>
        <p:nvSpPr>
          <p:cNvPr id="16" name="Content"/>
          <p:cNvSpPr>
            <a:spLocks noGrp="1"/>
          </p:cNvSpPr>
          <p:nvPr>
            <p:ph type="body" idx="1"/>
          </p:nvPr>
        </p:nvSpPr>
        <p:spPr>
          <a:xfrm>
            <a:off x="334434" y="1268414"/>
            <a:ext cx="11521017" cy="511333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 dirty="0"/>
              <a:t>Click to edit text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  <a:p>
            <a:pPr lvl="5"/>
            <a:r>
              <a:rPr lang="en-US" noProof="0" dirty="0"/>
              <a:t>Sixth level</a:t>
            </a:r>
          </a:p>
          <a:p>
            <a:pPr lvl="6"/>
            <a:r>
              <a:rPr lang="en-US" noProof="0" dirty="0"/>
              <a:t>Seventh level</a:t>
            </a:r>
          </a:p>
          <a:p>
            <a:pPr lvl="7"/>
            <a:r>
              <a:rPr lang="en-US" noProof="0" dirty="0"/>
              <a:t>Eighth level</a:t>
            </a:r>
          </a:p>
          <a:p>
            <a:pPr lvl="8"/>
            <a:r>
              <a:rPr lang="en-US" noProof="0" dirty="0"/>
              <a:t>Ninth level</a:t>
            </a:r>
          </a:p>
        </p:txBody>
      </p:sp>
      <p:sp>
        <p:nvSpPr>
          <p:cNvPr id="6" name="Date Placeholder">
            <a:extLst>
              <a:ext uri="{FF2B5EF4-FFF2-40B4-BE49-F238E27FC236}">
                <a16:creationId xmlns:a16="http://schemas.microsoft.com/office/drawing/2014/main" id="{59032602-9911-40B1-9BF6-AFD731868C06}"/>
              </a:ext>
            </a:extLst>
          </p:cNvPr>
          <p:cNvSpPr>
            <a:spLocks noGrp="1"/>
          </p:cNvSpPr>
          <p:nvPr>
            <p:ph type="dt" sz="half" idx="2"/>
            <p:custDataLst>
              <p:tags r:id="rId31"/>
            </p:custDataLst>
          </p:nvPr>
        </p:nvSpPr>
        <p:spPr>
          <a:xfrm>
            <a:off x="12192000" y="6858000"/>
            <a:ext cx="0" cy="0"/>
          </a:xfrm>
          <a:prstGeom prst="rect">
            <a:avLst/>
          </a:prstGeom>
        </p:spPr>
        <p:txBody>
          <a:bodyPr vert="horz" wrap="none" lIns="0" tIns="0" rIns="0" bIns="0" rtlCol="0" anchor="b">
            <a:noAutofit/>
          </a:bodyPr>
          <a:lstStyle>
            <a:lvl1pPr algn="r" fontAlgn="t">
              <a:buClr>
                <a:schemeClr val="accent2"/>
              </a:buClr>
              <a:defRPr sz="100" b="0">
                <a:noFill/>
                <a:latin typeface="+mn-lt"/>
                <a:ea typeface="+mn-ea"/>
              </a:defRPr>
            </a:lvl1pPr>
          </a:lstStyle>
          <a:p>
            <a:endParaRPr lang="en-US" b="1" dirty="0"/>
          </a:p>
        </p:txBody>
      </p:sp>
      <p:grpSp>
        <p:nvGrpSpPr>
          <p:cNvPr id="2" name="Logo">
            <a:extLst>
              <a:ext uri="{FF2B5EF4-FFF2-40B4-BE49-F238E27FC236}">
                <a16:creationId xmlns:a16="http://schemas.microsoft.com/office/drawing/2014/main" id="{09F6C2B3-52AF-4C87-8DA7-D88B6BD510D6}"/>
              </a:ext>
            </a:extLst>
          </p:cNvPr>
          <p:cNvGrpSpPr/>
          <p:nvPr/>
        </p:nvGrpSpPr>
        <p:grpSpPr>
          <a:xfrm>
            <a:off x="10659752" y="193689"/>
            <a:ext cx="1206736" cy="528057"/>
            <a:chOff x="10659752" y="193689"/>
            <a:chExt cx="1206736" cy="528057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481A94B-AD7D-4E10-A0F1-8388E7B440B1}"/>
                </a:ext>
              </a:extLst>
            </p:cNvPr>
            <p:cNvSpPr/>
            <p:nvPr/>
          </p:nvSpPr>
          <p:spPr>
            <a:xfrm>
              <a:off x="10819003" y="243412"/>
              <a:ext cx="932942" cy="305729"/>
            </a:xfrm>
            <a:custGeom>
              <a:avLst/>
              <a:gdLst>
                <a:gd name="connsiteX0" fmla="*/ 740052 w 932942"/>
                <a:gd name="connsiteY0" fmla="*/ 305729 h 305729"/>
                <a:gd name="connsiteX1" fmla="*/ 799239 w 932942"/>
                <a:gd name="connsiteY1" fmla="*/ 214181 h 305729"/>
                <a:gd name="connsiteX2" fmla="*/ 740052 w 932942"/>
                <a:gd name="connsiteY2" fmla="*/ 124761 h 305729"/>
                <a:gd name="connsiteX3" fmla="*/ 681717 w 932942"/>
                <a:gd name="connsiteY3" fmla="*/ 215032 h 305729"/>
                <a:gd name="connsiteX4" fmla="*/ 740052 w 932942"/>
                <a:gd name="connsiteY4" fmla="*/ 305729 h 305729"/>
                <a:gd name="connsiteX5" fmla="*/ 717910 w 932942"/>
                <a:gd name="connsiteY5" fmla="*/ 213755 h 305729"/>
                <a:gd name="connsiteX6" fmla="*/ 740052 w 932942"/>
                <a:gd name="connsiteY6" fmla="*/ 155419 h 305729"/>
                <a:gd name="connsiteX7" fmla="*/ 763046 w 932942"/>
                <a:gd name="connsiteY7" fmla="*/ 214606 h 305729"/>
                <a:gd name="connsiteX8" fmla="*/ 740904 w 932942"/>
                <a:gd name="connsiteY8" fmla="*/ 275923 h 305729"/>
                <a:gd name="connsiteX9" fmla="*/ 717910 w 932942"/>
                <a:gd name="connsiteY9" fmla="*/ 213755 h 305729"/>
                <a:gd name="connsiteX10" fmla="*/ 608904 w 932942"/>
                <a:gd name="connsiteY10" fmla="*/ 305729 h 305729"/>
                <a:gd name="connsiteX11" fmla="*/ 657871 w 932942"/>
                <a:gd name="connsiteY11" fmla="*/ 282735 h 305729"/>
                <a:gd name="connsiteX12" fmla="*/ 644671 w 932942"/>
                <a:gd name="connsiteY12" fmla="*/ 258039 h 305729"/>
                <a:gd name="connsiteX13" fmla="*/ 611884 w 932942"/>
                <a:gd name="connsiteY13" fmla="*/ 275071 h 305729"/>
                <a:gd name="connsiteX14" fmla="*/ 588039 w 932942"/>
                <a:gd name="connsiteY14" fmla="*/ 258890 h 305729"/>
                <a:gd name="connsiteX15" fmla="*/ 582929 w 932942"/>
                <a:gd name="connsiteY15" fmla="*/ 228658 h 305729"/>
                <a:gd name="connsiteX16" fmla="*/ 582929 w 932942"/>
                <a:gd name="connsiteY16" fmla="*/ 225252 h 305729"/>
                <a:gd name="connsiteX17" fmla="*/ 659575 w 932942"/>
                <a:gd name="connsiteY17" fmla="*/ 225252 h 305729"/>
                <a:gd name="connsiteX18" fmla="*/ 659575 w 932942"/>
                <a:gd name="connsiteY18" fmla="*/ 217587 h 305729"/>
                <a:gd name="connsiteX19" fmla="*/ 642968 w 932942"/>
                <a:gd name="connsiteY19" fmla="*/ 143071 h 305729"/>
                <a:gd name="connsiteX20" fmla="*/ 604645 w 932942"/>
                <a:gd name="connsiteY20" fmla="*/ 124761 h 305729"/>
                <a:gd name="connsiteX21" fmla="*/ 563342 w 932942"/>
                <a:gd name="connsiteY21" fmla="*/ 147329 h 305729"/>
                <a:gd name="connsiteX22" fmla="*/ 547587 w 932942"/>
                <a:gd name="connsiteY22" fmla="*/ 215032 h 305729"/>
                <a:gd name="connsiteX23" fmla="*/ 608904 w 932942"/>
                <a:gd name="connsiteY23" fmla="*/ 305729 h 305729"/>
                <a:gd name="connsiteX24" fmla="*/ 605071 w 932942"/>
                <a:gd name="connsiteY24" fmla="*/ 152865 h 305729"/>
                <a:gd name="connsiteX25" fmla="*/ 622104 w 932942"/>
                <a:gd name="connsiteY25" fmla="*/ 165213 h 305729"/>
                <a:gd name="connsiteX26" fmla="*/ 625936 w 932942"/>
                <a:gd name="connsiteY26" fmla="*/ 197148 h 305729"/>
                <a:gd name="connsiteX27" fmla="*/ 582929 w 932942"/>
                <a:gd name="connsiteY27" fmla="*/ 197148 h 305729"/>
                <a:gd name="connsiteX28" fmla="*/ 605071 w 932942"/>
                <a:gd name="connsiteY28" fmla="*/ 152865 h 305729"/>
                <a:gd name="connsiteX29" fmla="*/ 827342 w 932942"/>
                <a:gd name="connsiteY29" fmla="*/ 301471 h 305729"/>
                <a:gd name="connsiteX30" fmla="*/ 860555 w 932942"/>
                <a:gd name="connsiteY30" fmla="*/ 301471 h 305729"/>
                <a:gd name="connsiteX31" fmla="*/ 860555 w 932942"/>
                <a:gd name="connsiteY31" fmla="*/ 173729 h 305729"/>
                <a:gd name="connsiteX32" fmla="*/ 884826 w 932942"/>
                <a:gd name="connsiteY32" fmla="*/ 158400 h 305729"/>
                <a:gd name="connsiteX33" fmla="*/ 895897 w 932942"/>
                <a:gd name="connsiteY33" fmla="*/ 162658 h 305729"/>
                <a:gd name="connsiteX34" fmla="*/ 899730 w 932942"/>
                <a:gd name="connsiteY34" fmla="*/ 185226 h 305729"/>
                <a:gd name="connsiteX35" fmla="*/ 899730 w 932942"/>
                <a:gd name="connsiteY35" fmla="*/ 301471 h 305729"/>
                <a:gd name="connsiteX36" fmla="*/ 932942 w 932942"/>
                <a:gd name="connsiteY36" fmla="*/ 301471 h 305729"/>
                <a:gd name="connsiteX37" fmla="*/ 932942 w 932942"/>
                <a:gd name="connsiteY37" fmla="*/ 169897 h 305729"/>
                <a:gd name="connsiteX38" fmla="*/ 924852 w 932942"/>
                <a:gd name="connsiteY38" fmla="*/ 138387 h 305729"/>
                <a:gd name="connsiteX39" fmla="*/ 897601 w 932942"/>
                <a:gd name="connsiteY39" fmla="*/ 126039 h 305729"/>
                <a:gd name="connsiteX40" fmla="*/ 858000 w 932942"/>
                <a:gd name="connsiteY40" fmla="*/ 145200 h 305729"/>
                <a:gd name="connsiteX41" fmla="*/ 853742 w 932942"/>
                <a:gd name="connsiteY41" fmla="*/ 124761 h 305729"/>
                <a:gd name="connsiteX42" fmla="*/ 822659 w 932942"/>
                <a:gd name="connsiteY42" fmla="*/ 132852 h 305729"/>
                <a:gd name="connsiteX43" fmla="*/ 826917 w 932942"/>
                <a:gd name="connsiteY43" fmla="*/ 174581 h 305729"/>
                <a:gd name="connsiteX44" fmla="*/ 826917 w 932942"/>
                <a:gd name="connsiteY44" fmla="*/ 301471 h 305729"/>
                <a:gd name="connsiteX45" fmla="*/ 441562 w 932942"/>
                <a:gd name="connsiteY45" fmla="*/ 145200 h 305729"/>
                <a:gd name="connsiteX46" fmla="*/ 437304 w 932942"/>
                <a:gd name="connsiteY46" fmla="*/ 124761 h 305729"/>
                <a:gd name="connsiteX47" fmla="*/ 406220 w 932942"/>
                <a:gd name="connsiteY47" fmla="*/ 132852 h 305729"/>
                <a:gd name="connsiteX48" fmla="*/ 410478 w 932942"/>
                <a:gd name="connsiteY48" fmla="*/ 174581 h 305729"/>
                <a:gd name="connsiteX49" fmla="*/ 410478 w 932942"/>
                <a:gd name="connsiteY49" fmla="*/ 301045 h 305729"/>
                <a:gd name="connsiteX50" fmla="*/ 443691 w 932942"/>
                <a:gd name="connsiteY50" fmla="*/ 301045 h 305729"/>
                <a:gd name="connsiteX51" fmla="*/ 443691 w 932942"/>
                <a:gd name="connsiteY51" fmla="*/ 173303 h 305729"/>
                <a:gd name="connsiteX52" fmla="*/ 467962 w 932942"/>
                <a:gd name="connsiteY52" fmla="*/ 157974 h 305729"/>
                <a:gd name="connsiteX53" fmla="*/ 479033 w 932942"/>
                <a:gd name="connsiteY53" fmla="*/ 162232 h 305729"/>
                <a:gd name="connsiteX54" fmla="*/ 482865 w 932942"/>
                <a:gd name="connsiteY54" fmla="*/ 184800 h 305729"/>
                <a:gd name="connsiteX55" fmla="*/ 482865 w 932942"/>
                <a:gd name="connsiteY55" fmla="*/ 301045 h 305729"/>
                <a:gd name="connsiteX56" fmla="*/ 516078 w 932942"/>
                <a:gd name="connsiteY56" fmla="*/ 301045 h 305729"/>
                <a:gd name="connsiteX57" fmla="*/ 516078 w 932942"/>
                <a:gd name="connsiteY57" fmla="*/ 169897 h 305729"/>
                <a:gd name="connsiteX58" fmla="*/ 507987 w 932942"/>
                <a:gd name="connsiteY58" fmla="*/ 138387 h 305729"/>
                <a:gd name="connsiteX59" fmla="*/ 480736 w 932942"/>
                <a:gd name="connsiteY59" fmla="*/ 126039 h 305729"/>
                <a:gd name="connsiteX60" fmla="*/ 441562 w 932942"/>
                <a:gd name="connsiteY60" fmla="*/ 145200 h 305729"/>
                <a:gd name="connsiteX61" fmla="*/ 35342 w 932942"/>
                <a:gd name="connsiteY61" fmla="*/ 70684 h 305729"/>
                <a:gd name="connsiteX62" fmla="*/ 70684 w 932942"/>
                <a:gd name="connsiteY62" fmla="*/ 35342 h 305729"/>
                <a:gd name="connsiteX63" fmla="*/ 35342 w 932942"/>
                <a:gd name="connsiteY63" fmla="*/ 0 h 305729"/>
                <a:gd name="connsiteX64" fmla="*/ 0 w 932942"/>
                <a:gd name="connsiteY64" fmla="*/ 35342 h 305729"/>
                <a:gd name="connsiteX65" fmla="*/ 35342 w 932942"/>
                <a:gd name="connsiteY65" fmla="*/ 70684 h 305729"/>
                <a:gd name="connsiteX66" fmla="*/ 198426 w 932942"/>
                <a:gd name="connsiteY66" fmla="*/ 301471 h 305729"/>
                <a:gd name="connsiteX67" fmla="*/ 198426 w 932942"/>
                <a:gd name="connsiteY67" fmla="*/ 169897 h 305729"/>
                <a:gd name="connsiteX68" fmla="*/ 190336 w 932942"/>
                <a:gd name="connsiteY68" fmla="*/ 138387 h 305729"/>
                <a:gd name="connsiteX69" fmla="*/ 163084 w 932942"/>
                <a:gd name="connsiteY69" fmla="*/ 126039 h 305729"/>
                <a:gd name="connsiteX70" fmla="*/ 123484 w 932942"/>
                <a:gd name="connsiteY70" fmla="*/ 145200 h 305729"/>
                <a:gd name="connsiteX71" fmla="*/ 119226 w 932942"/>
                <a:gd name="connsiteY71" fmla="*/ 124761 h 305729"/>
                <a:gd name="connsiteX72" fmla="*/ 88568 w 932942"/>
                <a:gd name="connsiteY72" fmla="*/ 133277 h 305729"/>
                <a:gd name="connsiteX73" fmla="*/ 92826 w 932942"/>
                <a:gd name="connsiteY73" fmla="*/ 175006 h 305729"/>
                <a:gd name="connsiteX74" fmla="*/ 92826 w 932942"/>
                <a:gd name="connsiteY74" fmla="*/ 301471 h 305729"/>
                <a:gd name="connsiteX75" fmla="*/ 126039 w 932942"/>
                <a:gd name="connsiteY75" fmla="*/ 301471 h 305729"/>
                <a:gd name="connsiteX76" fmla="*/ 126039 w 932942"/>
                <a:gd name="connsiteY76" fmla="*/ 173729 h 305729"/>
                <a:gd name="connsiteX77" fmla="*/ 150310 w 932942"/>
                <a:gd name="connsiteY77" fmla="*/ 158400 h 305729"/>
                <a:gd name="connsiteX78" fmla="*/ 161381 w 932942"/>
                <a:gd name="connsiteY78" fmla="*/ 162658 h 305729"/>
                <a:gd name="connsiteX79" fmla="*/ 165213 w 932942"/>
                <a:gd name="connsiteY79" fmla="*/ 185226 h 305729"/>
                <a:gd name="connsiteX80" fmla="*/ 165213 w 932942"/>
                <a:gd name="connsiteY80" fmla="*/ 301471 h 305729"/>
                <a:gd name="connsiteX81" fmla="*/ 198426 w 932942"/>
                <a:gd name="connsiteY81" fmla="*/ 301471 h 305729"/>
                <a:gd name="connsiteX82" fmla="*/ 351291 w 932942"/>
                <a:gd name="connsiteY82" fmla="*/ 61316 h 305729"/>
                <a:gd name="connsiteX83" fmla="*/ 329149 w 932942"/>
                <a:gd name="connsiteY83" fmla="*/ 83458 h 305729"/>
                <a:gd name="connsiteX84" fmla="*/ 350865 w 932942"/>
                <a:gd name="connsiteY84" fmla="*/ 105600 h 305729"/>
                <a:gd name="connsiteX85" fmla="*/ 373007 w 932942"/>
                <a:gd name="connsiteY85" fmla="*/ 83458 h 305729"/>
                <a:gd name="connsiteX86" fmla="*/ 351291 w 932942"/>
                <a:gd name="connsiteY86" fmla="*/ 61316 h 305729"/>
                <a:gd name="connsiteX87" fmla="*/ 19587 w 932942"/>
                <a:gd name="connsiteY87" fmla="*/ 301471 h 305729"/>
                <a:gd name="connsiteX88" fmla="*/ 52800 w 932942"/>
                <a:gd name="connsiteY88" fmla="*/ 301471 h 305729"/>
                <a:gd name="connsiteX89" fmla="*/ 52800 w 932942"/>
                <a:gd name="connsiteY89" fmla="*/ 94103 h 305729"/>
                <a:gd name="connsiteX90" fmla="*/ 19587 w 932942"/>
                <a:gd name="connsiteY90" fmla="*/ 98361 h 305729"/>
                <a:gd name="connsiteX91" fmla="*/ 19587 w 932942"/>
                <a:gd name="connsiteY91" fmla="*/ 301471 h 305729"/>
                <a:gd name="connsiteX92" fmla="*/ 290826 w 932942"/>
                <a:gd name="connsiteY92" fmla="*/ 81755 h 305729"/>
                <a:gd name="connsiteX93" fmla="*/ 306581 w 932942"/>
                <a:gd name="connsiteY93" fmla="*/ 86865 h 305729"/>
                <a:gd name="connsiteX94" fmla="*/ 315949 w 932942"/>
                <a:gd name="connsiteY94" fmla="*/ 60890 h 305729"/>
                <a:gd name="connsiteX95" fmla="*/ 284865 w 932942"/>
                <a:gd name="connsiteY95" fmla="*/ 51523 h 305729"/>
                <a:gd name="connsiteX96" fmla="*/ 259316 w 932942"/>
                <a:gd name="connsiteY96" fmla="*/ 60039 h 305729"/>
                <a:gd name="connsiteX97" fmla="*/ 242710 w 932942"/>
                <a:gd name="connsiteY97" fmla="*/ 106026 h 305729"/>
                <a:gd name="connsiteX98" fmla="*/ 243136 w 932942"/>
                <a:gd name="connsiteY98" fmla="*/ 128594 h 305729"/>
                <a:gd name="connsiteX99" fmla="*/ 231639 w 932942"/>
                <a:gd name="connsiteY99" fmla="*/ 128594 h 305729"/>
                <a:gd name="connsiteX100" fmla="*/ 231639 w 932942"/>
                <a:gd name="connsiteY100" fmla="*/ 157974 h 305729"/>
                <a:gd name="connsiteX101" fmla="*/ 243136 w 932942"/>
                <a:gd name="connsiteY101" fmla="*/ 157974 h 305729"/>
                <a:gd name="connsiteX102" fmla="*/ 243136 w 932942"/>
                <a:gd name="connsiteY102" fmla="*/ 301045 h 305729"/>
                <a:gd name="connsiteX103" fmla="*/ 277200 w 932942"/>
                <a:gd name="connsiteY103" fmla="*/ 301045 h 305729"/>
                <a:gd name="connsiteX104" fmla="*/ 277200 w 932942"/>
                <a:gd name="connsiteY104" fmla="*/ 158400 h 305729"/>
                <a:gd name="connsiteX105" fmla="*/ 302323 w 932942"/>
                <a:gd name="connsiteY105" fmla="*/ 158400 h 305729"/>
                <a:gd name="connsiteX106" fmla="*/ 308710 w 932942"/>
                <a:gd name="connsiteY106" fmla="*/ 129019 h 305729"/>
                <a:gd name="connsiteX107" fmla="*/ 277626 w 932942"/>
                <a:gd name="connsiteY107" fmla="*/ 129019 h 305729"/>
                <a:gd name="connsiteX108" fmla="*/ 277626 w 932942"/>
                <a:gd name="connsiteY108" fmla="*/ 102619 h 305729"/>
                <a:gd name="connsiteX109" fmla="*/ 290826 w 932942"/>
                <a:gd name="connsiteY109" fmla="*/ 81755 h 305729"/>
                <a:gd name="connsiteX110" fmla="*/ 334258 w 932942"/>
                <a:gd name="connsiteY110" fmla="*/ 301471 h 305729"/>
                <a:gd name="connsiteX111" fmla="*/ 367897 w 932942"/>
                <a:gd name="connsiteY111" fmla="*/ 301471 h 305729"/>
                <a:gd name="connsiteX112" fmla="*/ 367897 w 932942"/>
                <a:gd name="connsiteY112" fmla="*/ 126039 h 305729"/>
                <a:gd name="connsiteX113" fmla="*/ 334258 w 932942"/>
                <a:gd name="connsiteY113" fmla="*/ 130297 h 305729"/>
                <a:gd name="connsiteX114" fmla="*/ 334258 w 932942"/>
                <a:gd name="connsiteY114" fmla="*/ 301471 h 305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932942" h="305729">
                  <a:moveTo>
                    <a:pt x="740052" y="305729"/>
                  </a:moveTo>
                  <a:cubicBezTo>
                    <a:pt x="785188" y="305729"/>
                    <a:pt x="799239" y="258039"/>
                    <a:pt x="799239" y="214181"/>
                  </a:cubicBezTo>
                  <a:cubicBezTo>
                    <a:pt x="799239" y="155419"/>
                    <a:pt x="774542" y="124761"/>
                    <a:pt x="740052" y="124761"/>
                  </a:cubicBezTo>
                  <a:cubicBezTo>
                    <a:pt x="696620" y="124761"/>
                    <a:pt x="681291" y="172452"/>
                    <a:pt x="681717" y="215032"/>
                  </a:cubicBezTo>
                  <a:cubicBezTo>
                    <a:pt x="682142" y="257187"/>
                    <a:pt x="694065" y="305729"/>
                    <a:pt x="740052" y="305729"/>
                  </a:cubicBezTo>
                  <a:close/>
                  <a:moveTo>
                    <a:pt x="717910" y="213755"/>
                  </a:moveTo>
                  <a:cubicBezTo>
                    <a:pt x="717910" y="196297"/>
                    <a:pt x="717910" y="155419"/>
                    <a:pt x="740052" y="155419"/>
                  </a:cubicBezTo>
                  <a:cubicBezTo>
                    <a:pt x="763897" y="155419"/>
                    <a:pt x="763046" y="195871"/>
                    <a:pt x="763046" y="214606"/>
                  </a:cubicBezTo>
                  <a:cubicBezTo>
                    <a:pt x="763046" y="232490"/>
                    <a:pt x="763046" y="275923"/>
                    <a:pt x="740904" y="275923"/>
                  </a:cubicBezTo>
                  <a:cubicBezTo>
                    <a:pt x="717059" y="275497"/>
                    <a:pt x="717910" y="232065"/>
                    <a:pt x="717910" y="213755"/>
                  </a:cubicBezTo>
                  <a:close/>
                  <a:moveTo>
                    <a:pt x="608904" y="305729"/>
                  </a:moveTo>
                  <a:cubicBezTo>
                    <a:pt x="627213" y="305729"/>
                    <a:pt x="642968" y="298490"/>
                    <a:pt x="657871" y="282735"/>
                  </a:cubicBezTo>
                  <a:lnTo>
                    <a:pt x="644671" y="258039"/>
                  </a:lnTo>
                  <a:cubicBezTo>
                    <a:pt x="634452" y="269110"/>
                    <a:pt x="624233" y="275071"/>
                    <a:pt x="611884" y="275071"/>
                  </a:cubicBezTo>
                  <a:cubicBezTo>
                    <a:pt x="601665" y="275071"/>
                    <a:pt x="593149" y="269110"/>
                    <a:pt x="588039" y="258890"/>
                  </a:cubicBezTo>
                  <a:cubicBezTo>
                    <a:pt x="583781" y="249948"/>
                    <a:pt x="582929" y="239729"/>
                    <a:pt x="582929" y="228658"/>
                  </a:cubicBezTo>
                  <a:lnTo>
                    <a:pt x="582929" y="225252"/>
                  </a:lnTo>
                  <a:lnTo>
                    <a:pt x="659575" y="225252"/>
                  </a:lnTo>
                  <a:lnTo>
                    <a:pt x="659575" y="217587"/>
                  </a:lnTo>
                  <a:cubicBezTo>
                    <a:pt x="659575" y="179690"/>
                    <a:pt x="654891" y="158826"/>
                    <a:pt x="642968" y="143071"/>
                  </a:cubicBezTo>
                  <a:cubicBezTo>
                    <a:pt x="634026" y="131148"/>
                    <a:pt x="620826" y="124761"/>
                    <a:pt x="604645" y="124761"/>
                  </a:cubicBezTo>
                  <a:cubicBezTo>
                    <a:pt x="587613" y="124761"/>
                    <a:pt x="573562" y="132426"/>
                    <a:pt x="563342" y="147329"/>
                  </a:cubicBezTo>
                  <a:cubicBezTo>
                    <a:pt x="552271" y="163510"/>
                    <a:pt x="547587" y="185226"/>
                    <a:pt x="547587" y="215032"/>
                  </a:cubicBezTo>
                  <a:cubicBezTo>
                    <a:pt x="547162" y="272090"/>
                    <a:pt x="569729" y="305729"/>
                    <a:pt x="608904" y="305729"/>
                  </a:cubicBezTo>
                  <a:close/>
                  <a:moveTo>
                    <a:pt x="605071" y="152865"/>
                  </a:moveTo>
                  <a:cubicBezTo>
                    <a:pt x="613587" y="152865"/>
                    <a:pt x="618697" y="157548"/>
                    <a:pt x="622104" y="165213"/>
                  </a:cubicBezTo>
                  <a:cubicBezTo>
                    <a:pt x="624658" y="172026"/>
                    <a:pt x="625936" y="183523"/>
                    <a:pt x="625936" y="197148"/>
                  </a:cubicBezTo>
                  <a:lnTo>
                    <a:pt x="582929" y="197148"/>
                  </a:lnTo>
                  <a:cubicBezTo>
                    <a:pt x="583355" y="166916"/>
                    <a:pt x="589742" y="152865"/>
                    <a:pt x="605071" y="152865"/>
                  </a:cubicBezTo>
                  <a:close/>
                  <a:moveTo>
                    <a:pt x="827342" y="301471"/>
                  </a:moveTo>
                  <a:lnTo>
                    <a:pt x="860555" y="301471"/>
                  </a:lnTo>
                  <a:lnTo>
                    <a:pt x="860555" y="173729"/>
                  </a:lnTo>
                  <a:cubicBezTo>
                    <a:pt x="868646" y="163935"/>
                    <a:pt x="878013" y="158400"/>
                    <a:pt x="884826" y="158400"/>
                  </a:cubicBezTo>
                  <a:cubicBezTo>
                    <a:pt x="889084" y="158400"/>
                    <a:pt x="893342" y="159252"/>
                    <a:pt x="895897" y="162658"/>
                  </a:cubicBezTo>
                  <a:cubicBezTo>
                    <a:pt x="898452" y="166490"/>
                    <a:pt x="899730" y="172026"/>
                    <a:pt x="899730" y="185226"/>
                  </a:cubicBezTo>
                  <a:lnTo>
                    <a:pt x="899730" y="301471"/>
                  </a:lnTo>
                  <a:lnTo>
                    <a:pt x="932942" y="301471"/>
                  </a:lnTo>
                  <a:lnTo>
                    <a:pt x="932942" y="169897"/>
                  </a:lnTo>
                  <a:cubicBezTo>
                    <a:pt x="932942" y="158400"/>
                    <a:pt x="931665" y="146903"/>
                    <a:pt x="924852" y="138387"/>
                  </a:cubicBezTo>
                  <a:cubicBezTo>
                    <a:pt x="918891" y="130723"/>
                    <a:pt x="909523" y="126039"/>
                    <a:pt x="897601" y="126039"/>
                  </a:cubicBezTo>
                  <a:cubicBezTo>
                    <a:pt x="882272" y="126039"/>
                    <a:pt x="866517" y="134981"/>
                    <a:pt x="858000" y="145200"/>
                  </a:cubicBezTo>
                  <a:cubicBezTo>
                    <a:pt x="857575" y="136258"/>
                    <a:pt x="854594" y="127742"/>
                    <a:pt x="853742" y="124761"/>
                  </a:cubicBezTo>
                  <a:lnTo>
                    <a:pt x="822659" y="132852"/>
                  </a:lnTo>
                  <a:cubicBezTo>
                    <a:pt x="824362" y="142219"/>
                    <a:pt x="826917" y="153716"/>
                    <a:pt x="826917" y="174581"/>
                  </a:cubicBezTo>
                  <a:lnTo>
                    <a:pt x="826917" y="301471"/>
                  </a:lnTo>
                  <a:close/>
                  <a:moveTo>
                    <a:pt x="441562" y="145200"/>
                  </a:moveTo>
                  <a:cubicBezTo>
                    <a:pt x="441136" y="136258"/>
                    <a:pt x="438155" y="127742"/>
                    <a:pt x="437304" y="124761"/>
                  </a:cubicBezTo>
                  <a:lnTo>
                    <a:pt x="406220" y="132852"/>
                  </a:lnTo>
                  <a:cubicBezTo>
                    <a:pt x="407923" y="142219"/>
                    <a:pt x="410478" y="153716"/>
                    <a:pt x="410478" y="174581"/>
                  </a:cubicBezTo>
                  <a:lnTo>
                    <a:pt x="410478" y="301045"/>
                  </a:lnTo>
                  <a:lnTo>
                    <a:pt x="443691" y="301045"/>
                  </a:lnTo>
                  <a:lnTo>
                    <a:pt x="443691" y="173303"/>
                  </a:lnTo>
                  <a:cubicBezTo>
                    <a:pt x="451781" y="163510"/>
                    <a:pt x="461149" y="157974"/>
                    <a:pt x="467962" y="157974"/>
                  </a:cubicBezTo>
                  <a:cubicBezTo>
                    <a:pt x="472220" y="157974"/>
                    <a:pt x="476478" y="158826"/>
                    <a:pt x="479033" y="162232"/>
                  </a:cubicBezTo>
                  <a:cubicBezTo>
                    <a:pt x="481587" y="166065"/>
                    <a:pt x="482865" y="171600"/>
                    <a:pt x="482865" y="184800"/>
                  </a:cubicBezTo>
                  <a:lnTo>
                    <a:pt x="482865" y="301045"/>
                  </a:lnTo>
                  <a:lnTo>
                    <a:pt x="516078" y="301045"/>
                  </a:lnTo>
                  <a:lnTo>
                    <a:pt x="516078" y="169897"/>
                  </a:lnTo>
                  <a:cubicBezTo>
                    <a:pt x="516078" y="158400"/>
                    <a:pt x="514800" y="146903"/>
                    <a:pt x="507987" y="138387"/>
                  </a:cubicBezTo>
                  <a:cubicBezTo>
                    <a:pt x="502026" y="130723"/>
                    <a:pt x="492658" y="126039"/>
                    <a:pt x="480736" y="126039"/>
                  </a:cubicBezTo>
                  <a:cubicBezTo>
                    <a:pt x="465833" y="126039"/>
                    <a:pt x="450078" y="134981"/>
                    <a:pt x="441562" y="145200"/>
                  </a:cubicBezTo>
                  <a:close/>
                  <a:moveTo>
                    <a:pt x="35342" y="70684"/>
                  </a:moveTo>
                  <a:cubicBezTo>
                    <a:pt x="54929" y="70684"/>
                    <a:pt x="70684" y="54929"/>
                    <a:pt x="70684" y="35342"/>
                  </a:cubicBezTo>
                  <a:cubicBezTo>
                    <a:pt x="70684" y="15755"/>
                    <a:pt x="54929" y="0"/>
                    <a:pt x="35342" y="0"/>
                  </a:cubicBezTo>
                  <a:cubicBezTo>
                    <a:pt x="15755" y="0"/>
                    <a:pt x="0" y="15755"/>
                    <a:pt x="0" y="35342"/>
                  </a:cubicBezTo>
                  <a:cubicBezTo>
                    <a:pt x="0" y="54929"/>
                    <a:pt x="15755" y="70684"/>
                    <a:pt x="35342" y="70684"/>
                  </a:cubicBezTo>
                  <a:close/>
                  <a:moveTo>
                    <a:pt x="198426" y="301471"/>
                  </a:moveTo>
                  <a:lnTo>
                    <a:pt x="198426" y="169897"/>
                  </a:lnTo>
                  <a:cubicBezTo>
                    <a:pt x="198426" y="158400"/>
                    <a:pt x="197148" y="146903"/>
                    <a:pt x="190336" y="138387"/>
                  </a:cubicBezTo>
                  <a:cubicBezTo>
                    <a:pt x="184374" y="130723"/>
                    <a:pt x="175007" y="126039"/>
                    <a:pt x="163084" y="126039"/>
                  </a:cubicBezTo>
                  <a:cubicBezTo>
                    <a:pt x="147755" y="126039"/>
                    <a:pt x="132000" y="134981"/>
                    <a:pt x="123484" y="145200"/>
                  </a:cubicBezTo>
                  <a:cubicBezTo>
                    <a:pt x="123058" y="136258"/>
                    <a:pt x="120077" y="127742"/>
                    <a:pt x="119226" y="124761"/>
                  </a:cubicBezTo>
                  <a:lnTo>
                    <a:pt x="88568" y="133277"/>
                  </a:lnTo>
                  <a:cubicBezTo>
                    <a:pt x="90271" y="142645"/>
                    <a:pt x="92826" y="154142"/>
                    <a:pt x="92826" y="175006"/>
                  </a:cubicBezTo>
                  <a:lnTo>
                    <a:pt x="92826" y="301471"/>
                  </a:lnTo>
                  <a:lnTo>
                    <a:pt x="126039" y="301471"/>
                  </a:lnTo>
                  <a:lnTo>
                    <a:pt x="126039" y="173729"/>
                  </a:lnTo>
                  <a:cubicBezTo>
                    <a:pt x="134129" y="163935"/>
                    <a:pt x="143497" y="158400"/>
                    <a:pt x="150310" y="158400"/>
                  </a:cubicBezTo>
                  <a:cubicBezTo>
                    <a:pt x="154568" y="158400"/>
                    <a:pt x="158826" y="159252"/>
                    <a:pt x="161381" y="162658"/>
                  </a:cubicBezTo>
                  <a:cubicBezTo>
                    <a:pt x="163936" y="166490"/>
                    <a:pt x="165213" y="172026"/>
                    <a:pt x="165213" y="185226"/>
                  </a:cubicBezTo>
                  <a:lnTo>
                    <a:pt x="165213" y="301471"/>
                  </a:lnTo>
                  <a:lnTo>
                    <a:pt x="198426" y="301471"/>
                  </a:lnTo>
                  <a:close/>
                  <a:moveTo>
                    <a:pt x="351291" y="61316"/>
                  </a:moveTo>
                  <a:cubicBezTo>
                    <a:pt x="338942" y="61316"/>
                    <a:pt x="329149" y="71110"/>
                    <a:pt x="329149" y="83458"/>
                  </a:cubicBezTo>
                  <a:cubicBezTo>
                    <a:pt x="329149" y="95806"/>
                    <a:pt x="338942" y="105600"/>
                    <a:pt x="350865" y="105600"/>
                  </a:cubicBezTo>
                  <a:cubicBezTo>
                    <a:pt x="363213" y="105600"/>
                    <a:pt x="373007" y="95806"/>
                    <a:pt x="373007" y="83458"/>
                  </a:cubicBezTo>
                  <a:cubicBezTo>
                    <a:pt x="373007" y="71110"/>
                    <a:pt x="363213" y="61316"/>
                    <a:pt x="351291" y="61316"/>
                  </a:cubicBezTo>
                  <a:close/>
                  <a:moveTo>
                    <a:pt x="19587" y="301471"/>
                  </a:moveTo>
                  <a:lnTo>
                    <a:pt x="52800" y="301471"/>
                  </a:lnTo>
                  <a:lnTo>
                    <a:pt x="52800" y="94103"/>
                  </a:lnTo>
                  <a:lnTo>
                    <a:pt x="19587" y="98361"/>
                  </a:lnTo>
                  <a:lnTo>
                    <a:pt x="19587" y="301471"/>
                  </a:lnTo>
                  <a:close/>
                  <a:moveTo>
                    <a:pt x="290826" y="81755"/>
                  </a:moveTo>
                  <a:cubicBezTo>
                    <a:pt x="296787" y="81755"/>
                    <a:pt x="302749" y="83884"/>
                    <a:pt x="306581" y="86865"/>
                  </a:cubicBezTo>
                  <a:lnTo>
                    <a:pt x="315949" y="60890"/>
                  </a:lnTo>
                  <a:cubicBezTo>
                    <a:pt x="307007" y="54503"/>
                    <a:pt x="297213" y="51523"/>
                    <a:pt x="284865" y="51523"/>
                  </a:cubicBezTo>
                  <a:cubicBezTo>
                    <a:pt x="276349" y="51523"/>
                    <a:pt x="267407" y="53652"/>
                    <a:pt x="259316" y="60039"/>
                  </a:cubicBezTo>
                  <a:cubicBezTo>
                    <a:pt x="251226" y="66852"/>
                    <a:pt x="242710" y="80477"/>
                    <a:pt x="242710" y="106026"/>
                  </a:cubicBezTo>
                  <a:cubicBezTo>
                    <a:pt x="242710" y="117097"/>
                    <a:pt x="243136" y="128594"/>
                    <a:pt x="243136" y="128594"/>
                  </a:cubicBezTo>
                  <a:lnTo>
                    <a:pt x="231639" y="128594"/>
                  </a:lnTo>
                  <a:lnTo>
                    <a:pt x="231639" y="157974"/>
                  </a:lnTo>
                  <a:lnTo>
                    <a:pt x="243136" y="157974"/>
                  </a:lnTo>
                  <a:lnTo>
                    <a:pt x="243136" y="301045"/>
                  </a:lnTo>
                  <a:lnTo>
                    <a:pt x="277200" y="301045"/>
                  </a:lnTo>
                  <a:lnTo>
                    <a:pt x="277200" y="158400"/>
                  </a:lnTo>
                  <a:lnTo>
                    <a:pt x="302323" y="158400"/>
                  </a:lnTo>
                  <a:lnTo>
                    <a:pt x="308710" y="129019"/>
                  </a:lnTo>
                  <a:lnTo>
                    <a:pt x="277626" y="129019"/>
                  </a:lnTo>
                  <a:lnTo>
                    <a:pt x="277626" y="102619"/>
                  </a:lnTo>
                  <a:cubicBezTo>
                    <a:pt x="277626" y="89845"/>
                    <a:pt x="282736" y="81755"/>
                    <a:pt x="290826" y="81755"/>
                  </a:cubicBezTo>
                  <a:close/>
                  <a:moveTo>
                    <a:pt x="334258" y="301471"/>
                  </a:moveTo>
                  <a:lnTo>
                    <a:pt x="367897" y="301471"/>
                  </a:lnTo>
                  <a:lnTo>
                    <a:pt x="367897" y="126039"/>
                  </a:lnTo>
                  <a:lnTo>
                    <a:pt x="334258" y="130297"/>
                  </a:lnTo>
                  <a:lnTo>
                    <a:pt x="334258" y="301471"/>
                  </a:lnTo>
                  <a:close/>
                </a:path>
              </a:pathLst>
            </a:custGeom>
            <a:solidFill>
              <a:srgbClr val="005DA9"/>
            </a:solidFill>
            <a:ln w="42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B3DFC8B-687C-41DA-A4C3-866145B61F3A}"/>
                </a:ext>
              </a:extLst>
            </p:cNvPr>
            <p:cNvSpPr/>
            <p:nvPr/>
          </p:nvSpPr>
          <p:spPr>
            <a:xfrm>
              <a:off x="10659752" y="193689"/>
              <a:ext cx="1206736" cy="528057"/>
            </a:xfrm>
            <a:custGeom>
              <a:avLst/>
              <a:gdLst>
                <a:gd name="connsiteX0" fmla="*/ 1024065 w 1206736"/>
                <a:gd name="connsiteY0" fmla="*/ 444872 h 528057"/>
                <a:gd name="connsiteX1" fmla="*/ 641265 w 1206736"/>
                <a:gd name="connsiteY1" fmla="*/ 492562 h 528057"/>
                <a:gd name="connsiteX2" fmla="*/ 67703 w 1206736"/>
                <a:gd name="connsiteY2" fmla="*/ 261349 h 528057"/>
                <a:gd name="connsiteX3" fmla="*/ 165639 w 1206736"/>
                <a:gd name="connsiteY3" fmla="*/ 122962 h 528057"/>
                <a:gd name="connsiteX4" fmla="*/ 146478 w 1206736"/>
                <a:gd name="connsiteY4" fmla="*/ 85491 h 528057"/>
                <a:gd name="connsiteX5" fmla="*/ 0 w 1206736"/>
                <a:gd name="connsiteY5" fmla="*/ 265181 h 528057"/>
                <a:gd name="connsiteX6" fmla="*/ 644671 w 1206736"/>
                <a:gd name="connsiteY6" fmla="*/ 527904 h 528057"/>
                <a:gd name="connsiteX7" fmla="*/ 992130 w 1206736"/>
                <a:gd name="connsiteY7" fmla="*/ 473826 h 528057"/>
                <a:gd name="connsiteX8" fmla="*/ 1206736 w 1206736"/>
                <a:gd name="connsiteY8" fmla="*/ 353749 h 528057"/>
                <a:gd name="connsiteX9" fmla="*/ 1024065 w 1206736"/>
                <a:gd name="connsiteY9" fmla="*/ 444872 h 528057"/>
                <a:gd name="connsiteX10" fmla="*/ 309136 w 1206736"/>
                <a:gd name="connsiteY10" fmla="*/ 58239 h 528057"/>
                <a:gd name="connsiteX11" fmla="*/ 363639 w 1206736"/>
                <a:gd name="connsiteY11" fmla="*/ 40781 h 528057"/>
                <a:gd name="connsiteX12" fmla="*/ 645097 w 1206736"/>
                <a:gd name="connsiteY12" fmla="*/ 2459 h 528057"/>
                <a:gd name="connsiteX13" fmla="*/ 356826 w 1206736"/>
                <a:gd name="connsiteY13" fmla="*/ 17788 h 528057"/>
                <a:gd name="connsiteX14" fmla="*/ 298490 w 1206736"/>
                <a:gd name="connsiteY14" fmla="*/ 30136 h 528057"/>
                <a:gd name="connsiteX15" fmla="*/ 275071 w 1206736"/>
                <a:gd name="connsiteY15" fmla="*/ 36523 h 528057"/>
                <a:gd name="connsiteX16" fmla="*/ 253781 w 1206736"/>
                <a:gd name="connsiteY16" fmla="*/ 42484 h 528057"/>
                <a:gd name="connsiteX17" fmla="*/ 228232 w 1206736"/>
                <a:gd name="connsiteY17" fmla="*/ 51001 h 528057"/>
                <a:gd name="connsiteX18" fmla="*/ 242284 w 1206736"/>
                <a:gd name="connsiteY18" fmla="*/ 83362 h 528057"/>
                <a:gd name="connsiteX19" fmla="*/ 309136 w 1206736"/>
                <a:gd name="connsiteY19" fmla="*/ 58239 h 528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06736" h="528057">
                  <a:moveTo>
                    <a:pt x="1024065" y="444872"/>
                  </a:moveTo>
                  <a:cubicBezTo>
                    <a:pt x="911652" y="478085"/>
                    <a:pt x="774968" y="492562"/>
                    <a:pt x="641265" y="492562"/>
                  </a:cubicBezTo>
                  <a:cubicBezTo>
                    <a:pt x="301897" y="492562"/>
                    <a:pt x="83032" y="392923"/>
                    <a:pt x="67703" y="261349"/>
                  </a:cubicBezTo>
                  <a:cubicBezTo>
                    <a:pt x="62168" y="211955"/>
                    <a:pt x="100916" y="163839"/>
                    <a:pt x="165639" y="122962"/>
                  </a:cubicBezTo>
                  <a:cubicBezTo>
                    <a:pt x="154142" y="114446"/>
                    <a:pt x="146903" y="100820"/>
                    <a:pt x="146478" y="85491"/>
                  </a:cubicBezTo>
                  <a:cubicBezTo>
                    <a:pt x="52800" y="134885"/>
                    <a:pt x="0" y="199607"/>
                    <a:pt x="0" y="265181"/>
                  </a:cubicBezTo>
                  <a:cubicBezTo>
                    <a:pt x="0" y="410381"/>
                    <a:pt x="259316" y="533014"/>
                    <a:pt x="644671" y="527904"/>
                  </a:cubicBezTo>
                  <a:cubicBezTo>
                    <a:pt x="778800" y="526201"/>
                    <a:pt x="890788" y="507039"/>
                    <a:pt x="992130" y="473826"/>
                  </a:cubicBezTo>
                  <a:cubicBezTo>
                    <a:pt x="1112633" y="434652"/>
                    <a:pt x="1188427" y="378446"/>
                    <a:pt x="1206736" y="353749"/>
                  </a:cubicBezTo>
                  <a:cubicBezTo>
                    <a:pt x="1185020" y="373336"/>
                    <a:pt x="1133498" y="412510"/>
                    <a:pt x="1024065" y="444872"/>
                  </a:cubicBezTo>
                  <a:close/>
                  <a:moveTo>
                    <a:pt x="309136" y="58239"/>
                  </a:moveTo>
                  <a:cubicBezTo>
                    <a:pt x="331703" y="50575"/>
                    <a:pt x="363639" y="40781"/>
                    <a:pt x="363639" y="40781"/>
                  </a:cubicBezTo>
                  <a:cubicBezTo>
                    <a:pt x="453484" y="16084"/>
                    <a:pt x="552697" y="1607"/>
                    <a:pt x="645097" y="2459"/>
                  </a:cubicBezTo>
                  <a:cubicBezTo>
                    <a:pt x="538645" y="-3928"/>
                    <a:pt x="441562" y="2459"/>
                    <a:pt x="356826" y="17788"/>
                  </a:cubicBezTo>
                  <a:cubicBezTo>
                    <a:pt x="356826" y="17788"/>
                    <a:pt x="328723" y="22472"/>
                    <a:pt x="298490" y="30136"/>
                  </a:cubicBezTo>
                  <a:cubicBezTo>
                    <a:pt x="298490" y="30136"/>
                    <a:pt x="284013" y="33968"/>
                    <a:pt x="275071" y="36523"/>
                  </a:cubicBezTo>
                  <a:cubicBezTo>
                    <a:pt x="266129" y="39078"/>
                    <a:pt x="253781" y="42484"/>
                    <a:pt x="253781" y="42484"/>
                  </a:cubicBezTo>
                  <a:cubicBezTo>
                    <a:pt x="245265" y="45039"/>
                    <a:pt x="236749" y="48020"/>
                    <a:pt x="228232" y="51001"/>
                  </a:cubicBezTo>
                  <a:cubicBezTo>
                    <a:pt x="236749" y="59517"/>
                    <a:pt x="241858" y="70588"/>
                    <a:pt x="242284" y="83362"/>
                  </a:cubicBezTo>
                  <a:cubicBezTo>
                    <a:pt x="257187" y="76549"/>
                    <a:pt x="285716" y="66330"/>
                    <a:pt x="309136" y="58239"/>
                  </a:cubicBezTo>
                  <a:close/>
                </a:path>
              </a:pathLst>
            </a:custGeom>
            <a:solidFill>
              <a:srgbClr val="E30034"/>
            </a:solidFill>
            <a:ln w="42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noProof="0" dirty="0"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" name="empower - DO NOT DELETE!!!" hidden="1"/>
          <p:cNvSpPr/>
          <p:nvPr userDrawn="1">
            <p:custDataLst>
              <p:tags r:id="rId32"/>
            </p:custDataLst>
          </p:nvPr>
        </p:nvSpPr>
        <p:spPr bwMode="auto">
          <a:xfrm>
            <a:off x="0" y="0"/>
            <a:ext cx="0" cy="0"/>
          </a:xfrm>
          <a:prstGeom prst="ellipse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lvl="0" algn="ctr" eaLnBrk="0" hangingPunct="0"/>
            <a:endParaRPr lang="en-US" sz="1600" baseline="0" noProof="0" dirty="0">
              <a:latin typeface="+mn-lt"/>
              <a:ea typeface="+mn-ea"/>
              <a:cs typeface="+mn-cs"/>
            </a:endParaRPr>
          </a:p>
        </p:txBody>
      </p:sp>
      <p:sp>
        <p:nvSpPr>
          <p:cNvPr id="4" name="Fixed Page Placeholder">
            <a:extLst>
              <a:ext uri="{FF2B5EF4-FFF2-40B4-BE49-F238E27FC236}">
                <a16:creationId xmlns:a16="http://schemas.microsoft.com/office/drawing/2014/main" id="{E361B9A9-2219-4F44-982D-701D7F2A6185}"/>
              </a:ext>
            </a:extLst>
          </p:cNvPr>
          <p:cNvSpPr txBox="1"/>
          <p:nvPr userDrawn="1"/>
        </p:nvSpPr>
        <p:spPr bwMode="auto">
          <a:xfrm>
            <a:off x="11087355" y="6489341"/>
            <a:ext cx="384048" cy="361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ctr" anchorCtr="0">
            <a:noAutofit/>
          </a:bodyPr>
          <a:lstStyle/>
          <a:p>
            <a:pPr marL="0" marR="0" indent="0" algn="r" defTabSz="576000" eaLnBrk="0" fontAlgn="auto" latinLnBrk="0" hangingPunct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</a:pPr>
            <a:fld id="{AE05A9AF-4D70-4052-9354-7E4D957B036D}" type="slidenum">
              <a:rPr lang="de-DE" sz="1200" kern="0" baseline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marR="0" indent="0" algn="r" defTabSz="576000" eaLnBrk="0" fontAlgn="auto" latinLnBrk="0" hangingPunct="0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Tx/>
                <a:buFontTx/>
                <a:buNone/>
                <a:tabLst/>
              </a:pPr>
              <a:t>‹#›</a:t>
            </a:fld>
            <a:endParaRPr lang="de-DE" sz="1200" kern="0" baseline="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55" r:id="rId2"/>
    <p:sldLayoutId id="2147483751" r:id="rId3"/>
    <p:sldLayoutId id="2147483752" r:id="rId4"/>
    <p:sldLayoutId id="2147483729" r:id="rId5"/>
    <p:sldLayoutId id="2147483730" r:id="rId6"/>
    <p:sldLayoutId id="2147483741" r:id="rId7"/>
    <p:sldLayoutId id="2147483731" r:id="rId8"/>
    <p:sldLayoutId id="2147483747" r:id="rId9"/>
    <p:sldLayoutId id="2147483732" r:id="rId10"/>
    <p:sldLayoutId id="2147483733" r:id="rId11"/>
    <p:sldLayoutId id="2147483734" r:id="rId12"/>
    <p:sldLayoutId id="2147483735" r:id="rId13"/>
    <p:sldLayoutId id="2147483736" r:id="rId14"/>
    <p:sldLayoutId id="2147483737" r:id="rId15"/>
    <p:sldLayoutId id="2147483738" r:id="rId16"/>
    <p:sldLayoutId id="2147483739" r:id="rId17"/>
    <p:sldLayoutId id="2147483754" r:id="rId18"/>
    <p:sldLayoutId id="2147483753" r:id="rId19"/>
    <p:sldLayoutId id="2147483756" r:id="rId20"/>
    <p:sldLayoutId id="2147483757" r:id="rId21"/>
    <p:sldLayoutId id="2147483758" r:id="rId22"/>
    <p:sldLayoutId id="2147483759" r:id="rId23"/>
  </p:sldLayoutIdLst>
  <p:hf hdr="0" dt="0"/>
  <p:txStyles>
    <p:titleStyle>
      <a:lvl1pPr algn="l" defTabSz="576000" rtl="0" eaLnBrk="1" fontAlgn="base" hangingPunct="1">
        <a:spcBef>
          <a:spcPct val="0"/>
        </a:spcBef>
        <a:spcAft>
          <a:spcPct val="0"/>
        </a:spcAft>
        <a:buClr>
          <a:schemeClr val="tx1"/>
        </a:buClr>
        <a:buFontTx/>
        <a:buNone/>
        <a:defRPr sz="2400" b="0" baseline="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467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467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467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467" b="1">
          <a:solidFill>
            <a:schemeClr val="tx2"/>
          </a:solidFill>
          <a:latin typeface="Arial" charset="0"/>
        </a:defRPr>
      </a:lvl5pPr>
      <a:lvl6pPr marL="609585" algn="l" rtl="0" eaLnBrk="1" fontAlgn="base" hangingPunct="1">
        <a:spcBef>
          <a:spcPct val="0"/>
        </a:spcBef>
        <a:spcAft>
          <a:spcPct val="0"/>
        </a:spcAft>
        <a:defRPr sz="3467" b="1">
          <a:solidFill>
            <a:schemeClr val="tx2"/>
          </a:solidFill>
          <a:latin typeface="Arial" charset="0"/>
        </a:defRPr>
      </a:lvl6pPr>
      <a:lvl7pPr marL="1219170" algn="l" rtl="0" eaLnBrk="1" fontAlgn="base" hangingPunct="1">
        <a:spcBef>
          <a:spcPct val="0"/>
        </a:spcBef>
        <a:spcAft>
          <a:spcPct val="0"/>
        </a:spcAft>
        <a:defRPr sz="3467" b="1">
          <a:solidFill>
            <a:schemeClr val="tx2"/>
          </a:solidFill>
          <a:latin typeface="Arial" charset="0"/>
        </a:defRPr>
      </a:lvl7pPr>
      <a:lvl8pPr marL="1828754" algn="l" rtl="0" eaLnBrk="1" fontAlgn="base" hangingPunct="1">
        <a:spcBef>
          <a:spcPct val="0"/>
        </a:spcBef>
        <a:spcAft>
          <a:spcPct val="0"/>
        </a:spcAft>
        <a:defRPr sz="3467" b="1">
          <a:solidFill>
            <a:schemeClr val="tx2"/>
          </a:solidFill>
          <a:latin typeface="Arial" charset="0"/>
        </a:defRPr>
      </a:lvl8pPr>
      <a:lvl9pPr marL="2438339" algn="l" rtl="0" eaLnBrk="1" fontAlgn="base" hangingPunct="1">
        <a:spcBef>
          <a:spcPct val="0"/>
        </a:spcBef>
        <a:spcAft>
          <a:spcPct val="0"/>
        </a:spcAft>
        <a:defRPr sz="3467" b="1">
          <a:solidFill>
            <a:schemeClr val="tx2"/>
          </a:solidFill>
          <a:latin typeface="Arial" charset="0"/>
        </a:defRPr>
      </a:lvl9pPr>
    </p:titleStyle>
    <p:bodyStyle>
      <a:lvl1pPr marL="180000" indent="-180000" algn="l" defTabSz="576000" rtl="0" eaLnBrk="1" fontAlgn="base" hangingPunct="1">
        <a:spcBef>
          <a:spcPts val="0"/>
        </a:spcBef>
        <a:spcAft>
          <a:spcPts val="0"/>
        </a:spcAft>
        <a:buClr>
          <a:schemeClr val="accent1"/>
        </a:buClr>
        <a:buSzPct val="100000"/>
        <a:buFont typeface="Arial" panose="020B0604020202020204" pitchFamily="34" charset="0"/>
        <a:buChar char="›"/>
        <a:defRPr sz="2000" baseline="0">
          <a:solidFill>
            <a:schemeClr val="tx1"/>
          </a:solidFill>
          <a:latin typeface="+mn-lt"/>
          <a:ea typeface="+mn-ea"/>
          <a:cs typeface="+mn-cs"/>
        </a:defRPr>
      </a:lvl1pPr>
      <a:lvl2pPr marL="450000" indent="-270000" algn="l" defTabSz="576000" rtl="0" eaLnBrk="1" fontAlgn="base" hangingPunct="1">
        <a:spcBef>
          <a:spcPts val="0"/>
        </a:spcBef>
        <a:spcAft>
          <a:spcPts val="0"/>
        </a:spcAft>
        <a:buClr>
          <a:schemeClr val="accent1"/>
        </a:buClr>
        <a:buSzPct val="100000"/>
        <a:buFont typeface="Verdana" panose="020B0604030504040204" pitchFamily="34" charset="0"/>
        <a:buChar char="–"/>
        <a:defRPr sz="2000">
          <a:solidFill>
            <a:schemeClr val="tx1"/>
          </a:solidFill>
          <a:latin typeface="+mn-lt"/>
          <a:cs typeface="+mn-cs"/>
        </a:defRPr>
      </a:lvl2pPr>
      <a:lvl3pPr marL="630000" indent="-180000" algn="l" defTabSz="576000" rtl="0" eaLnBrk="1" fontAlgn="base" hangingPunct="1">
        <a:spcBef>
          <a:spcPts val="0"/>
        </a:spcBef>
        <a:spcAft>
          <a:spcPts val="0"/>
        </a:spcAft>
        <a:buClr>
          <a:schemeClr val="accent1"/>
        </a:buClr>
        <a:buSzPct val="100000"/>
        <a:buFont typeface="Arial" panose="020B0604020202020204" pitchFamily="34" charset="0"/>
        <a:buChar char="–"/>
        <a:defRPr sz="1800" baseline="0">
          <a:solidFill>
            <a:schemeClr val="tx1"/>
          </a:solidFill>
          <a:latin typeface="+mn-lt"/>
          <a:cs typeface="+mn-cs"/>
        </a:defRPr>
      </a:lvl3pPr>
      <a:lvl4pPr marL="802800" indent="-172800" algn="l" defTabSz="576000" rtl="0" eaLnBrk="1" fontAlgn="base" hangingPunct="1">
        <a:spcBef>
          <a:spcPts val="0"/>
        </a:spcBef>
        <a:spcAft>
          <a:spcPts val="0"/>
        </a:spcAft>
        <a:buClr>
          <a:schemeClr val="accent1"/>
        </a:buClr>
        <a:buSzPct val="100000"/>
        <a:buFont typeface="Arial" panose="020B0604020202020204" pitchFamily="34" charset="0"/>
        <a:buChar char="–"/>
        <a:defRPr sz="1600" baseline="0">
          <a:solidFill>
            <a:schemeClr val="tx1"/>
          </a:solidFill>
          <a:latin typeface="+mn-lt"/>
          <a:cs typeface="+mn-cs"/>
        </a:defRPr>
      </a:lvl4pPr>
      <a:lvl5pPr marL="982800" indent="-180000" algn="l" defTabSz="576000" rtl="0" eaLnBrk="1" fontAlgn="base" hangingPunct="1">
        <a:spcBef>
          <a:spcPts val="0"/>
        </a:spcBef>
        <a:spcAft>
          <a:spcPts val="0"/>
        </a:spcAft>
        <a:buClr>
          <a:schemeClr val="accent1"/>
        </a:buClr>
        <a:buSzPct val="100000"/>
        <a:buFont typeface="Arial" panose="020B0604020202020204" pitchFamily="34" charset="0"/>
        <a:buChar char="–"/>
        <a:defRPr sz="1400" baseline="0">
          <a:solidFill>
            <a:schemeClr val="tx1"/>
          </a:solidFill>
          <a:latin typeface="+mn-lt"/>
          <a:cs typeface="+mn-cs"/>
        </a:defRPr>
      </a:lvl5pPr>
      <a:lvl6pPr marL="982800" indent="-180000" algn="l" defTabSz="576000" rtl="0" eaLnBrk="1" fontAlgn="base" hangingPunct="1">
        <a:spcBef>
          <a:spcPts val="0"/>
        </a:spcBef>
        <a:spcAft>
          <a:spcPts val="0"/>
        </a:spcAft>
        <a:buClr>
          <a:schemeClr val="accent1"/>
        </a:buClr>
        <a:buFont typeface="Arial" panose="020B0604020202020204" pitchFamily="34" charset="0"/>
        <a:buChar char="–"/>
        <a:defRPr sz="1400" baseline="0">
          <a:solidFill>
            <a:schemeClr val="tx1"/>
          </a:solidFill>
          <a:latin typeface="+mn-lt"/>
          <a:cs typeface="+mn-cs"/>
        </a:defRPr>
      </a:lvl6pPr>
      <a:lvl7pPr marL="982800" indent="-180000" algn="l" defTabSz="576000" rtl="0" eaLnBrk="1" fontAlgn="base" hangingPunct="1">
        <a:spcBef>
          <a:spcPts val="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cs typeface="+mn-cs"/>
        </a:defRPr>
      </a:lvl7pPr>
      <a:lvl8pPr marL="982800" indent="-180000" algn="l" defTabSz="576000" rtl="0" eaLnBrk="1" fontAlgn="base" hangingPunct="1">
        <a:spcBef>
          <a:spcPts val="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cs typeface="+mn-cs"/>
        </a:defRPr>
      </a:lvl8pPr>
      <a:lvl9pPr marL="982800" indent="-180000" algn="l" defTabSz="576000" rtl="0" eaLnBrk="1" fontAlgn="base" hangingPunct="1">
        <a:spcBef>
          <a:spcPts val="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de-DE"/>
      </a:defPPr>
      <a:lvl1pPr marL="0" algn="l" defTabSz="12191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28.xml"/><Relationship Id="rId6" Type="http://schemas.openxmlformats.org/officeDocument/2006/relationships/image" Target="../media/image14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comments" Target="../comments/commen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30.xml"/><Relationship Id="rId1" Type="http://schemas.openxmlformats.org/officeDocument/2006/relationships/tags" Target="../tags/tag229.xml"/><Relationship Id="rId5" Type="http://schemas.openxmlformats.org/officeDocument/2006/relationships/image" Target="../media/image31.png"/><Relationship Id="rId4" Type="http://schemas.openxmlformats.org/officeDocument/2006/relationships/notesSlide" Target="../notesSlides/notesSlide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238.xml"/><Relationship Id="rId13" Type="http://schemas.openxmlformats.org/officeDocument/2006/relationships/tags" Target="../tags/tag243.xml"/><Relationship Id="rId18" Type="http://schemas.openxmlformats.org/officeDocument/2006/relationships/slideLayout" Target="../slideLayouts/slideLayout5.xml"/><Relationship Id="rId3" Type="http://schemas.openxmlformats.org/officeDocument/2006/relationships/tags" Target="../tags/tag233.xml"/><Relationship Id="rId21" Type="http://schemas.openxmlformats.org/officeDocument/2006/relationships/slide" Target="slide8.xml"/><Relationship Id="rId7" Type="http://schemas.openxmlformats.org/officeDocument/2006/relationships/tags" Target="../tags/tag237.xml"/><Relationship Id="rId12" Type="http://schemas.openxmlformats.org/officeDocument/2006/relationships/tags" Target="../tags/tag242.xml"/><Relationship Id="rId17" Type="http://schemas.openxmlformats.org/officeDocument/2006/relationships/tags" Target="../tags/tag247.xml"/><Relationship Id="rId2" Type="http://schemas.openxmlformats.org/officeDocument/2006/relationships/tags" Target="../tags/tag232.xml"/><Relationship Id="rId16" Type="http://schemas.openxmlformats.org/officeDocument/2006/relationships/tags" Target="../tags/tag246.xml"/><Relationship Id="rId20" Type="http://schemas.openxmlformats.org/officeDocument/2006/relationships/slide" Target="slide6.xml"/><Relationship Id="rId1" Type="http://schemas.openxmlformats.org/officeDocument/2006/relationships/tags" Target="../tags/tag231.xml"/><Relationship Id="rId6" Type="http://schemas.openxmlformats.org/officeDocument/2006/relationships/tags" Target="../tags/tag236.xml"/><Relationship Id="rId11" Type="http://schemas.openxmlformats.org/officeDocument/2006/relationships/tags" Target="../tags/tag241.xml"/><Relationship Id="rId5" Type="http://schemas.openxmlformats.org/officeDocument/2006/relationships/tags" Target="../tags/tag235.xml"/><Relationship Id="rId15" Type="http://schemas.openxmlformats.org/officeDocument/2006/relationships/tags" Target="../tags/tag245.xml"/><Relationship Id="rId10" Type="http://schemas.openxmlformats.org/officeDocument/2006/relationships/tags" Target="../tags/tag240.xml"/><Relationship Id="rId19" Type="http://schemas.openxmlformats.org/officeDocument/2006/relationships/slide" Target="slide3.xml"/><Relationship Id="rId4" Type="http://schemas.openxmlformats.org/officeDocument/2006/relationships/tags" Target="../tags/tag234.xml"/><Relationship Id="rId9" Type="http://schemas.openxmlformats.org/officeDocument/2006/relationships/tags" Target="../tags/tag239.xml"/><Relationship Id="rId14" Type="http://schemas.openxmlformats.org/officeDocument/2006/relationships/tags" Target="../tags/tag244.xml"/><Relationship Id="rId22" Type="http://schemas.openxmlformats.org/officeDocument/2006/relationships/slide" Target="slide1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0.png"/><Relationship Id="rId3" Type="http://schemas.openxmlformats.org/officeDocument/2006/relationships/image" Target="../media/image32.jpeg"/><Relationship Id="rId7" Type="http://schemas.openxmlformats.org/officeDocument/2006/relationships/image" Target="../media/image36.png"/><Relationship Id="rId12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5.png"/><Relationship Id="rId11" Type="http://schemas.openxmlformats.org/officeDocument/2006/relationships/image" Target="../media/image18.png"/><Relationship Id="rId5" Type="http://schemas.openxmlformats.org/officeDocument/2006/relationships/image" Target="../media/image34.png"/><Relationship Id="rId10" Type="http://schemas.openxmlformats.org/officeDocument/2006/relationships/image" Target="../media/image38.png"/><Relationship Id="rId4" Type="http://schemas.openxmlformats.org/officeDocument/2006/relationships/image" Target="../media/image33.png"/><Relationship Id="rId9" Type="http://schemas.openxmlformats.org/officeDocument/2006/relationships/image" Target="../media/image37.png"/><Relationship Id="rId1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39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41.JPG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255.xml"/><Relationship Id="rId13" Type="http://schemas.openxmlformats.org/officeDocument/2006/relationships/tags" Target="../tags/tag260.xml"/><Relationship Id="rId18" Type="http://schemas.openxmlformats.org/officeDocument/2006/relationships/slideLayout" Target="../slideLayouts/slideLayout5.xml"/><Relationship Id="rId3" Type="http://schemas.openxmlformats.org/officeDocument/2006/relationships/tags" Target="../tags/tag250.xml"/><Relationship Id="rId21" Type="http://schemas.openxmlformats.org/officeDocument/2006/relationships/slide" Target="slide8.xml"/><Relationship Id="rId7" Type="http://schemas.openxmlformats.org/officeDocument/2006/relationships/tags" Target="../tags/tag254.xml"/><Relationship Id="rId12" Type="http://schemas.openxmlformats.org/officeDocument/2006/relationships/tags" Target="../tags/tag259.xml"/><Relationship Id="rId17" Type="http://schemas.openxmlformats.org/officeDocument/2006/relationships/tags" Target="../tags/tag264.xml"/><Relationship Id="rId2" Type="http://schemas.openxmlformats.org/officeDocument/2006/relationships/tags" Target="../tags/tag249.xml"/><Relationship Id="rId16" Type="http://schemas.openxmlformats.org/officeDocument/2006/relationships/tags" Target="../tags/tag263.xml"/><Relationship Id="rId20" Type="http://schemas.openxmlformats.org/officeDocument/2006/relationships/slide" Target="slide6.xml"/><Relationship Id="rId1" Type="http://schemas.openxmlformats.org/officeDocument/2006/relationships/tags" Target="../tags/tag248.xml"/><Relationship Id="rId6" Type="http://schemas.openxmlformats.org/officeDocument/2006/relationships/tags" Target="../tags/tag253.xml"/><Relationship Id="rId11" Type="http://schemas.openxmlformats.org/officeDocument/2006/relationships/tags" Target="../tags/tag258.xml"/><Relationship Id="rId5" Type="http://schemas.openxmlformats.org/officeDocument/2006/relationships/tags" Target="../tags/tag252.xml"/><Relationship Id="rId15" Type="http://schemas.openxmlformats.org/officeDocument/2006/relationships/tags" Target="../tags/tag262.xml"/><Relationship Id="rId10" Type="http://schemas.openxmlformats.org/officeDocument/2006/relationships/tags" Target="../tags/tag257.xml"/><Relationship Id="rId19" Type="http://schemas.openxmlformats.org/officeDocument/2006/relationships/slide" Target="slide3.xml"/><Relationship Id="rId4" Type="http://schemas.openxmlformats.org/officeDocument/2006/relationships/tags" Target="../tags/tag251.xml"/><Relationship Id="rId9" Type="http://schemas.openxmlformats.org/officeDocument/2006/relationships/tags" Target="../tags/tag256.xml"/><Relationship Id="rId14" Type="http://schemas.openxmlformats.org/officeDocument/2006/relationships/tags" Target="../tags/tag261.xml"/><Relationship Id="rId22" Type="http://schemas.openxmlformats.org/officeDocument/2006/relationships/slide" Target="slide1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42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microsoft.com/office/2007/relationships/hdphoto" Target="../media/hdphoto2.wdp"/><Relationship Id="rId9" Type="http://schemas.openxmlformats.org/officeDocument/2006/relationships/comments" Target="../comments/commen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66.xml"/><Relationship Id="rId13" Type="http://schemas.openxmlformats.org/officeDocument/2006/relationships/tags" Target="../tags/tag171.xml"/><Relationship Id="rId18" Type="http://schemas.openxmlformats.org/officeDocument/2006/relationships/slideLayout" Target="../slideLayouts/slideLayout5.xml"/><Relationship Id="rId3" Type="http://schemas.openxmlformats.org/officeDocument/2006/relationships/tags" Target="../tags/tag161.xml"/><Relationship Id="rId21" Type="http://schemas.openxmlformats.org/officeDocument/2006/relationships/slide" Target="slide8.xml"/><Relationship Id="rId7" Type="http://schemas.openxmlformats.org/officeDocument/2006/relationships/tags" Target="../tags/tag165.xml"/><Relationship Id="rId12" Type="http://schemas.openxmlformats.org/officeDocument/2006/relationships/tags" Target="../tags/tag170.xml"/><Relationship Id="rId17" Type="http://schemas.openxmlformats.org/officeDocument/2006/relationships/tags" Target="../tags/tag175.xml"/><Relationship Id="rId2" Type="http://schemas.openxmlformats.org/officeDocument/2006/relationships/tags" Target="../tags/tag160.xml"/><Relationship Id="rId16" Type="http://schemas.openxmlformats.org/officeDocument/2006/relationships/tags" Target="../tags/tag174.xml"/><Relationship Id="rId20" Type="http://schemas.openxmlformats.org/officeDocument/2006/relationships/slide" Target="slide6.xml"/><Relationship Id="rId1" Type="http://schemas.openxmlformats.org/officeDocument/2006/relationships/tags" Target="../tags/tag159.xml"/><Relationship Id="rId6" Type="http://schemas.openxmlformats.org/officeDocument/2006/relationships/tags" Target="../tags/tag164.xml"/><Relationship Id="rId11" Type="http://schemas.openxmlformats.org/officeDocument/2006/relationships/tags" Target="../tags/tag169.xml"/><Relationship Id="rId5" Type="http://schemas.openxmlformats.org/officeDocument/2006/relationships/tags" Target="../tags/tag163.xml"/><Relationship Id="rId15" Type="http://schemas.openxmlformats.org/officeDocument/2006/relationships/tags" Target="../tags/tag173.xml"/><Relationship Id="rId23" Type="http://schemas.openxmlformats.org/officeDocument/2006/relationships/slide" Target="slide18.xml"/><Relationship Id="rId10" Type="http://schemas.openxmlformats.org/officeDocument/2006/relationships/tags" Target="../tags/tag168.xml"/><Relationship Id="rId19" Type="http://schemas.openxmlformats.org/officeDocument/2006/relationships/slide" Target="slide3.xml"/><Relationship Id="rId4" Type="http://schemas.openxmlformats.org/officeDocument/2006/relationships/tags" Target="../tags/tag162.xml"/><Relationship Id="rId9" Type="http://schemas.openxmlformats.org/officeDocument/2006/relationships/tags" Target="../tags/tag167.xml"/><Relationship Id="rId14" Type="http://schemas.openxmlformats.org/officeDocument/2006/relationships/tags" Target="../tags/tag172.xml"/><Relationship Id="rId22" Type="http://schemas.openxmlformats.org/officeDocument/2006/relationships/slide" Target="slide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83.xml"/><Relationship Id="rId13" Type="http://schemas.openxmlformats.org/officeDocument/2006/relationships/tags" Target="../tags/tag188.xml"/><Relationship Id="rId18" Type="http://schemas.openxmlformats.org/officeDocument/2006/relationships/slideLayout" Target="../slideLayouts/slideLayout5.xml"/><Relationship Id="rId3" Type="http://schemas.openxmlformats.org/officeDocument/2006/relationships/tags" Target="../tags/tag178.xml"/><Relationship Id="rId21" Type="http://schemas.openxmlformats.org/officeDocument/2006/relationships/slide" Target="slide13.xml"/><Relationship Id="rId7" Type="http://schemas.openxmlformats.org/officeDocument/2006/relationships/tags" Target="../tags/tag182.xml"/><Relationship Id="rId12" Type="http://schemas.openxmlformats.org/officeDocument/2006/relationships/tags" Target="../tags/tag187.xml"/><Relationship Id="rId17" Type="http://schemas.openxmlformats.org/officeDocument/2006/relationships/tags" Target="../tags/tag192.xml"/><Relationship Id="rId2" Type="http://schemas.openxmlformats.org/officeDocument/2006/relationships/tags" Target="../tags/tag177.xml"/><Relationship Id="rId16" Type="http://schemas.openxmlformats.org/officeDocument/2006/relationships/tags" Target="../tags/tag191.xml"/><Relationship Id="rId20" Type="http://schemas.openxmlformats.org/officeDocument/2006/relationships/slide" Target="slide8.xml"/><Relationship Id="rId1" Type="http://schemas.openxmlformats.org/officeDocument/2006/relationships/tags" Target="../tags/tag176.xml"/><Relationship Id="rId6" Type="http://schemas.openxmlformats.org/officeDocument/2006/relationships/tags" Target="../tags/tag181.xml"/><Relationship Id="rId11" Type="http://schemas.openxmlformats.org/officeDocument/2006/relationships/tags" Target="../tags/tag186.xml"/><Relationship Id="rId5" Type="http://schemas.openxmlformats.org/officeDocument/2006/relationships/tags" Target="../tags/tag180.xml"/><Relationship Id="rId15" Type="http://schemas.openxmlformats.org/officeDocument/2006/relationships/tags" Target="../tags/tag190.xml"/><Relationship Id="rId10" Type="http://schemas.openxmlformats.org/officeDocument/2006/relationships/tags" Target="../tags/tag185.xml"/><Relationship Id="rId19" Type="http://schemas.openxmlformats.org/officeDocument/2006/relationships/slide" Target="slide6.xml"/><Relationship Id="rId4" Type="http://schemas.openxmlformats.org/officeDocument/2006/relationships/tags" Target="../tags/tag179.xml"/><Relationship Id="rId9" Type="http://schemas.openxmlformats.org/officeDocument/2006/relationships/tags" Target="../tags/tag184.xml"/><Relationship Id="rId14" Type="http://schemas.openxmlformats.org/officeDocument/2006/relationships/tags" Target="../tags/tag189.xml"/><Relationship Id="rId22" Type="http://schemas.openxmlformats.org/officeDocument/2006/relationships/slide" Target="slide1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microsoft.com/office/2007/relationships/hdphoto" Target="../media/hdphoto1.wdp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2.png"/><Relationship Id="rId12" Type="http://schemas.openxmlformats.org/officeDocument/2006/relationships/image" Target="../media/image16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93.xml"/><Relationship Id="rId6" Type="http://schemas.openxmlformats.org/officeDocument/2006/relationships/image" Target="../media/image11.jpeg"/><Relationship Id="rId11" Type="http://schemas.openxmlformats.org/officeDocument/2006/relationships/image" Target="../media/image8.jpe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png"/><Relationship Id="rId11" Type="http://schemas.microsoft.com/office/2007/relationships/hdphoto" Target="../media/hdphoto1.wdp"/><Relationship Id="rId5" Type="http://schemas.openxmlformats.org/officeDocument/2006/relationships/image" Target="../media/image19.png"/><Relationship Id="rId10" Type="http://schemas.openxmlformats.org/officeDocument/2006/relationships/image" Target="../media/image16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201.xml"/><Relationship Id="rId13" Type="http://schemas.openxmlformats.org/officeDocument/2006/relationships/tags" Target="../tags/tag206.xml"/><Relationship Id="rId18" Type="http://schemas.openxmlformats.org/officeDocument/2006/relationships/slideLayout" Target="../slideLayouts/slideLayout5.xml"/><Relationship Id="rId3" Type="http://schemas.openxmlformats.org/officeDocument/2006/relationships/tags" Target="../tags/tag196.xml"/><Relationship Id="rId21" Type="http://schemas.openxmlformats.org/officeDocument/2006/relationships/slide" Target="slide13.xml"/><Relationship Id="rId7" Type="http://schemas.openxmlformats.org/officeDocument/2006/relationships/tags" Target="../tags/tag200.xml"/><Relationship Id="rId12" Type="http://schemas.openxmlformats.org/officeDocument/2006/relationships/tags" Target="../tags/tag205.xml"/><Relationship Id="rId17" Type="http://schemas.openxmlformats.org/officeDocument/2006/relationships/tags" Target="../tags/tag210.xml"/><Relationship Id="rId2" Type="http://schemas.openxmlformats.org/officeDocument/2006/relationships/tags" Target="../tags/tag195.xml"/><Relationship Id="rId16" Type="http://schemas.openxmlformats.org/officeDocument/2006/relationships/tags" Target="../tags/tag209.xml"/><Relationship Id="rId20" Type="http://schemas.openxmlformats.org/officeDocument/2006/relationships/slide" Target="slide8.xml"/><Relationship Id="rId1" Type="http://schemas.openxmlformats.org/officeDocument/2006/relationships/tags" Target="../tags/tag194.xml"/><Relationship Id="rId6" Type="http://schemas.openxmlformats.org/officeDocument/2006/relationships/tags" Target="../tags/tag199.xml"/><Relationship Id="rId11" Type="http://schemas.openxmlformats.org/officeDocument/2006/relationships/tags" Target="../tags/tag204.xml"/><Relationship Id="rId5" Type="http://schemas.openxmlformats.org/officeDocument/2006/relationships/tags" Target="../tags/tag198.xml"/><Relationship Id="rId15" Type="http://schemas.openxmlformats.org/officeDocument/2006/relationships/tags" Target="../tags/tag208.xml"/><Relationship Id="rId10" Type="http://schemas.openxmlformats.org/officeDocument/2006/relationships/tags" Target="../tags/tag203.xml"/><Relationship Id="rId19" Type="http://schemas.openxmlformats.org/officeDocument/2006/relationships/slide" Target="slide3.xml"/><Relationship Id="rId4" Type="http://schemas.openxmlformats.org/officeDocument/2006/relationships/tags" Target="../tags/tag197.xml"/><Relationship Id="rId9" Type="http://schemas.openxmlformats.org/officeDocument/2006/relationships/tags" Target="../tags/tag202.xml"/><Relationship Id="rId14" Type="http://schemas.openxmlformats.org/officeDocument/2006/relationships/tags" Target="../tags/tag207.xml"/><Relationship Id="rId22" Type="http://schemas.openxmlformats.org/officeDocument/2006/relationships/slide" Target="slide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218.xml"/><Relationship Id="rId13" Type="http://schemas.openxmlformats.org/officeDocument/2006/relationships/tags" Target="../tags/tag223.xml"/><Relationship Id="rId18" Type="http://schemas.openxmlformats.org/officeDocument/2006/relationships/slideLayout" Target="../slideLayouts/slideLayout5.xml"/><Relationship Id="rId3" Type="http://schemas.openxmlformats.org/officeDocument/2006/relationships/tags" Target="../tags/tag213.xml"/><Relationship Id="rId21" Type="http://schemas.openxmlformats.org/officeDocument/2006/relationships/slide" Target="slide13.xml"/><Relationship Id="rId7" Type="http://schemas.openxmlformats.org/officeDocument/2006/relationships/tags" Target="../tags/tag217.xml"/><Relationship Id="rId12" Type="http://schemas.openxmlformats.org/officeDocument/2006/relationships/tags" Target="../tags/tag222.xml"/><Relationship Id="rId17" Type="http://schemas.openxmlformats.org/officeDocument/2006/relationships/tags" Target="../tags/tag227.xml"/><Relationship Id="rId2" Type="http://schemas.openxmlformats.org/officeDocument/2006/relationships/tags" Target="../tags/tag212.xml"/><Relationship Id="rId16" Type="http://schemas.openxmlformats.org/officeDocument/2006/relationships/tags" Target="../tags/tag226.xml"/><Relationship Id="rId20" Type="http://schemas.openxmlformats.org/officeDocument/2006/relationships/slide" Target="slide6.xml"/><Relationship Id="rId1" Type="http://schemas.openxmlformats.org/officeDocument/2006/relationships/tags" Target="../tags/tag211.xml"/><Relationship Id="rId6" Type="http://schemas.openxmlformats.org/officeDocument/2006/relationships/tags" Target="../tags/tag216.xml"/><Relationship Id="rId11" Type="http://schemas.openxmlformats.org/officeDocument/2006/relationships/tags" Target="../tags/tag221.xml"/><Relationship Id="rId5" Type="http://schemas.openxmlformats.org/officeDocument/2006/relationships/tags" Target="../tags/tag215.xml"/><Relationship Id="rId15" Type="http://schemas.openxmlformats.org/officeDocument/2006/relationships/tags" Target="../tags/tag225.xml"/><Relationship Id="rId10" Type="http://schemas.openxmlformats.org/officeDocument/2006/relationships/tags" Target="../tags/tag220.xml"/><Relationship Id="rId19" Type="http://schemas.openxmlformats.org/officeDocument/2006/relationships/slide" Target="slide3.xml"/><Relationship Id="rId4" Type="http://schemas.openxmlformats.org/officeDocument/2006/relationships/tags" Target="../tags/tag214.xml"/><Relationship Id="rId9" Type="http://schemas.openxmlformats.org/officeDocument/2006/relationships/tags" Target="../tags/tag219.xml"/><Relationship Id="rId14" Type="http://schemas.openxmlformats.org/officeDocument/2006/relationships/tags" Target="../tags/tag224.xml"/><Relationship Id="rId22" Type="http://schemas.openxmlformats.org/officeDocument/2006/relationships/slide" Target="slide1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5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623392" y="1628800"/>
            <a:ext cx="11089232" cy="1440000"/>
          </a:xfrm>
        </p:spPr>
        <p:txBody>
          <a:bodyPr anchor="ctr"/>
          <a:lstStyle/>
          <a:p>
            <a:r>
              <a:rPr lang="en-GB" sz="4000" dirty="0"/>
              <a:t>OptiMOS™ Power Stage 100 V 5 ohm</a:t>
            </a:r>
            <a:endParaRPr lang="en-GB" sz="2400" i="1" dirty="0"/>
          </a:p>
        </p:txBody>
      </p:sp>
      <p:pic>
        <p:nvPicPr>
          <p:cNvPr id="3" name="Picture 2" descr="C:\Users\Pastorel\AppData\Local\Microsoft\Windows\Temporary Internet Files\Content.Outlook\23VRDZ92\OptiMOS_PS_100V_PQFN-36_7-5x6_Combi.jpg">
            <a:extLst>
              <a:ext uri="{FF2B5EF4-FFF2-40B4-BE49-F238E27FC236}">
                <a16:creationId xmlns:a16="http://schemas.microsoft.com/office/drawing/2014/main" id="{C39F9BF5-4997-4E41-92D3-A4E3081D21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8465" y="5697541"/>
            <a:ext cx="1808990" cy="792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43695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8812F-D741-4DE3-BC88-9BE3EED7C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>
                <a:latin typeface="Arial" panose="020B0604020202020204" pitchFamily="34" charset="0"/>
              </a:rPr>
              <a:t>OptiMOS™ Power Stage 100 V </a:t>
            </a:r>
            <a:br>
              <a:rPr lang="en-US" dirty="0">
                <a:latin typeface="Arial" panose="020B0604020202020204" pitchFamily="34" charset="0"/>
              </a:rPr>
            </a:br>
            <a:r>
              <a:rPr lang="en-US" sz="1800" dirty="0">
                <a:latin typeface="Arial" panose="020B0604020202020204" pitchFamily="34" charset="0"/>
              </a:rPr>
              <a:t>Overshoot improvement</a:t>
            </a:r>
            <a:endParaRPr lang="de-AT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39CC0BB-5906-42AB-BCC3-B132108C4A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4815" y="1520788"/>
            <a:ext cx="7167569" cy="490189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E7036FC-26DC-4EC4-A519-1415BE013F02}"/>
              </a:ext>
            </a:extLst>
          </p:cNvPr>
          <p:cNvSpPr txBox="1"/>
          <p:nvPr/>
        </p:nvSpPr>
        <p:spPr bwMode="auto">
          <a:xfrm>
            <a:off x="9748191" y="1335339"/>
            <a:ext cx="2076873" cy="120032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ctr" anchorCtr="0">
            <a:spAutoFit/>
          </a:bodyPr>
          <a:lstStyle/>
          <a:p>
            <a:pPr indent="87313" eaLnBrk="0" fontAlgn="auto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900" b="1" kern="0" dirty="0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Test conditions:</a:t>
            </a:r>
          </a:p>
          <a:p>
            <a:pPr marL="285750" indent="-198438" eaLnBrk="0" fontAlgn="auto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Arial" panose="020B0604020202020204" pitchFamily="34" charset="0"/>
              <a:buChar char="›"/>
            </a:pPr>
            <a:r>
              <a:rPr lang="en-US" sz="900" kern="0" dirty="0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DC </a:t>
            </a:r>
            <a:r>
              <a:rPr lang="en-US" sz="900" kern="0" dirty="0" err="1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DC</a:t>
            </a:r>
            <a:r>
              <a:rPr lang="en-US" sz="900" kern="0" dirty="0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 Brick configuration </a:t>
            </a:r>
          </a:p>
          <a:p>
            <a:pPr marL="285750" indent="-198438" eaLnBrk="0" fontAlgn="auto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Arial" panose="020B0604020202020204" pitchFamily="34" charset="0"/>
              <a:buChar char="›"/>
            </a:pPr>
            <a:r>
              <a:rPr lang="en-US" sz="900" kern="0" dirty="0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L = 10uH</a:t>
            </a:r>
          </a:p>
          <a:p>
            <a:pPr marL="285750" indent="-198438" eaLnBrk="0" fontAlgn="auto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Arial" panose="020B0604020202020204" pitchFamily="34" charset="0"/>
              <a:buChar char="›"/>
            </a:pPr>
            <a:r>
              <a:rPr lang="en-US" sz="900" kern="0" dirty="0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V</a:t>
            </a:r>
            <a:r>
              <a:rPr lang="en-US" sz="900" kern="0" baseline="-25000" dirty="0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in</a:t>
            </a:r>
            <a:r>
              <a:rPr lang="en-US" sz="900" kern="0" dirty="0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 = 75V,</a:t>
            </a:r>
          </a:p>
          <a:p>
            <a:pPr marL="285750" indent="-198438" eaLnBrk="0" fontAlgn="auto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Arial" panose="020B0604020202020204" pitchFamily="34" charset="0"/>
              <a:buChar char="›"/>
            </a:pPr>
            <a:r>
              <a:rPr lang="en-US" sz="900" kern="0" dirty="0" err="1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V</a:t>
            </a:r>
            <a:r>
              <a:rPr lang="en-US" sz="900" kern="0" baseline="-25000" dirty="0" err="1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out</a:t>
            </a:r>
            <a:r>
              <a:rPr lang="en-US" sz="900" kern="0" dirty="0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 = 12 V,</a:t>
            </a:r>
          </a:p>
          <a:p>
            <a:pPr marL="285750" indent="-198438" eaLnBrk="0" fontAlgn="auto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Arial" panose="020B0604020202020204" pitchFamily="34" charset="0"/>
              <a:buChar char="›"/>
            </a:pPr>
            <a:r>
              <a:rPr lang="en-US" sz="900" kern="0" dirty="0" err="1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F</a:t>
            </a:r>
            <a:r>
              <a:rPr lang="en-US" sz="900" kern="0" baseline="-25000" dirty="0" err="1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sw</a:t>
            </a:r>
            <a:r>
              <a:rPr lang="en-US" sz="900" kern="0" baseline="-25000" dirty="0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900" kern="0" dirty="0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= 250 kHz,</a:t>
            </a:r>
          </a:p>
          <a:p>
            <a:pPr marL="285750" indent="-198438" eaLnBrk="0" fontAlgn="auto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Arial" panose="020B0604020202020204" pitchFamily="34" charset="0"/>
              <a:buChar char="›"/>
            </a:pPr>
            <a:r>
              <a:rPr lang="en-US" sz="900" kern="0" dirty="0" err="1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I</a:t>
            </a:r>
            <a:r>
              <a:rPr lang="en-US" sz="900" kern="0" baseline="-25000" dirty="0" err="1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load</a:t>
            </a:r>
            <a:r>
              <a:rPr lang="en-US" sz="900" kern="0" dirty="0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 = 50 A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44FDF11-757F-4006-891A-E68CE8AD9333}"/>
              </a:ext>
            </a:extLst>
          </p:cNvPr>
          <p:cNvSpPr/>
          <p:nvPr/>
        </p:nvSpPr>
        <p:spPr bwMode="auto">
          <a:xfrm>
            <a:off x="346719" y="1520788"/>
            <a:ext cx="2808312" cy="3816424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t"/>
          <a:lstStyle/>
          <a:p>
            <a:pPr marL="288000" indent="-2880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›"/>
            </a:pPr>
            <a:r>
              <a:rPr lang="en-US" dirty="0">
                <a:latin typeface="Arial" panose="020B0604020202020204" pitchFamily="34" charset="0"/>
              </a:rPr>
              <a:t>The r</a:t>
            </a:r>
            <a:r>
              <a:rPr lang="en-US" sz="1400" dirty="0">
                <a:latin typeface="Arial" panose="020B0604020202020204" pitchFamily="34" charset="0"/>
              </a:rPr>
              <a:t>eduction of loop inductance achieved with integrated </a:t>
            </a:r>
            <a:r>
              <a:rPr lang="en-US" dirty="0">
                <a:latin typeface="Arial" panose="020B0604020202020204" pitchFamily="34" charset="0"/>
              </a:rPr>
              <a:t>h</a:t>
            </a:r>
            <a:r>
              <a:rPr lang="en-US" sz="1400" dirty="0">
                <a:latin typeface="Arial" panose="020B0604020202020204" pitchFamily="34" charset="0"/>
              </a:rPr>
              <a:t>alf bridge in IQFN package results in</a:t>
            </a:r>
            <a:r>
              <a:rPr lang="en-US" sz="1400" dirty="0">
                <a:latin typeface="Arial" panose="020B0604020202020204" pitchFamily="34" charset="0"/>
                <a:sym typeface="Wingdings" panose="05000000000000000000" pitchFamily="2" charset="2"/>
              </a:rPr>
              <a:t> reduction of ringing and overshoot </a:t>
            </a:r>
            <a:endParaRPr lang="en-US" sz="1400" dirty="0">
              <a:latin typeface="Arial" panose="020B0604020202020204" pitchFamily="34" charset="0"/>
            </a:endParaRPr>
          </a:p>
          <a:p>
            <a:pPr marL="288000" indent="-2880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›"/>
            </a:pPr>
            <a:endParaRPr lang="en-US" sz="1400" dirty="0">
              <a:latin typeface="Arial" panose="020B0604020202020204" pitchFamily="34" charset="0"/>
            </a:endParaRPr>
          </a:p>
          <a:p>
            <a:pPr marL="288000" lvl="1" indent="-2880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›"/>
            </a:pPr>
            <a:r>
              <a:rPr lang="en-US" sz="1400" dirty="0">
                <a:latin typeface="Arial" panose="020B0604020202020204" pitchFamily="34" charset="0"/>
              </a:rPr>
              <a:t>Switching node (</a:t>
            </a:r>
            <a:r>
              <a:rPr lang="en-US" sz="1400" dirty="0" err="1">
                <a:latin typeface="Arial" panose="020B0604020202020204" pitchFamily="34" charset="0"/>
              </a:rPr>
              <a:t>V</a:t>
            </a:r>
            <a:r>
              <a:rPr lang="en-US" sz="1400" baseline="-25000" dirty="0" err="1">
                <a:latin typeface="Arial" panose="020B0604020202020204" pitchFamily="34" charset="0"/>
              </a:rPr>
              <a:t>sw</a:t>
            </a:r>
            <a:r>
              <a:rPr lang="en-US" sz="1400" dirty="0">
                <a:latin typeface="Arial" panose="020B0604020202020204" pitchFamily="34" charset="0"/>
              </a:rPr>
              <a:t>) output @ nominal </a:t>
            </a:r>
            <a:r>
              <a:rPr lang="en-US" dirty="0">
                <a:latin typeface="Arial" panose="020B0604020202020204" pitchFamily="34" charset="0"/>
              </a:rPr>
              <a:t>75</a:t>
            </a:r>
            <a:r>
              <a:rPr lang="en-US" sz="1400" dirty="0">
                <a:latin typeface="Arial" panose="020B0604020202020204" pitchFamily="34" charset="0"/>
              </a:rPr>
              <a:t> V comparison between </a:t>
            </a:r>
            <a:r>
              <a:rPr lang="en-US" dirty="0" err="1">
                <a:latin typeface="Arial" panose="020B0604020202020204" pitchFamily="34" charset="0"/>
              </a:rPr>
              <a:t>í</a:t>
            </a:r>
            <a:r>
              <a:rPr lang="en-US" sz="1400" dirty="0" err="1">
                <a:latin typeface="Arial" panose="020B0604020202020204" pitchFamily="34" charset="0"/>
              </a:rPr>
              <a:t>ntegrated</a:t>
            </a:r>
            <a:r>
              <a:rPr lang="en-US" sz="1400" dirty="0">
                <a:latin typeface="Arial" panose="020B0604020202020204" pitchFamily="34" charset="0"/>
              </a:rPr>
              <a:t> half bridge (DHP1050) vs </a:t>
            </a:r>
            <a:r>
              <a:rPr lang="en-US" dirty="0">
                <a:latin typeface="Arial" panose="020B0604020202020204" pitchFamily="34" charset="0"/>
              </a:rPr>
              <a:t>Discrete solution </a:t>
            </a:r>
            <a:r>
              <a:rPr lang="en-US" sz="1400" dirty="0">
                <a:latin typeface="Arial" panose="020B0604020202020204" pitchFamily="34" charset="0"/>
              </a:rPr>
              <a:t>(</a:t>
            </a:r>
            <a:r>
              <a:rPr lang="en-US" dirty="0">
                <a:latin typeface="Arial" panose="020B0604020202020204" pitchFamily="34" charset="0"/>
              </a:rPr>
              <a:t>2EDL8024G + </a:t>
            </a:r>
            <a:r>
              <a:rPr lang="en-US" kern="0" dirty="0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2xBSC050N10NS5</a:t>
            </a:r>
            <a:r>
              <a:rPr lang="en-US" sz="1400" dirty="0">
                <a:latin typeface="Arial" panose="020B0604020202020204" pitchFamily="34" charset="0"/>
              </a:rPr>
              <a:t>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FC73922-CED2-49C1-98EF-C311DF7AFE5F}"/>
              </a:ext>
            </a:extLst>
          </p:cNvPr>
          <p:cNvSpPr txBox="1"/>
          <p:nvPr/>
        </p:nvSpPr>
        <p:spPr bwMode="auto">
          <a:xfrm>
            <a:off x="8421102" y="2130954"/>
            <a:ext cx="648072" cy="398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ctr" anchorCtr="0">
            <a:noAutofit/>
          </a:bodyPr>
          <a:lstStyle/>
          <a:p>
            <a:pPr marR="0" algn="l" defTabSz="576000" eaLnBrk="0" fontAlgn="auto" latinLnBrk="0" hangingPunct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tabLst/>
            </a:pPr>
            <a:r>
              <a:rPr lang="en-US" sz="1200" kern="0" baseline="0" dirty="0">
                <a:latin typeface="+mn-lt"/>
                <a:ea typeface="+mn-ea"/>
                <a:cs typeface="+mn-cs"/>
              </a:rPr>
              <a:t>(V</a:t>
            </a:r>
            <a:r>
              <a:rPr lang="en-US" sz="1200" kern="0" baseline="-25000" dirty="0">
                <a:latin typeface="+mn-lt"/>
                <a:ea typeface="+mn-ea"/>
                <a:cs typeface="+mn-cs"/>
              </a:rPr>
              <a:t>DS </a:t>
            </a:r>
            <a:r>
              <a:rPr lang="en-US" sz="1200" kern="0" dirty="0">
                <a:latin typeface="+mn-lt"/>
                <a:ea typeface="+mn-ea"/>
                <a:cs typeface="+mn-cs"/>
              </a:rPr>
              <a:t>)</a:t>
            </a:r>
            <a:endParaRPr lang="de-AT" sz="1200" kern="0" baseline="-25000" dirty="0"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DAB4188-58EE-49FB-AA7E-9E8EB09611D9}"/>
              </a:ext>
            </a:extLst>
          </p:cNvPr>
          <p:cNvSpPr txBox="1"/>
          <p:nvPr/>
        </p:nvSpPr>
        <p:spPr bwMode="auto">
          <a:xfrm>
            <a:off x="9295613" y="2569198"/>
            <a:ext cx="648072" cy="398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ctr" anchorCtr="0">
            <a:noAutofit/>
          </a:bodyPr>
          <a:lstStyle/>
          <a:p>
            <a:pPr marR="0" algn="l" defTabSz="576000" eaLnBrk="0" fontAlgn="auto" latinLnBrk="0" hangingPunct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tabLst/>
            </a:pPr>
            <a:r>
              <a:rPr lang="en-US" sz="1200" kern="0" baseline="0" dirty="0">
                <a:latin typeface="+mn-lt"/>
                <a:ea typeface="+mn-ea"/>
                <a:cs typeface="+mn-cs"/>
              </a:rPr>
              <a:t>(V</a:t>
            </a:r>
            <a:r>
              <a:rPr lang="en-US" sz="1200" kern="0" baseline="-25000" dirty="0">
                <a:latin typeface="+mn-lt"/>
                <a:ea typeface="+mn-ea"/>
                <a:cs typeface="+mn-cs"/>
              </a:rPr>
              <a:t>DS </a:t>
            </a:r>
            <a:r>
              <a:rPr lang="en-US" sz="1200" kern="0" dirty="0">
                <a:latin typeface="+mn-lt"/>
                <a:ea typeface="+mn-ea"/>
                <a:cs typeface="+mn-cs"/>
              </a:rPr>
              <a:t>)</a:t>
            </a:r>
            <a:endParaRPr lang="de-AT" sz="1200" kern="0" baseline="-25000" dirty="0">
              <a:latin typeface="+mn-lt"/>
              <a:ea typeface="+mn-ea"/>
              <a:cs typeface="+mn-cs"/>
            </a:endParaRPr>
          </a:p>
        </p:txBody>
      </p:sp>
      <p:sp>
        <p:nvSpPr>
          <p:cNvPr id="11" name="Pentagon 86">
            <a:extLst>
              <a:ext uri="{FF2B5EF4-FFF2-40B4-BE49-F238E27FC236}">
                <a16:creationId xmlns:a16="http://schemas.microsoft.com/office/drawing/2014/main" id="{5E50314E-EF18-4DEB-BB57-38832F7A0B7F}"/>
              </a:ext>
            </a:extLst>
          </p:cNvPr>
          <p:cNvSpPr/>
          <p:nvPr/>
        </p:nvSpPr>
        <p:spPr bwMode="auto">
          <a:xfrm>
            <a:off x="7177864" y="959923"/>
            <a:ext cx="2271675" cy="468000"/>
          </a:xfrm>
          <a:prstGeom prst="homePlate">
            <a:avLst>
              <a:gd name="adj" fmla="val 27542"/>
            </a:avLst>
          </a:prstGeo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r>
              <a:rPr lang="en-US" sz="1400" dirty="0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Improved</a:t>
            </a:r>
          </a:p>
          <a:p>
            <a:pPr algn="ctr" eaLnBrk="0" hangingPunct="0"/>
            <a:r>
              <a:rPr lang="en-US" sz="1400" dirty="0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thermal behavior</a:t>
            </a:r>
          </a:p>
        </p:txBody>
      </p:sp>
      <p:sp>
        <p:nvSpPr>
          <p:cNvPr id="12" name="Pentagon 83">
            <a:extLst>
              <a:ext uri="{FF2B5EF4-FFF2-40B4-BE49-F238E27FC236}">
                <a16:creationId xmlns:a16="http://schemas.microsoft.com/office/drawing/2014/main" id="{701B8862-27A2-4155-B651-8AE500F4B827}"/>
              </a:ext>
            </a:extLst>
          </p:cNvPr>
          <p:cNvSpPr/>
          <p:nvPr/>
        </p:nvSpPr>
        <p:spPr bwMode="auto">
          <a:xfrm>
            <a:off x="5070995" y="959923"/>
            <a:ext cx="2271675" cy="468000"/>
          </a:xfrm>
          <a:prstGeom prst="homePlate">
            <a:avLst>
              <a:gd name="adj" fmla="val 27542"/>
            </a:avLst>
          </a:prstGeo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r>
              <a:rPr lang="en-US" sz="1400" dirty="0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Space saving</a:t>
            </a:r>
          </a:p>
        </p:txBody>
      </p:sp>
      <p:sp>
        <p:nvSpPr>
          <p:cNvPr id="13" name="Pentagon 32">
            <a:extLst>
              <a:ext uri="{FF2B5EF4-FFF2-40B4-BE49-F238E27FC236}">
                <a16:creationId xmlns:a16="http://schemas.microsoft.com/office/drawing/2014/main" id="{2E5215EB-7574-41C8-BD44-7CC006E0E376}"/>
              </a:ext>
            </a:extLst>
          </p:cNvPr>
          <p:cNvSpPr/>
          <p:nvPr/>
        </p:nvSpPr>
        <p:spPr bwMode="auto">
          <a:xfrm>
            <a:off x="3015947" y="959642"/>
            <a:ext cx="2271675" cy="468000"/>
          </a:xfrm>
          <a:prstGeom prst="homePlate">
            <a:avLst>
              <a:gd name="adj" fmla="val 27542"/>
            </a:avLst>
          </a:prstGeom>
          <a:solidFill>
            <a:schemeClr val="accent3">
              <a:lumMod val="75000"/>
            </a:schemeClr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r>
              <a:rPr lang="en-GB" sz="1400" dirty="0">
                <a:solidFill>
                  <a:schemeClr val="bg1"/>
                </a:solidFill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Overshoot improvement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91159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35A76B0-5BF4-4AB0-BFB0-C04D0C536CBC}"/>
              </a:ext>
            </a:extLst>
          </p:cNvPr>
          <p:cNvSpPr/>
          <p:nvPr/>
        </p:nvSpPr>
        <p:spPr bwMode="auto">
          <a:xfrm>
            <a:off x="1571683" y="2911537"/>
            <a:ext cx="610291" cy="2160240"/>
          </a:xfrm>
          <a:prstGeom prst="rect">
            <a:avLst/>
          </a:prstGeom>
          <a:solidFill>
            <a:schemeClr val="bg2"/>
          </a:solidFill>
          <a:ln w="28575">
            <a:solidFill>
              <a:schemeClr val="accent6"/>
            </a:solidFill>
            <a:prstDash val="sysDash"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AT" sz="1600" baseline="0" dirty="0">
              <a:latin typeface="+mn-lt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05CE56F-7819-4A17-945C-E80615C7D11E}"/>
              </a:ext>
            </a:extLst>
          </p:cNvPr>
          <p:cNvSpPr/>
          <p:nvPr/>
        </p:nvSpPr>
        <p:spPr bwMode="auto">
          <a:xfrm>
            <a:off x="941409" y="2924944"/>
            <a:ext cx="610291" cy="2160240"/>
          </a:xfrm>
          <a:prstGeom prst="rect">
            <a:avLst/>
          </a:prstGeom>
          <a:solidFill>
            <a:schemeClr val="bg2"/>
          </a:solidFill>
          <a:ln w="28575">
            <a:solidFill>
              <a:schemeClr val="accent6"/>
            </a:solidFill>
            <a:prstDash val="sysDash"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AT" sz="1600" baseline="0" dirty="0">
              <a:latin typeface="+mn-lt"/>
              <a:ea typeface="+mn-ea"/>
              <a:cs typeface="+mn-cs"/>
            </a:endParaRPr>
          </a:p>
        </p:txBody>
      </p:sp>
      <p:sp>
        <p:nvSpPr>
          <p:cNvPr id="11" name="Titel 10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AT" dirty="0">
                <a:latin typeface="Arial" panose="020B0604020202020204" pitchFamily="34" charset="0"/>
              </a:rPr>
              <a:t>OptiMOS™ Power Stage 100 V </a:t>
            </a:r>
            <a:br>
              <a:rPr lang="en-US" dirty="0">
                <a:latin typeface="Arial" panose="020B0604020202020204" pitchFamily="34" charset="0"/>
              </a:rPr>
            </a:br>
            <a:r>
              <a:rPr lang="en-US" sz="1800" dirty="0">
                <a:latin typeface="Arial" panose="020B0604020202020204" pitchFamily="34" charset="0"/>
              </a:rPr>
              <a:t>PCB space saving</a:t>
            </a:r>
            <a:endParaRPr lang="de-DE" sz="1800" dirty="0">
              <a:latin typeface="Arial" panose="020B0604020202020204" pitchFamily="34" charset="0"/>
            </a:endParaRPr>
          </a:p>
        </p:txBody>
      </p:sp>
      <p:sp>
        <p:nvSpPr>
          <p:cNvPr id="45" name="Pentagon 44"/>
          <p:cNvSpPr/>
          <p:nvPr/>
        </p:nvSpPr>
        <p:spPr bwMode="auto">
          <a:xfrm>
            <a:off x="6042027" y="1052736"/>
            <a:ext cx="2271675" cy="468000"/>
          </a:xfrm>
          <a:prstGeom prst="homePlate">
            <a:avLst>
              <a:gd name="adj" fmla="val 27542"/>
            </a:avLst>
          </a:prstGeo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r>
              <a:rPr lang="en-US" sz="1400" dirty="0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Improved</a:t>
            </a:r>
          </a:p>
          <a:p>
            <a:pPr algn="ctr" eaLnBrk="0" hangingPunct="0"/>
            <a:r>
              <a:rPr lang="en-US" sz="1400" dirty="0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thermal behavior</a:t>
            </a:r>
          </a:p>
        </p:txBody>
      </p:sp>
      <p:sp>
        <p:nvSpPr>
          <p:cNvPr id="46" name="Pentagon 45"/>
          <p:cNvSpPr/>
          <p:nvPr/>
        </p:nvSpPr>
        <p:spPr bwMode="auto">
          <a:xfrm>
            <a:off x="3935158" y="1052736"/>
            <a:ext cx="2271675" cy="468000"/>
          </a:xfrm>
          <a:prstGeom prst="homePlate">
            <a:avLst>
              <a:gd name="adj" fmla="val 27542"/>
            </a:avLst>
          </a:prstGeom>
          <a:solidFill>
            <a:schemeClr val="accent3">
              <a:lumMod val="75000"/>
            </a:schemeClr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Space saving</a:t>
            </a:r>
          </a:p>
        </p:txBody>
      </p:sp>
      <p:sp>
        <p:nvSpPr>
          <p:cNvPr id="47" name="Pentagon 46"/>
          <p:cNvSpPr/>
          <p:nvPr/>
        </p:nvSpPr>
        <p:spPr bwMode="auto">
          <a:xfrm>
            <a:off x="1880110" y="1052455"/>
            <a:ext cx="2271675" cy="468000"/>
          </a:xfrm>
          <a:prstGeom prst="homePlate">
            <a:avLst>
              <a:gd name="adj" fmla="val 27542"/>
            </a:avLst>
          </a:prstGeo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r>
              <a:rPr lang="en-GB" sz="1400" dirty="0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Overshoot improvement</a:t>
            </a:r>
            <a:endParaRPr lang="en-US" sz="1400" dirty="0">
              <a:latin typeface="Arial" panose="020B0604020202020204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923011F-38FD-4557-AFFC-B3A4143D4FC9}"/>
              </a:ext>
            </a:extLst>
          </p:cNvPr>
          <p:cNvGrpSpPr/>
          <p:nvPr/>
        </p:nvGrpSpPr>
        <p:grpSpPr>
          <a:xfrm>
            <a:off x="2662474" y="2495253"/>
            <a:ext cx="7812868" cy="3269140"/>
            <a:chOff x="1271464" y="1877327"/>
            <a:chExt cx="9690185" cy="4364003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5DA21D4E-F166-4841-9241-A9BC0657B1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7727" t="5582" r="11949" b="2652"/>
            <a:stretch/>
          </p:blipFill>
          <p:spPr>
            <a:xfrm>
              <a:off x="7719285" y="1882171"/>
              <a:ext cx="3197266" cy="2024673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31C57504-3E4E-457F-B836-2CA30049BB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701" t="5858" r="14351" b="8088"/>
            <a:stretch/>
          </p:blipFill>
          <p:spPr>
            <a:xfrm>
              <a:off x="7719285" y="4068923"/>
              <a:ext cx="3242364" cy="2063584"/>
            </a:xfrm>
            <a:prstGeom prst="rect">
              <a:avLst/>
            </a:prstGeom>
          </p:spPr>
        </p:pic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53CFF32B-2E5E-4D38-93BE-DAF2AFEAEEF2}"/>
                </a:ext>
              </a:extLst>
            </p:cNvPr>
            <p:cNvSpPr/>
            <p:nvPr/>
          </p:nvSpPr>
          <p:spPr bwMode="auto">
            <a:xfrm>
              <a:off x="8044248" y="2507067"/>
              <a:ext cx="495282" cy="511564"/>
            </a:xfrm>
            <a:prstGeom prst="rect">
              <a:avLst/>
            </a:prstGeom>
            <a:noFill/>
            <a:ln w="57150">
              <a:solidFill>
                <a:schemeClr val="tx2">
                  <a:lumMod val="75000"/>
                </a:schemeClr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72000" tIns="72000" rIns="72000" bIns="72000" rtlCol="0" anchor="ctr"/>
            <a:lstStyle/>
            <a:p>
              <a:pPr algn="ctr" eaLnBrk="0" hangingPunct="0"/>
              <a:endParaRPr lang="en-US" sz="2000" dirty="0">
                <a:latin typeface="Arial" panose="020B0604020202020204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808E95AF-D833-471F-95C8-C60E0573E99C}"/>
                </a:ext>
              </a:extLst>
            </p:cNvPr>
            <p:cNvSpPr/>
            <p:nvPr/>
          </p:nvSpPr>
          <p:spPr bwMode="auto">
            <a:xfrm>
              <a:off x="8057124" y="3363326"/>
              <a:ext cx="495282" cy="511564"/>
            </a:xfrm>
            <a:prstGeom prst="rect">
              <a:avLst/>
            </a:prstGeom>
            <a:noFill/>
            <a:ln w="57150">
              <a:solidFill>
                <a:schemeClr val="tx2">
                  <a:lumMod val="75000"/>
                </a:schemeClr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72000" tIns="72000" rIns="72000" bIns="72000" rtlCol="0" anchor="ctr"/>
            <a:lstStyle/>
            <a:p>
              <a:pPr algn="ctr" eaLnBrk="0" hangingPunct="0"/>
              <a:endParaRPr lang="en-US" sz="2000" dirty="0">
                <a:latin typeface="Arial" panose="020B0604020202020204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8358F6F6-F0EC-429D-B9C9-A6C38E9B2266}"/>
                </a:ext>
              </a:extLst>
            </p:cNvPr>
            <p:cNvSpPr/>
            <p:nvPr/>
          </p:nvSpPr>
          <p:spPr bwMode="auto">
            <a:xfrm>
              <a:off x="6902066" y="1877327"/>
              <a:ext cx="765098" cy="425518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vert270" wrap="square" lIns="72000" tIns="72000" rIns="72000" bIns="72000" rtlCol="0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300"/>
                </a:spcAft>
                <a:buClr>
                  <a:schemeClr val="accent1"/>
                </a:buClr>
              </a:pPr>
              <a:r>
                <a:rPr lang="en-CA" sz="2800" kern="0" dirty="0">
                  <a:latin typeface="Arial" panose="020B0604020202020204" pitchFamily="34" charset="0"/>
                  <a:ea typeface="Source Sans Pro" panose="020B0503030403020204" pitchFamily="34" charset="0"/>
                  <a:cs typeface="Arial" panose="020B0604020202020204" pitchFamily="34" charset="0"/>
                </a:rPr>
                <a:t>2 </a:t>
              </a:r>
              <a:r>
                <a:rPr lang="en-CA" sz="2800" kern="0" dirty="0" err="1">
                  <a:latin typeface="Arial" panose="020B0604020202020204" pitchFamily="34" charset="0"/>
                  <a:ea typeface="Source Sans Pro" panose="020B0503030403020204" pitchFamily="34" charset="0"/>
                  <a:cs typeface="Arial" panose="020B0604020202020204" pitchFamily="34" charset="0"/>
                </a:rPr>
                <a:t>OptiMOS</a:t>
              </a:r>
              <a:r>
                <a:rPr lang="en-CA" sz="2800" kern="0" dirty="0">
                  <a:latin typeface="Arial" panose="020B0604020202020204" pitchFamily="34" charset="0"/>
                  <a:ea typeface="Source Sans Pro" panose="020B0503030403020204" pitchFamily="34" charset="0"/>
                  <a:cs typeface="Arial" panose="020B0604020202020204" pitchFamily="34" charset="0"/>
                </a:rPr>
                <a:t>™ PS</a:t>
              </a:r>
              <a:endParaRPr lang="en-US" sz="2800" kern="0" dirty="0"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9AC159FA-D5EF-4F10-8292-E609CB82C9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0091" t="5337" r="13683" b="5986"/>
            <a:stretch/>
          </p:blipFill>
          <p:spPr>
            <a:xfrm>
              <a:off x="1965446" y="4166015"/>
              <a:ext cx="3218349" cy="2075315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20B9DC35-13EE-41FF-90F6-EBF96ED030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6181" t="5337" r="11496"/>
            <a:stretch/>
          </p:blipFill>
          <p:spPr>
            <a:xfrm>
              <a:off x="1965446" y="1963360"/>
              <a:ext cx="3218349" cy="2051318"/>
            </a:xfrm>
            <a:prstGeom prst="rect">
              <a:avLst/>
            </a:prstGeom>
          </p:spPr>
        </p:pic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B4410A4A-F441-4714-8578-3038BE9AF593}"/>
                </a:ext>
              </a:extLst>
            </p:cNvPr>
            <p:cNvSpPr/>
            <p:nvPr/>
          </p:nvSpPr>
          <p:spPr bwMode="auto">
            <a:xfrm>
              <a:off x="1287172" y="1942488"/>
              <a:ext cx="650777" cy="207218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vert270" wrap="square" lIns="72000" tIns="72000" rIns="72000" bIns="72000" rtlCol="0" anchor="ctr"/>
            <a:lstStyle/>
            <a:p>
              <a:pPr algn="ctr" eaLnBrk="0" hangingPunct="0"/>
              <a:r>
                <a:rPr lang="en-CA" sz="1500" kern="0" dirty="0">
                  <a:latin typeface="Arial" panose="020B0604020202020204" pitchFamily="34" charset="0"/>
                  <a:ea typeface="Source Sans Pro" panose="020B0503030403020204" pitchFamily="34" charset="0"/>
                  <a:cs typeface="Arial" panose="020B0604020202020204" pitchFamily="34" charset="0"/>
                </a:rPr>
                <a:t> 4 MOSFETs</a:t>
              </a:r>
              <a:endParaRPr lang="en-US" sz="1500" kern="0" dirty="0"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78504B1D-1656-422B-A37A-FF36ACE85AEA}"/>
                </a:ext>
              </a:extLst>
            </p:cNvPr>
            <p:cNvSpPr/>
            <p:nvPr/>
          </p:nvSpPr>
          <p:spPr bwMode="auto">
            <a:xfrm>
              <a:off x="2270809" y="2548712"/>
              <a:ext cx="517353" cy="1442423"/>
            </a:xfrm>
            <a:prstGeom prst="rect">
              <a:avLst/>
            </a:prstGeom>
            <a:noFill/>
            <a:ln w="57150">
              <a:solidFill>
                <a:schemeClr val="tx2">
                  <a:lumMod val="75000"/>
                </a:schemeClr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72000" tIns="72000" rIns="72000" bIns="72000" rtlCol="0" anchor="ctr"/>
            <a:lstStyle/>
            <a:p>
              <a:pPr algn="ctr" eaLnBrk="0" hangingPunct="0"/>
              <a:endParaRPr lang="en-US" sz="2000" dirty="0">
                <a:latin typeface="Arial" panose="020B0604020202020204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CE62411E-59A1-44D2-B88A-C878C630691C}"/>
                </a:ext>
              </a:extLst>
            </p:cNvPr>
            <p:cNvSpPr/>
            <p:nvPr/>
          </p:nvSpPr>
          <p:spPr bwMode="auto">
            <a:xfrm>
              <a:off x="2304188" y="4123373"/>
              <a:ext cx="405332" cy="458337"/>
            </a:xfrm>
            <a:prstGeom prst="rect">
              <a:avLst/>
            </a:prstGeom>
            <a:noFill/>
            <a:ln w="57150">
              <a:solidFill>
                <a:schemeClr val="tx2">
                  <a:lumMod val="75000"/>
                </a:schemeClr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72000" tIns="72000" rIns="72000" bIns="72000" rtlCol="0" anchor="ctr"/>
            <a:lstStyle/>
            <a:p>
              <a:pPr algn="ctr" eaLnBrk="0" hangingPunct="0"/>
              <a:endParaRPr lang="en-US" sz="2000" dirty="0">
                <a:latin typeface="Arial" panose="020B0604020202020204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6A877C35-F857-4E7E-A138-60F9233F9D8B}"/>
                </a:ext>
              </a:extLst>
            </p:cNvPr>
            <p:cNvSpPr/>
            <p:nvPr/>
          </p:nvSpPr>
          <p:spPr bwMode="auto">
            <a:xfrm>
              <a:off x="2447647" y="5232344"/>
              <a:ext cx="405332" cy="458337"/>
            </a:xfrm>
            <a:prstGeom prst="rect">
              <a:avLst/>
            </a:prstGeom>
            <a:noFill/>
            <a:ln w="57150">
              <a:solidFill>
                <a:schemeClr val="tx2">
                  <a:lumMod val="75000"/>
                </a:schemeClr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72000" tIns="72000" rIns="72000" bIns="72000" rtlCol="0" anchor="ctr"/>
            <a:lstStyle/>
            <a:p>
              <a:pPr algn="ctr" eaLnBrk="0" hangingPunct="0"/>
              <a:endParaRPr lang="en-US" sz="2000" dirty="0">
                <a:latin typeface="Arial" panose="020B0604020202020204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B16DB0A1-E72F-4E62-9937-2B8B3FE56D1B}"/>
                </a:ext>
              </a:extLst>
            </p:cNvPr>
            <p:cNvSpPr/>
            <p:nvPr/>
          </p:nvSpPr>
          <p:spPr bwMode="auto">
            <a:xfrm>
              <a:off x="1271464" y="4167244"/>
              <a:ext cx="650777" cy="206533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vert270" wrap="square" lIns="72000" tIns="72000" rIns="72000" bIns="72000" rtlCol="0" anchor="ctr"/>
            <a:lstStyle/>
            <a:p>
              <a:pPr algn="ctr" eaLnBrk="0" hangingPunct="0"/>
              <a:r>
                <a:rPr lang="en-CA" sz="1800" kern="0" dirty="0">
                  <a:latin typeface="Arial" panose="020B0604020202020204" pitchFamily="34" charset="0"/>
                  <a:ea typeface="Source Sans Pro" panose="020B0503030403020204" pitchFamily="34" charset="0"/>
                  <a:cs typeface="Arial" panose="020B0604020202020204" pitchFamily="34" charset="0"/>
                </a:rPr>
                <a:t> </a:t>
              </a:r>
              <a:r>
                <a:rPr lang="de-AT" sz="1800" dirty="0">
                  <a:latin typeface="Arial" panose="020B0604020202020204" pitchFamily="34" charset="0"/>
                  <a:ea typeface="Verdana" pitchFamily="34" charset="0"/>
                  <a:cs typeface="Verdana" pitchFamily="34" charset="0"/>
                </a:rPr>
                <a:t>2 HB Drivers</a:t>
              </a:r>
            </a:p>
          </p:txBody>
        </p:sp>
      </p:grpSp>
      <p:sp>
        <p:nvSpPr>
          <p:cNvPr id="49" name="Right Arrow 64">
            <a:extLst>
              <a:ext uri="{FF2B5EF4-FFF2-40B4-BE49-F238E27FC236}">
                <a16:creationId xmlns:a16="http://schemas.microsoft.com/office/drawing/2014/main" id="{1BEA4F65-7300-4AEB-9757-0F94CDA554A0}"/>
              </a:ext>
            </a:extLst>
          </p:cNvPr>
          <p:cNvSpPr/>
          <p:nvPr/>
        </p:nvSpPr>
        <p:spPr bwMode="auto">
          <a:xfrm>
            <a:off x="5905766" y="2798231"/>
            <a:ext cx="1276941" cy="2677558"/>
          </a:xfrm>
          <a:prstGeom prst="rightArrow">
            <a:avLst>
              <a:gd name="adj1" fmla="val 50000"/>
              <a:gd name="adj2" fmla="val 48085"/>
            </a:avLst>
          </a:prstGeom>
          <a:solidFill>
            <a:schemeClr val="accent4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72000" tIns="72000" rIns="72000" bIns="72000" rtlCol="0" anchor="ctr"/>
          <a:lstStyle/>
          <a:p>
            <a:pPr algn="ctr" eaLnBrk="0" hangingPunct="0"/>
            <a:r>
              <a:rPr lang="en-CA" b="1" dirty="0">
                <a:latin typeface="Arial" panose="020B0604020202020204" pitchFamily="34" charset="0"/>
                <a:ea typeface="Source Sans Pro" panose="020B0503030403020204" pitchFamily="34" charset="0"/>
                <a:cs typeface="Verdana" pitchFamily="34" charset="0"/>
              </a:rPr>
              <a:t>-</a:t>
            </a:r>
            <a:r>
              <a:rPr lang="en-CA" b="1" dirty="0"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50% footprint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4375A42-A8DA-44F8-B6F9-8CE193A780E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8537" y="2533164"/>
            <a:ext cx="2271675" cy="286637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3E2B54B-9F52-4EF2-8CFB-CE5CFDF12848}"/>
              </a:ext>
            </a:extLst>
          </p:cNvPr>
          <p:cNvSpPr/>
          <p:nvPr/>
        </p:nvSpPr>
        <p:spPr bwMode="auto">
          <a:xfrm>
            <a:off x="3610791" y="1664190"/>
            <a:ext cx="5040559" cy="4680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en-US" sz="1600" dirty="0"/>
          </a:p>
          <a:p>
            <a:pPr algn="ctr" eaLnBrk="0" hangingPunct="0"/>
            <a:endParaRPr lang="en-US" sz="1600" dirty="0"/>
          </a:p>
          <a:p>
            <a:pPr algn="ctr" eaLnBrk="0" hangingPunct="0"/>
            <a:r>
              <a:rPr lang="en-US" sz="1600" dirty="0"/>
              <a:t>600 W </a:t>
            </a:r>
            <a:r>
              <a:rPr lang="en-US" sz="1600" baseline="0" dirty="0">
                <a:latin typeface="+mn-lt"/>
                <a:ea typeface="+mn-ea"/>
                <a:cs typeface="+mn-cs"/>
              </a:rPr>
              <a:t>¼ brick</a:t>
            </a:r>
          </a:p>
          <a:p>
            <a:pPr algn="ctr" eaLnBrk="0" hangingPunct="0"/>
            <a:r>
              <a:rPr lang="en-US" sz="1600" baseline="0" dirty="0">
                <a:latin typeface="+mn-lt"/>
                <a:ea typeface="+mn-ea"/>
                <a:cs typeface="+mn-cs"/>
              </a:rPr>
              <a:t>48 – 12 V - FB-FB </a:t>
            </a:r>
          </a:p>
          <a:p>
            <a:pPr algn="ctr" eaLnBrk="0" hangingPunct="0"/>
            <a:endParaRPr lang="en-US" sz="1600" baseline="0" dirty="0">
              <a:latin typeface="+mn-lt"/>
              <a:ea typeface="+mn-ea"/>
              <a:cs typeface="+mn-cs"/>
            </a:endParaRPr>
          </a:p>
          <a:p>
            <a:pPr algn="ctr" eaLnBrk="0" hangingPunct="0"/>
            <a:r>
              <a:rPr lang="en-US" sz="1600" baseline="0" dirty="0"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B0EFEAD-7A83-4F59-ADA6-31A251DDEFE6}"/>
              </a:ext>
            </a:extLst>
          </p:cNvPr>
          <p:cNvSpPr/>
          <p:nvPr/>
        </p:nvSpPr>
        <p:spPr bwMode="auto">
          <a:xfrm>
            <a:off x="2871826" y="5921949"/>
            <a:ext cx="1159123" cy="457494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r>
              <a:rPr lang="en-US" sz="1600" baseline="0" dirty="0">
                <a:latin typeface="+mn-lt"/>
                <a:ea typeface="+mn-ea"/>
                <a:cs typeface="+mn-cs"/>
              </a:rPr>
              <a:t>160 mm2</a:t>
            </a:r>
            <a:endParaRPr lang="de-AT" sz="1600" baseline="0" dirty="0">
              <a:latin typeface="+mn-lt"/>
              <a:ea typeface="+mn-ea"/>
              <a:cs typeface="+mn-cs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C854EA0-E84D-4D52-AB4C-BCBCCF533129}"/>
              </a:ext>
            </a:extLst>
          </p:cNvPr>
          <p:cNvSpPr/>
          <p:nvPr/>
        </p:nvSpPr>
        <p:spPr bwMode="auto">
          <a:xfrm>
            <a:off x="8400256" y="5909400"/>
            <a:ext cx="1092837" cy="457494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r>
              <a:rPr lang="en-US" sz="1600" dirty="0">
                <a:latin typeface="+mn-lt"/>
              </a:rPr>
              <a:t>90</a:t>
            </a:r>
            <a:r>
              <a:rPr lang="en-US" sz="1600" baseline="0" dirty="0">
                <a:latin typeface="+mn-lt"/>
                <a:ea typeface="+mn-ea"/>
                <a:cs typeface="+mn-cs"/>
              </a:rPr>
              <a:t> mm2</a:t>
            </a:r>
            <a:endParaRPr lang="de-AT" sz="1600" baseline="0" dirty="0"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60864338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>
                <a:latin typeface="Arial" panose="020B0604020202020204" pitchFamily="34" charset="0"/>
              </a:rPr>
              <a:t>Source Down Configuration</a:t>
            </a:r>
            <a:br>
              <a:rPr lang="en-US">
                <a:latin typeface="Arial" panose="020B0604020202020204" pitchFamily="34" charset="0"/>
              </a:rPr>
            </a:br>
            <a:r>
              <a:rPr lang="en-US">
                <a:latin typeface="Arial" panose="020B0604020202020204" pitchFamily="34" charset="0"/>
              </a:rPr>
              <a:t>Improved thermal PCB design</a:t>
            </a:r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7" name="Gruppieren 6"/>
          <p:cNvGrpSpPr/>
          <p:nvPr/>
        </p:nvGrpSpPr>
        <p:grpSpPr>
          <a:xfrm>
            <a:off x="8788990" y="1679226"/>
            <a:ext cx="2491586" cy="2062861"/>
            <a:chOff x="3656437" y="2255232"/>
            <a:chExt cx="2767582" cy="1987237"/>
          </a:xfrm>
        </p:grpSpPr>
        <p:sp>
          <p:nvSpPr>
            <p:cNvPr id="19" name="Rechteck 18"/>
            <p:cNvSpPr/>
            <p:nvPr/>
          </p:nvSpPr>
          <p:spPr bwMode="auto">
            <a:xfrm>
              <a:off x="4183869" y="2522068"/>
              <a:ext cx="1355344" cy="1410987"/>
            </a:xfrm>
            <a:prstGeom prst="rect">
              <a:avLst/>
            </a:prstGeom>
            <a:solidFill>
              <a:schemeClr val="bg2"/>
            </a:solidFill>
            <a:ln w="1270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>
                <a:spcBef>
                  <a:spcPct val="50000"/>
                </a:spcBef>
              </a:pPr>
              <a:endParaRPr lang="de-DE" sz="1600" dirty="0">
                <a:solidFill>
                  <a:schemeClr val="tx2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3" name="Gerade Verbindung 22"/>
            <p:cNvCxnSpPr>
              <a:endCxn id="31" idx="0"/>
            </p:cNvCxnSpPr>
            <p:nvPr/>
          </p:nvCxnSpPr>
          <p:spPr bwMode="auto">
            <a:xfrm flipH="1">
              <a:off x="4880401" y="2528419"/>
              <a:ext cx="4637" cy="1368632"/>
            </a:xfrm>
            <a:prstGeom prst="line">
              <a:avLst/>
            </a:prstGeom>
            <a:solidFill>
              <a:schemeClr val="accent2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4" name="TextBox 18"/>
            <p:cNvSpPr txBox="1">
              <a:spLocks noChangeArrowheads="1"/>
            </p:cNvSpPr>
            <p:nvPr/>
          </p:nvSpPr>
          <p:spPr bwMode="auto">
            <a:xfrm>
              <a:off x="4459923" y="3969059"/>
              <a:ext cx="905213" cy="2734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buFont typeface="Wingdings" pitchFamily="2" charset="2"/>
                <a:buNone/>
              </a:pPr>
              <a:r>
                <a:rPr lang="en-US" sz="900" dirty="0">
                  <a:solidFill>
                    <a:srgbClr val="000000"/>
                  </a:solidFill>
                  <a:latin typeface="Arial" panose="020B0604020202020204" pitchFamily="34" charset="0"/>
                </a:rPr>
                <a:t>GND</a:t>
              </a:r>
              <a:endParaRPr lang="en-MY" sz="900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5" name="TextBox 18"/>
            <p:cNvSpPr txBox="1">
              <a:spLocks noChangeArrowheads="1"/>
            </p:cNvSpPr>
            <p:nvPr/>
          </p:nvSpPr>
          <p:spPr bwMode="auto">
            <a:xfrm>
              <a:off x="3656437" y="2806069"/>
              <a:ext cx="542594" cy="2734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r">
                <a:buFont typeface="Wingdings" pitchFamily="2" charset="2"/>
                <a:buNone/>
              </a:pPr>
              <a:r>
                <a:rPr lang="en-US" sz="900" dirty="0">
                  <a:solidFill>
                    <a:srgbClr val="000000"/>
                  </a:solidFill>
                  <a:latin typeface="Arial" panose="020B0604020202020204" pitchFamily="34" charset="0"/>
                </a:rPr>
                <a:t>GH</a:t>
              </a:r>
              <a:endParaRPr lang="en-MY" sz="900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27" name="Gerade Verbindung 26"/>
            <p:cNvCxnSpPr/>
            <p:nvPr/>
          </p:nvCxnSpPr>
          <p:spPr bwMode="auto">
            <a:xfrm flipH="1">
              <a:off x="4195236" y="2922058"/>
              <a:ext cx="424235" cy="467"/>
            </a:xfrm>
            <a:prstGeom prst="line">
              <a:avLst/>
            </a:prstGeom>
            <a:solidFill>
              <a:schemeClr val="accent2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</p:cxnSp>
        <p:sp>
          <p:nvSpPr>
            <p:cNvPr id="29" name="Rechteck 28"/>
            <p:cNvSpPr/>
            <p:nvPr/>
          </p:nvSpPr>
          <p:spPr bwMode="auto">
            <a:xfrm>
              <a:off x="4849034" y="2486064"/>
              <a:ext cx="72008" cy="72008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srgbClr val="00214A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" name="TextBox 18"/>
            <p:cNvSpPr txBox="1">
              <a:spLocks noChangeArrowheads="1"/>
            </p:cNvSpPr>
            <p:nvPr/>
          </p:nvSpPr>
          <p:spPr bwMode="auto">
            <a:xfrm>
              <a:off x="4548240" y="2255232"/>
              <a:ext cx="673596" cy="2734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buFont typeface="Wingdings" pitchFamily="2" charset="2"/>
                <a:buNone/>
              </a:pPr>
              <a:r>
                <a:rPr lang="en-US" sz="900" dirty="0">
                  <a:solidFill>
                    <a:srgbClr val="000000"/>
                  </a:solidFill>
                  <a:latin typeface="Arial" panose="020B0604020202020204" pitchFamily="34" charset="0"/>
                </a:rPr>
                <a:t>VIN</a:t>
              </a:r>
              <a:endParaRPr lang="en-MY" sz="900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" name="Rechteck 30"/>
            <p:cNvSpPr/>
            <p:nvPr/>
          </p:nvSpPr>
          <p:spPr bwMode="auto">
            <a:xfrm>
              <a:off x="4844397" y="3897051"/>
              <a:ext cx="72008" cy="72008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srgbClr val="00214A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32" name="Gruppieren 70"/>
            <p:cNvGrpSpPr/>
            <p:nvPr/>
          </p:nvGrpSpPr>
          <p:grpSpPr>
            <a:xfrm>
              <a:off x="4619469" y="2717479"/>
              <a:ext cx="391440" cy="369358"/>
              <a:chOff x="6300192" y="1628799"/>
              <a:chExt cx="1080127" cy="1080121"/>
            </a:xfrm>
            <a:solidFill>
              <a:schemeClr val="tx2"/>
            </a:solidFill>
          </p:grpSpPr>
          <p:sp>
            <p:nvSpPr>
              <p:cNvPr id="107" name="Rectangle 64"/>
              <p:cNvSpPr>
                <a:spLocks noChangeAspect="1" noChangeArrowheads="1"/>
              </p:cNvSpPr>
              <p:nvPr/>
            </p:nvSpPr>
            <p:spPr bwMode="auto">
              <a:xfrm rot="5400000" flipH="1">
                <a:off x="6302253" y="1630854"/>
                <a:ext cx="1076011" cy="1080121"/>
              </a:xfrm>
              <a:prstGeom prst="rect">
                <a:avLst/>
              </a:prstGeom>
              <a:grpFill/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DE" dirty="0">
                  <a:solidFill>
                    <a:srgbClr val="00214A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08" name="Line 65"/>
              <p:cNvSpPr>
                <a:spLocks noChangeAspect="1" noChangeShapeType="1"/>
              </p:cNvSpPr>
              <p:nvPr/>
            </p:nvSpPr>
            <p:spPr bwMode="auto">
              <a:xfrm flipV="1">
                <a:off x="6588224" y="1772816"/>
                <a:ext cx="0" cy="792088"/>
              </a:xfrm>
              <a:prstGeom prst="line">
                <a:avLst/>
              </a:prstGeom>
              <a:grpFill/>
              <a:ln w="63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DE" dirty="0">
                  <a:solidFill>
                    <a:srgbClr val="00214A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09" name="Line 66"/>
              <p:cNvSpPr>
                <a:spLocks noChangeAspect="1" noChangeShapeType="1"/>
              </p:cNvSpPr>
              <p:nvPr/>
            </p:nvSpPr>
            <p:spPr bwMode="auto">
              <a:xfrm flipV="1">
                <a:off x="6732240" y="2348880"/>
                <a:ext cx="0" cy="234095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DE" dirty="0">
                  <a:solidFill>
                    <a:srgbClr val="00214A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10" name="Line 67"/>
              <p:cNvSpPr>
                <a:spLocks noChangeAspect="1" noChangeShapeType="1"/>
              </p:cNvSpPr>
              <p:nvPr/>
            </p:nvSpPr>
            <p:spPr bwMode="auto">
              <a:xfrm flipV="1">
                <a:off x="6732240" y="2060848"/>
                <a:ext cx="0" cy="242309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DE" dirty="0">
                  <a:solidFill>
                    <a:srgbClr val="00214A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11" name="Line 68"/>
              <p:cNvSpPr>
                <a:spLocks noChangeAspect="1" noChangeShapeType="1"/>
              </p:cNvSpPr>
              <p:nvPr/>
            </p:nvSpPr>
            <p:spPr bwMode="auto">
              <a:xfrm flipV="1">
                <a:off x="6732240" y="1772816"/>
                <a:ext cx="0" cy="234095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DE" dirty="0">
                  <a:solidFill>
                    <a:srgbClr val="00214A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12" name="Line 69"/>
              <p:cNvSpPr>
                <a:spLocks noChangeAspect="1" noChangeShapeType="1"/>
              </p:cNvSpPr>
              <p:nvPr/>
            </p:nvSpPr>
            <p:spPr bwMode="auto">
              <a:xfrm flipV="1">
                <a:off x="6732240" y="2204864"/>
                <a:ext cx="288032" cy="0"/>
              </a:xfrm>
              <a:prstGeom prst="line">
                <a:avLst/>
              </a:prstGeom>
              <a:grpFill/>
              <a:ln w="6350">
                <a:solidFill>
                  <a:schemeClr val="tx1"/>
                </a:solidFill>
                <a:round/>
                <a:headEnd type="triangle" w="sm" len="sm"/>
                <a:tailEnd/>
              </a:ln>
              <a:effectLst/>
            </p:spPr>
            <p:txBody>
              <a:bodyPr wrap="none" anchor="ctr"/>
              <a:lstStyle/>
              <a:p>
                <a:endParaRPr lang="de-DE" dirty="0">
                  <a:solidFill>
                    <a:srgbClr val="00214A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13" name="Line 70"/>
              <p:cNvSpPr>
                <a:spLocks noChangeAspect="1" noChangeShapeType="1"/>
              </p:cNvSpPr>
              <p:nvPr/>
            </p:nvSpPr>
            <p:spPr bwMode="auto">
              <a:xfrm flipV="1">
                <a:off x="6732240" y="1844824"/>
                <a:ext cx="504056" cy="0"/>
              </a:xfrm>
              <a:prstGeom prst="line">
                <a:avLst/>
              </a:prstGeom>
              <a:grpFill/>
              <a:ln w="63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DE" dirty="0">
                  <a:solidFill>
                    <a:srgbClr val="00214A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14" name="Line 71"/>
              <p:cNvSpPr>
                <a:spLocks noChangeAspect="1" noChangeShapeType="1"/>
              </p:cNvSpPr>
              <p:nvPr/>
            </p:nvSpPr>
            <p:spPr bwMode="auto">
              <a:xfrm flipV="1">
                <a:off x="6732240" y="2487147"/>
                <a:ext cx="504056" cy="0"/>
              </a:xfrm>
              <a:prstGeom prst="line">
                <a:avLst/>
              </a:prstGeom>
              <a:grpFill/>
              <a:ln w="63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DE" dirty="0">
                  <a:solidFill>
                    <a:srgbClr val="00214A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15" name="Line 72"/>
              <p:cNvSpPr>
                <a:spLocks noChangeAspect="1" noChangeShapeType="1"/>
              </p:cNvSpPr>
              <p:nvPr/>
            </p:nvSpPr>
            <p:spPr bwMode="auto">
              <a:xfrm rot="5400000" flipV="1">
                <a:off x="6768245" y="2456892"/>
                <a:ext cx="504056" cy="0"/>
              </a:xfrm>
              <a:prstGeom prst="line">
                <a:avLst/>
              </a:prstGeom>
              <a:grpFill/>
              <a:ln w="63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DE" dirty="0">
                  <a:solidFill>
                    <a:srgbClr val="00214A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16" name="Line 73"/>
              <p:cNvSpPr>
                <a:spLocks noChangeAspect="1" noChangeShapeType="1"/>
              </p:cNvSpPr>
              <p:nvPr/>
            </p:nvSpPr>
            <p:spPr bwMode="auto">
              <a:xfrm rot="5400000" flipV="1">
                <a:off x="6912259" y="1736813"/>
                <a:ext cx="216027" cy="0"/>
              </a:xfrm>
              <a:prstGeom prst="line">
                <a:avLst/>
              </a:prstGeom>
              <a:grpFill/>
              <a:ln w="63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DE" dirty="0">
                  <a:solidFill>
                    <a:srgbClr val="00214A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17" name="Line 74"/>
              <p:cNvSpPr>
                <a:spLocks noChangeAspect="1" noChangeShapeType="1"/>
              </p:cNvSpPr>
              <p:nvPr/>
            </p:nvSpPr>
            <p:spPr bwMode="auto">
              <a:xfrm>
                <a:off x="6300192" y="2199663"/>
                <a:ext cx="276814" cy="0"/>
              </a:xfrm>
              <a:prstGeom prst="line">
                <a:avLst/>
              </a:prstGeom>
              <a:grpFill/>
              <a:ln w="63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DE" dirty="0">
                  <a:solidFill>
                    <a:srgbClr val="00214A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18" name="Gleichschenkliges Dreieck 117"/>
              <p:cNvSpPr/>
              <p:nvPr/>
            </p:nvSpPr>
            <p:spPr bwMode="auto">
              <a:xfrm>
                <a:off x="7164288" y="2060848"/>
                <a:ext cx="144016" cy="216024"/>
              </a:xfrm>
              <a:prstGeom prst="triangle">
                <a:avLst/>
              </a:prstGeom>
              <a:grpFill/>
              <a:ln w="63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0000" tIns="46800" rIns="90000" bIns="46800" numCol="1" rtlCol="0" anchor="ctr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solidFill>
                    <a:srgbClr val="00214A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19" name="Line 72"/>
              <p:cNvSpPr>
                <a:spLocks noChangeAspect="1" noChangeShapeType="1"/>
              </p:cNvSpPr>
              <p:nvPr/>
            </p:nvSpPr>
            <p:spPr bwMode="auto">
              <a:xfrm rot="5400000" flipV="1">
                <a:off x="6912260" y="2168860"/>
                <a:ext cx="648072" cy="0"/>
              </a:xfrm>
              <a:prstGeom prst="line">
                <a:avLst/>
              </a:prstGeom>
              <a:grpFill/>
              <a:ln w="63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DE" dirty="0">
                  <a:solidFill>
                    <a:srgbClr val="00214A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20" name="Line 71"/>
              <p:cNvSpPr>
                <a:spLocks noChangeAspect="1" noChangeShapeType="1"/>
              </p:cNvSpPr>
              <p:nvPr/>
            </p:nvSpPr>
            <p:spPr bwMode="auto">
              <a:xfrm flipV="1">
                <a:off x="7164288" y="2060848"/>
                <a:ext cx="144016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DE" dirty="0">
                  <a:solidFill>
                    <a:srgbClr val="00214A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33" name="Gruppieren 70"/>
            <p:cNvGrpSpPr/>
            <p:nvPr/>
          </p:nvGrpSpPr>
          <p:grpSpPr>
            <a:xfrm>
              <a:off x="4619443" y="3399246"/>
              <a:ext cx="391440" cy="369358"/>
              <a:chOff x="6300192" y="1628799"/>
              <a:chExt cx="1080127" cy="1080121"/>
            </a:xfrm>
            <a:solidFill>
              <a:schemeClr val="tx2"/>
            </a:solidFill>
          </p:grpSpPr>
          <p:sp>
            <p:nvSpPr>
              <p:cNvPr id="93" name="Rectangle 64"/>
              <p:cNvSpPr>
                <a:spLocks noChangeAspect="1" noChangeArrowheads="1"/>
              </p:cNvSpPr>
              <p:nvPr/>
            </p:nvSpPr>
            <p:spPr bwMode="auto">
              <a:xfrm rot="5400000" flipH="1">
                <a:off x="6302253" y="1630854"/>
                <a:ext cx="1076011" cy="1080121"/>
              </a:xfrm>
              <a:prstGeom prst="rect">
                <a:avLst/>
              </a:prstGeom>
              <a:grpFill/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DE" dirty="0">
                  <a:solidFill>
                    <a:srgbClr val="00214A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94" name="Line 65"/>
              <p:cNvSpPr>
                <a:spLocks noChangeAspect="1" noChangeShapeType="1"/>
              </p:cNvSpPr>
              <p:nvPr/>
            </p:nvSpPr>
            <p:spPr bwMode="auto">
              <a:xfrm flipV="1">
                <a:off x="6588224" y="1772816"/>
                <a:ext cx="0" cy="792088"/>
              </a:xfrm>
              <a:prstGeom prst="line">
                <a:avLst/>
              </a:prstGeom>
              <a:grpFill/>
              <a:ln w="63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DE" dirty="0">
                  <a:solidFill>
                    <a:srgbClr val="00214A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95" name="Line 66"/>
              <p:cNvSpPr>
                <a:spLocks noChangeAspect="1" noChangeShapeType="1"/>
              </p:cNvSpPr>
              <p:nvPr/>
            </p:nvSpPr>
            <p:spPr bwMode="auto">
              <a:xfrm flipV="1">
                <a:off x="6732240" y="2348880"/>
                <a:ext cx="0" cy="234095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DE" dirty="0">
                  <a:solidFill>
                    <a:srgbClr val="00214A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96" name="Line 67"/>
              <p:cNvSpPr>
                <a:spLocks noChangeAspect="1" noChangeShapeType="1"/>
              </p:cNvSpPr>
              <p:nvPr/>
            </p:nvSpPr>
            <p:spPr bwMode="auto">
              <a:xfrm flipV="1">
                <a:off x="6732240" y="2060848"/>
                <a:ext cx="0" cy="242309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DE" dirty="0">
                  <a:solidFill>
                    <a:srgbClr val="00214A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97" name="Line 68"/>
              <p:cNvSpPr>
                <a:spLocks noChangeAspect="1" noChangeShapeType="1"/>
              </p:cNvSpPr>
              <p:nvPr/>
            </p:nvSpPr>
            <p:spPr bwMode="auto">
              <a:xfrm flipV="1">
                <a:off x="6732240" y="1772816"/>
                <a:ext cx="0" cy="234095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DE" dirty="0">
                  <a:solidFill>
                    <a:srgbClr val="00214A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98" name="Line 69"/>
              <p:cNvSpPr>
                <a:spLocks noChangeAspect="1" noChangeShapeType="1"/>
              </p:cNvSpPr>
              <p:nvPr/>
            </p:nvSpPr>
            <p:spPr bwMode="auto">
              <a:xfrm flipV="1">
                <a:off x="6732240" y="2204864"/>
                <a:ext cx="288032" cy="0"/>
              </a:xfrm>
              <a:prstGeom prst="line">
                <a:avLst/>
              </a:prstGeom>
              <a:grpFill/>
              <a:ln w="6350">
                <a:solidFill>
                  <a:schemeClr val="tx1"/>
                </a:solidFill>
                <a:round/>
                <a:headEnd type="triangle" w="sm" len="sm"/>
                <a:tailEnd/>
              </a:ln>
              <a:effectLst/>
            </p:spPr>
            <p:txBody>
              <a:bodyPr wrap="none" anchor="ctr"/>
              <a:lstStyle/>
              <a:p>
                <a:endParaRPr lang="de-DE" dirty="0">
                  <a:solidFill>
                    <a:srgbClr val="00214A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99" name="Line 70"/>
              <p:cNvSpPr>
                <a:spLocks noChangeAspect="1" noChangeShapeType="1"/>
              </p:cNvSpPr>
              <p:nvPr/>
            </p:nvSpPr>
            <p:spPr bwMode="auto">
              <a:xfrm flipV="1">
                <a:off x="6732240" y="1844824"/>
                <a:ext cx="504056" cy="0"/>
              </a:xfrm>
              <a:prstGeom prst="line">
                <a:avLst/>
              </a:prstGeom>
              <a:grpFill/>
              <a:ln w="63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DE" dirty="0">
                  <a:solidFill>
                    <a:srgbClr val="00214A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00" name="Line 71"/>
              <p:cNvSpPr>
                <a:spLocks noChangeAspect="1" noChangeShapeType="1"/>
              </p:cNvSpPr>
              <p:nvPr/>
            </p:nvSpPr>
            <p:spPr bwMode="auto">
              <a:xfrm flipV="1">
                <a:off x="6732240" y="2487147"/>
                <a:ext cx="504056" cy="0"/>
              </a:xfrm>
              <a:prstGeom prst="line">
                <a:avLst/>
              </a:prstGeom>
              <a:grpFill/>
              <a:ln w="63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DE" dirty="0">
                  <a:solidFill>
                    <a:srgbClr val="00214A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01" name="Line 72"/>
              <p:cNvSpPr>
                <a:spLocks noChangeAspect="1" noChangeShapeType="1"/>
              </p:cNvSpPr>
              <p:nvPr/>
            </p:nvSpPr>
            <p:spPr bwMode="auto">
              <a:xfrm rot="5400000" flipV="1">
                <a:off x="6768245" y="2456892"/>
                <a:ext cx="504056" cy="0"/>
              </a:xfrm>
              <a:prstGeom prst="line">
                <a:avLst/>
              </a:prstGeom>
              <a:grpFill/>
              <a:ln w="63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DE" dirty="0">
                  <a:solidFill>
                    <a:srgbClr val="00214A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02" name="Line 73"/>
              <p:cNvSpPr>
                <a:spLocks noChangeAspect="1" noChangeShapeType="1"/>
              </p:cNvSpPr>
              <p:nvPr/>
            </p:nvSpPr>
            <p:spPr bwMode="auto">
              <a:xfrm rot="5400000" flipV="1">
                <a:off x="6912259" y="1736813"/>
                <a:ext cx="216027" cy="0"/>
              </a:xfrm>
              <a:prstGeom prst="line">
                <a:avLst/>
              </a:prstGeom>
              <a:grpFill/>
              <a:ln w="63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DE" dirty="0">
                  <a:solidFill>
                    <a:srgbClr val="00214A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03" name="Line 74"/>
              <p:cNvSpPr>
                <a:spLocks noChangeAspect="1" noChangeShapeType="1"/>
              </p:cNvSpPr>
              <p:nvPr/>
            </p:nvSpPr>
            <p:spPr bwMode="auto">
              <a:xfrm>
                <a:off x="6300192" y="2199663"/>
                <a:ext cx="276814" cy="0"/>
              </a:xfrm>
              <a:prstGeom prst="line">
                <a:avLst/>
              </a:prstGeom>
              <a:grpFill/>
              <a:ln w="63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DE" dirty="0">
                  <a:solidFill>
                    <a:srgbClr val="00214A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04" name="Gleichschenkliges Dreieck 103"/>
              <p:cNvSpPr/>
              <p:nvPr/>
            </p:nvSpPr>
            <p:spPr bwMode="auto">
              <a:xfrm>
                <a:off x="7164288" y="2060848"/>
                <a:ext cx="144016" cy="216024"/>
              </a:xfrm>
              <a:prstGeom prst="triangle">
                <a:avLst/>
              </a:prstGeom>
              <a:grpFill/>
              <a:ln w="63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0000" tIns="46800" rIns="90000" bIns="46800" numCol="1" rtlCol="0" anchor="ctr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solidFill>
                    <a:srgbClr val="00214A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05" name="Line 72"/>
              <p:cNvSpPr>
                <a:spLocks noChangeAspect="1" noChangeShapeType="1"/>
              </p:cNvSpPr>
              <p:nvPr/>
            </p:nvSpPr>
            <p:spPr bwMode="auto">
              <a:xfrm rot="5400000" flipV="1">
                <a:off x="6912260" y="2168860"/>
                <a:ext cx="648072" cy="0"/>
              </a:xfrm>
              <a:prstGeom prst="line">
                <a:avLst/>
              </a:prstGeom>
              <a:grpFill/>
              <a:ln w="63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DE" dirty="0">
                  <a:solidFill>
                    <a:srgbClr val="00214A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06" name="Line 71"/>
              <p:cNvSpPr>
                <a:spLocks noChangeAspect="1" noChangeShapeType="1"/>
              </p:cNvSpPr>
              <p:nvPr/>
            </p:nvSpPr>
            <p:spPr bwMode="auto">
              <a:xfrm flipV="1">
                <a:off x="7164288" y="2060848"/>
                <a:ext cx="144016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DE" dirty="0">
                  <a:solidFill>
                    <a:srgbClr val="00214A"/>
                  </a:solidFill>
                  <a:latin typeface="Arial" panose="020B0604020202020204" pitchFamily="34" charset="0"/>
                </a:endParaRPr>
              </a:p>
            </p:txBody>
          </p:sp>
        </p:grpSp>
        <p:cxnSp>
          <p:nvCxnSpPr>
            <p:cNvPr id="38" name="Gerade Verbindung 37"/>
            <p:cNvCxnSpPr/>
            <p:nvPr/>
          </p:nvCxnSpPr>
          <p:spPr bwMode="auto">
            <a:xfrm flipH="1">
              <a:off x="4204596" y="3595864"/>
              <a:ext cx="424236" cy="0"/>
            </a:xfrm>
            <a:prstGeom prst="line">
              <a:avLst/>
            </a:prstGeom>
            <a:solidFill>
              <a:schemeClr val="accent2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</p:cxnSp>
        <p:sp>
          <p:nvSpPr>
            <p:cNvPr id="39" name="Ellipse 38"/>
            <p:cNvSpPr/>
            <p:nvPr/>
          </p:nvSpPr>
          <p:spPr bwMode="auto">
            <a:xfrm>
              <a:off x="4861541" y="3241102"/>
              <a:ext cx="45719" cy="45719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srgbClr val="00214A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2" name="Rechteck 41"/>
            <p:cNvSpPr/>
            <p:nvPr/>
          </p:nvSpPr>
          <p:spPr bwMode="auto">
            <a:xfrm>
              <a:off x="5505590" y="3227958"/>
              <a:ext cx="72008" cy="72008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srgbClr val="00214A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3" name="TextBox 18"/>
            <p:cNvSpPr txBox="1">
              <a:spLocks noChangeArrowheads="1"/>
            </p:cNvSpPr>
            <p:nvPr/>
          </p:nvSpPr>
          <p:spPr bwMode="auto">
            <a:xfrm>
              <a:off x="5556215" y="3148546"/>
              <a:ext cx="867804" cy="2734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buFont typeface="Wingdings" pitchFamily="2" charset="2"/>
                <a:buNone/>
              </a:pPr>
              <a:r>
                <a:rPr lang="en-US" sz="900" dirty="0">
                  <a:solidFill>
                    <a:srgbClr val="000000"/>
                  </a:solidFill>
                  <a:latin typeface="Arial" panose="020B0604020202020204" pitchFamily="34" charset="0"/>
                </a:rPr>
                <a:t>Switch</a:t>
              </a:r>
              <a:endParaRPr lang="en-MY" sz="900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47" name="Gerade Verbindung 46"/>
            <p:cNvCxnSpPr>
              <a:stCxn id="39" idx="6"/>
            </p:cNvCxnSpPr>
            <p:nvPr/>
          </p:nvCxnSpPr>
          <p:spPr bwMode="auto">
            <a:xfrm>
              <a:off x="4907260" y="3263962"/>
              <a:ext cx="595949" cy="0"/>
            </a:xfrm>
            <a:prstGeom prst="line">
              <a:avLst/>
            </a:prstGeom>
            <a:solidFill>
              <a:schemeClr val="accent2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5" name="Rechteck 54"/>
            <p:cNvSpPr/>
            <p:nvPr/>
          </p:nvSpPr>
          <p:spPr bwMode="auto">
            <a:xfrm>
              <a:off x="4159232" y="2889278"/>
              <a:ext cx="72008" cy="72008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srgbClr val="00214A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6" name="Rechteck 55"/>
            <p:cNvSpPr/>
            <p:nvPr/>
          </p:nvSpPr>
          <p:spPr bwMode="auto">
            <a:xfrm>
              <a:off x="4164572" y="3555149"/>
              <a:ext cx="72008" cy="72008"/>
            </a:xfrm>
            <a:prstGeom prst="rect">
              <a:avLst/>
            </a:prstGeom>
            <a:solidFill>
              <a:schemeClr val="tx2"/>
            </a:solidFill>
            <a:ln w="1270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srgbClr val="00214A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0" name="TextBox 18"/>
            <p:cNvSpPr txBox="1">
              <a:spLocks noChangeArrowheads="1"/>
            </p:cNvSpPr>
            <p:nvPr/>
          </p:nvSpPr>
          <p:spPr bwMode="auto">
            <a:xfrm>
              <a:off x="3656437" y="3481755"/>
              <a:ext cx="551953" cy="2734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r">
                <a:buFont typeface="Wingdings" pitchFamily="2" charset="2"/>
                <a:buNone/>
              </a:pPr>
              <a:r>
                <a:rPr lang="en-US" sz="900" dirty="0">
                  <a:solidFill>
                    <a:srgbClr val="000000"/>
                  </a:solidFill>
                  <a:latin typeface="Arial" panose="020B0604020202020204" pitchFamily="34" charset="0"/>
                </a:rPr>
                <a:t>GL</a:t>
              </a:r>
              <a:endParaRPr lang="en-MY" sz="900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256" name="Gruppieren 255"/>
          <p:cNvGrpSpPr/>
          <p:nvPr/>
        </p:nvGrpSpPr>
        <p:grpSpPr>
          <a:xfrm>
            <a:off x="7248128" y="5243555"/>
            <a:ext cx="2880320" cy="288032"/>
            <a:chOff x="1547664" y="5261467"/>
            <a:chExt cx="2880320" cy="435148"/>
          </a:xfrm>
        </p:grpSpPr>
        <p:sp>
          <p:nvSpPr>
            <p:cNvPr id="135" name="Rectangle 46"/>
            <p:cNvSpPr/>
            <p:nvPr/>
          </p:nvSpPr>
          <p:spPr bwMode="auto">
            <a:xfrm>
              <a:off x="1547664" y="5261467"/>
              <a:ext cx="2880320" cy="435148"/>
            </a:xfrm>
            <a:prstGeom prst="rect">
              <a:avLst/>
            </a:prstGeom>
            <a:solidFill>
              <a:srgbClr val="92D050"/>
            </a:solidFill>
            <a:ln w="127000">
              <a:noFill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72000" tIns="72000" rIns="72000" bIns="72000" anchor="ctr"/>
            <a:lstStyle/>
            <a:p>
              <a:pPr algn="ctr" eaLnBrk="0" hangingPunct="0">
                <a:defRPr/>
              </a:pPr>
              <a:endParaRPr lang="de-AT" sz="1600" dirty="0">
                <a:latin typeface="Arial" panose="020B0604020202020204" pitchFamily="34" charset="0"/>
                <a:ea typeface="Verdana" pitchFamily="34" charset="0"/>
                <a:cs typeface="Verdana" pitchFamily="34" charset="0"/>
              </a:endParaRPr>
            </a:p>
          </p:txBody>
        </p:sp>
        <p:cxnSp>
          <p:nvCxnSpPr>
            <p:cNvPr id="9" name="Gerade Verbindung 8"/>
            <p:cNvCxnSpPr/>
            <p:nvPr/>
          </p:nvCxnSpPr>
          <p:spPr>
            <a:xfrm>
              <a:off x="3825083" y="5261467"/>
              <a:ext cx="530893" cy="0"/>
            </a:xfrm>
            <a:prstGeom prst="line">
              <a:avLst/>
            </a:prstGeom>
            <a:ln w="38100">
              <a:solidFill>
                <a:schemeClr val="accent5">
                  <a:lumMod val="7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Gerade Verbindung 136"/>
            <p:cNvCxnSpPr/>
            <p:nvPr/>
          </p:nvCxnSpPr>
          <p:spPr>
            <a:xfrm>
              <a:off x="1679929" y="5261467"/>
              <a:ext cx="1985568" cy="0"/>
            </a:xfrm>
            <a:prstGeom prst="line">
              <a:avLst/>
            </a:prstGeom>
            <a:ln w="38100">
              <a:solidFill>
                <a:schemeClr val="accent5">
                  <a:lumMod val="7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Gerade Verbindung 151"/>
            <p:cNvCxnSpPr/>
            <p:nvPr/>
          </p:nvCxnSpPr>
          <p:spPr>
            <a:xfrm>
              <a:off x="1623448" y="5696615"/>
              <a:ext cx="206372" cy="0"/>
            </a:xfrm>
            <a:prstGeom prst="line">
              <a:avLst/>
            </a:prstGeom>
            <a:ln w="38100">
              <a:solidFill>
                <a:schemeClr val="accent5">
                  <a:lumMod val="7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Gerade Verbindung 152"/>
            <p:cNvCxnSpPr/>
            <p:nvPr/>
          </p:nvCxnSpPr>
          <p:spPr>
            <a:xfrm>
              <a:off x="1979712" y="5696615"/>
              <a:ext cx="2280632" cy="0"/>
            </a:xfrm>
            <a:prstGeom prst="line">
              <a:avLst/>
            </a:prstGeom>
            <a:ln w="38100">
              <a:solidFill>
                <a:schemeClr val="accent5">
                  <a:lumMod val="7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8" name="Abgerundetes Rechteck 157"/>
            <p:cNvSpPr/>
            <p:nvPr/>
          </p:nvSpPr>
          <p:spPr bwMode="auto">
            <a:xfrm>
              <a:off x="3333208" y="5261467"/>
              <a:ext cx="86734" cy="435148"/>
            </a:xfrm>
            <a:prstGeom prst="roundRect">
              <a:avLst/>
            </a:prstGeom>
            <a:solidFill>
              <a:schemeClr val="accent5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square" lIns="72000" tIns="72000" rIns="72000" bIns="72000" rtlCol="0" anchor="ctr"/>
            <a:lstStyle/>
            <a:p>
              <a:pPr algn="ctr" eaLnBrk="0" hangingPunct="0"/>
              <a:endParaRPr lang="en-US" sz="1600" dirty="0">
                <a:latin typeface="Arial" panose="020B0604020202020204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9" name="Abgerundetes Rechteck 158"/>
            <p:cNvSpPr/>
            <p:nvPr/>
          </p:nvSpPr>
          <p:spPr bwMode="auto">
            <a:xfrm>
              <a:off x="3045159" y="5261467"/>
              <a:ext cx="86734" cy="435148"/>
            </a:xfrm>
            <a:prstGeom prst="roundRect">
              <a:avLst/>
            </a:prstGeom>
            <a:solidFill>
              <a:schemeClr val="accent5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square" lIns="72000" tIns="72000" rIns="72000" bIns="72000" rtlCol="0" anchor="ctr"/>
            <a:lstStyle/>
            <a:p>
              <a:pPr algn="ctr" eaLnBrk="0" hangingPunct="0"/>
              <a:endParaRPr lang="en-US" sz="1600" dirty="0">
                <a:latin typeface="Arial" panose="020B0604020202020204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0" name="Abgerundetes Rechteck 159"/>
            <p:cNvSpPr/>
            <p:nvPr/>
          </p:nvSpPr>
          <p:spPr bwMode="auto">
            <a:xfrm>
              <a:off x="2469059" y="5261467"/>
              <a:ext cx="86734" cy="435148"/>
            </a:xfrm>
            <a:prstGeom prst="roundRect">
              <a:avLst/>
            </a:prstGeom>
            <a:solidFill>
              <a:schemeClr val="accent5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square" lIns="72000" tIns="72000" rIns="72000" bIns="72000" rtlCol="0" anchor="ctr"/>
            <a:lstStyle/>
            <a:p>
              <a:pPr algn="ctr" eaLnBrk="0" hangingPunct="0"/>
              <a:endParaRPr lang="en-US" sz="1600" dirty="0">
                <a:latin typeface="Arial" panose="020B0604020202020204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1" name="Abgerundetes Rechteck 160"/>
            <p:cNvSpPr/>
            <p:nvPr/>
          </p:nvSpPr>
          <p:spPr bwMode="auto">
            <a:xfrm>
              <a:off x="2757109" y="5261467"/>
              <a:ext cx="86734" cy="435148"/>
            </a:xfrm>
            <a:prstGeom prst="roundRect">
              <a:avLst/>
            </a:prstGeom>
            <a:solidFill>
              <a:schemeClr val="accent5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square" lIns="72000" tIns="72000" rIns="72000" bIns="72000" rtlCol="0" anchor="ctr"/>
            <a:lstStyle/>
            <a:p>
              <a:pPr algn="ctr" eaLnBrk="0" hangingPunct="0"/>
              <a:endParaRPr lang="en-US" sz="1600" dirty="0">
                <a:latin typeface="Arial" panose="020B0604020202020204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64" name="Abgerundetes Rechteck 163"/>
            <p:cNvSpPr/>
            <p:nvPr/>
          </p:nvSpPr>
          <p:spPr bwMode="auto">
            <a:xfrm>
              <a:off x="2181010" y="5261467"/>
              <a:ext cx="86734" cy="435148"/>
            </a:xfrm>
            <a:prstGeom prst="roundRect">
              <a:avLst/>
            </a:prstGeom>
            <a:solidFill>
              <a:schemeClr val="accent5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square" lIns="72000" tIns="72000" rIns="72000" bIns="72000" rtlCol="0" anchor="ctr"/>
            <a:lstStyle/>
            <a:p>
              <a:pPr algn="ctr" eaLnBrk="0" hangingPunct="0"/>
              <a:endParaRPr lang="en-US" sz="1600" dirty="0">
                <a:latin typeface="Arial" panose="020B0604020202020204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182" name="Text Box 17"/>
          <p:cNvSpPr txBox="1">
            <a:spLocks noChangeArrowheads="1"/>
          </p:cNvSpPr>
          <p:nvPr/>
        </p:nvSpPr>
        <p:spPr bwMode="auto">
          <a:xfrm>
            <a:off x="2639617" y="4307309"/>
            <a:ext cx="1564531" cy="18466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marL="274638" indent="-274638" defTabSz="865188">
              <a:buClr>
                <a:srgbClr val="79092E"/>
              </a:buClr>
            </a:pPr>
            <a:r>
              <a:rPr lang="en-US" sz="1200" b="1" dirty="0">
                <a:latin typeface="Arial" panose="020B0604020202020204" pitchFamily="34" charset="0"/>
              </a:rPr>
              <a:t>Source Up (standard)</a:t>
            </a:r>
          </a:p>
        </p:txBody>
      </p:sp>
      <p:sp>
        <p:nvSpPr>
          <p:cNvPr id="183" name="Text Box 17"/>
          <p:cNvSpPr txBox="1">
            <a:spLocks noChangeArrowheads="1"/>
          </p:cNvSpPr>
          <p:nvPr/>
        </p:nvSpPr>
        <p:spPr bwMode="auto">
          <a:xfrm>
            <a:off x="7903904" y="4293096"/>
            <a:ext cx="1429879" cy="18466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marL="274638" indent="-274638" defTabSz="865188">
              <a:buClr>
                <a:srgbClr val="79092E"/>
              </a:buClr>
            </a:pPr>
            <a:r>
              <a:rPr lang="en-US" sz="1200" b="1" dirty="0">
                <a:latin typeface="Arial" panose="020B0604020202020204" pitchFamily="34" charset="0"/>
              </a:rPr>
              <a:t>Source Down (</a:t>
            </a:r>
            <a:r>
              <a:rPr lang="en-US" sz="1200" b="1" i="1" dirty="0">
                <a:latin typeface="Arial" panose="020B0604020202020204" pitchFamily="34" charset="0"/>
              </a:rPr>
              <a:t>new</a:t>
            </a:r>
            <a:r>
              <a:rPr lang="en-US" sz="1200" b="1" dirty="0">
                <a:latin typeface="Arial" panose="020B0604020202020204" pitchFamily="34" charset="0"/>
              </a:rPr>
              <a:t>)</a:t>
            </a:r>
          </a:p>
        </p:txBody>
      </p:sp>
      <p:sp>
        <p:nvSpPr>
          <p:cNvPr id="184" name="Bogen 183"/>
          <p:cNvSpPr/>
          <p:nvPr/>
        </p:nvSpPr>
        <p:spPr>
          <a:xfrm>
            <a:off x="9444295" y="2566847"/>
            <a:ext cx="593914" cy="521918"/>
          </a:xfrm>
          <a:prstGeom prst="arc">
            <a:avLst>
              <a:gd name="adj1" fmla="val 16200000"/>
              <a:gd name="adj2" fmla="val 15042597"/>
            </a:avLst>
          </a:prstGeom>
          <a:ln w="19050">
            <a:solidFill>
              <a:srgbClr val="FF000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85" name="Textfeld 184"/>
          <p:cNvSpPr txBox="1"/>
          <p:nvPr>
            <p:custDataLst>
              <p:tags r:id="rId2"/>
            </p:custDataLst>
          </p:nvPr>
        </p:nvSpPr>
        <p:spPr>
          <a:xfrm>
            <a:off x="443368" y="1537290"/>
            <a:ext cx="8373572" cy="198515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180000" indent="-180000" algn="l" defTabSz="576000" rtl="0" eaLnBrk="1" fontAlgn="base" hangingPunct="1">
              <a:buClr>
                <a:schemeClr val="accent1"/>
              </a:buClr>
              <a:buSzPct val="100000"/>
              <a:buFont typeface="Arial" panose="020B0604020202020204" pitchFamily="34" charset="0"/>
              <a:buChar char="›"/>
            </a:lvl1pPr>
            <a:lvl2pPr marL="450000" indent="-270000" algn="l" defTabSz="576000" rtl="0" eaLnBrk="1" fontAlgn="base" hangingPunct="1">
              <a:buClr>
                <a:schemeClr val="accent1"/>
              </a:buClr>
              <a:buSzPct val="100000"/>
              <a:buFont typeface="Verdana" panose="020B0604030504040204" pitchFamily="34" charset="0"/>
              <a:buChar char="–"/>
            </a:lvl2pPr>
            <a:lvl3pPr marL="630000" indent="-180000" algn="l" defTabSz="576000" rtl="0" eaLnBrk="1" fontAlgn="base" hangingPunct="1">
              <a:buClr>
                <a:schemeClr val="accent1"/>
              </a:buClr>
              <a:buSzPct val="100000"/>
              <a:buFont typeface="Arial" panose="020B0604020202020204" pitchFamily="34" charset="0"/>
              <a:buChar char="–"/>
            </a:lvl3pPr>
            <a:lvl4pPr marL="802800" indent="-172800" algn="l" defTabSz="576000" rtl="0" eaLnBrk="1" fontAlgn="base" hangingPunct="1">
              <a:buClr>
                <a:schemeClr val="accent1"/>
              </a:buClr>
              <a:buSzPct val="100000"/>
              <a:buFont typeface="Arial" panose="020B0604020202020204" pitchFamily="34" charset="0"/>
              <a:buChar char="–"/>
            </a:lvl4pPr>
            <a:lvl5pPr marL="982800" indent="-180000" algn="l" defTabSz="576000" rtl="0" eaLnBrk="1" fontAlgn="base" hangingPunct="1">
              <a:buClr>
                <a:schemeClr val="accent1"/>
              </a:buClr>
              <a:buSzPct val="100000"/>
              <a:buFont typeface="Arial" panose="020B0604020202020204" pitchFamily="34" charset="0"/>
              <a:buChar char="–"/>
            </a:lvl5pPr>
            <a:lvl6pPr marL="982800" indent="-180000" algn="l" defTabSz="576000" rtl="0" eaLnBrk="1" fontAlgn="base" hangingPunct="1">
              <a:buClr>
                <a:schemeClr val="accent1"/>
              </a:buClr>
              <a:buFont typeface="Arial" panose="020B0604020202020204" pitchFamily="34" charset="0"/>
              <a:buChar char="–"/>
            </a:lvl6pPr>
            <a:lvl7pPr marL="982800" indent="-180000" algn="l" defTabSz="576000" rtl="0" eaLnBrk="1" fontAlgn="base" hangingPunct="1">
              <a:buClr>
                <a:schemeClr val="accent1"/>
              </a:buClr>
              <a:buFont typeface="Arial" panose="020B0604020202020204" pitchFamily="34" charset="0"/>
              <a:buChar char="–"/>
            </a:lvl7pPr>
            <a:lvl8pPr marL="982800" indent="-180000" algn="l" defTabSz="576000" rtl="0" eaLnBrk="1" fontAlgn="base" hangingPunct="1">
              <a:buClr>
                <a:schemeClr val="accent1"/>
              </a:buClr>
              <a:buFont typeface="Arial" panose="020B0604020202020204" pitchFamily="34" charset="0"/>
              <a:buChar char="–"/>
            </a:lvl8pPr>
            <a:lvl9pPr marL="982800" indent="-180000" algn="l" defTabSz="576000" rtl="0" eaLnBrk="1" fontAlgn="base" hangingPunct="1">
              <a:buClr>
                <a:schemeClr val="accent1"/>
              </a:buClr>
              <a:buFont typeface="Arial" panose="020B0604020202020204" pitchFamily="34" charset="0"/>
              <a:buChar char="–"/>
            </a:lvl9pPr>
          </a:lstStyle>
          <a:p>
            <a:pPr marL="0" indent="0" fontAlgn="auto">
              <a:spcBef>
                <a:spcPts val="600"/>
              </a:spcBef>
              <a:spcAft>
                <a:spcPts val="0"/>
              </a:spcAft>
              <a:buClr>
                <a:srgbClr val="FF0000"/>
              </a:buClr>
              <a:buNone/>
              <a:defRPr/>
            </a:pPr>
            <a:r>
              <a:rPr lang="en-US" sz="1400" b="1" kern="0" dirty="0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Thermal PCB Design for half-bridge </a:t>
            </a:r>
            <a:r>
              <a:rPr lang="en-US" b="1" kern="0" dirty="0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s</a:t>
            </a:r>
            <a:r>
              <a:rPr lang="en-US" sz="1400" b="1" kern="0" dirty="0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witches </a:t>
            </a:r>
          </a:p>
          <a:p>
            <a:pPr lvl="1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kern="0" dirty="0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Large and thick copper power planes (Vin &amp; GND) are exploited as cooling area @ PCB </a:t>
            </a:r>
          </a:p>
          <a:p>
            <a:pPr lvl="1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400" kern="0" dirty="0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For example in buck converter </a:t>
            </a:r>
          </a:p>
          <a:p>
            <a:pPr marL="742950" lvl="1" indent="-285750" fontAlgn="auto">
              <a:spcBef>
                <a:spcPts val="600"/>
              </a:spcBef>
              <a:spcAft>
                <a:spcPts val="0"/>
              </a:spcAft>
              <a:buClr>
                <a:srgbClr val="FF0000"/>
              </a:buClr>
              <a:buFont typeface="Arial" panose="020B0604020202020204" pitchFamily="34" charset="0"/>
              <a:buChar char="•"/>
              <a:defRPr/>
            </a:pPr>
            <a:r>
              <a:rPr lang="en-US" sz="1400" kern="0" dirty="0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no thermal </a:t>
            </a:r>
            <a:r>
              <a:rPr lang="en-US" sz="1400" kern="0" dirty="0" err="1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vias</a:t>
            </a:r>
            <a:r>
              <a:rPr lang="en-US" sz="1400" kern="0" dirty="0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 are allowed @ switch node </a:t>
            </a:r>
          </a:p>
          <a:p>
            <a:pPr marL="742950" lvl="1" indent="-285750" fontAlgn="auto">
              <a:spcBef>
                <a:spcPts val="600"/>
              </a:spcBef>
              <a:spcAft>
                <a:spcPts val="0"/>
              </a:spcAft>
              <a:buClr>
                <a:srgbClr val="FF0000"/>
              </a:buClr>
              <a:buFont typeface="Arial" panose="020B0604020202020204" pitchFamily="34" charset="0"/>
              <a:buChar char="•"/>
              <a:defRPr/>
            </a:pPr>
            <a:r>
              <a:rPr lang="en-US" sz="1400" kern="0" dirty="0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thermal </a:t>
            </a:r>
            <a:r>
              <a:rPr lang="en-US" sz="1400" kern="0" dirty="0" err="1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vias</a:t>
            </a:r>
            <a:r>
              <a:rPr lang="en-US" sz="1400" kern="0" dirty="0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 only allowed @ GND and VIN</a:t>
            </a:r>
          </a:p>
          <a:p>
            <a:pPr lvl="1" fontAlgn="auto">
              <a:spcBef>
                <a:spcPts val="600"/>
              </a:spcBef>
              <a:spcAft>
                <a:spcPts val="0"/>
              </a:spcAft>
              <a:buClr>
                <a:srgbClr val="FF0000"/>
              </a:buClr>
              <a:defRPr/>
            </a:pPr>
            <a:r>
              <a:rPr lang="en-US" sz="1400" kern="0" dirty="0">
                <a:latin typeface="Arial" panose="020B0604020202020204" pitchFamily="34" charset="0"/>
                <a:ea typeface="Verdana" pitchFamily="34" charset="0"/>
                <a:cs typeface="Verdana" pitchFamily="34" charset="0"/>
                <a:sym typeface="Wingdings" panose="05000000000000000000" pitchFamily="2" charset="2"/>
              </a:rPr>
              <a:t>In </a:t>
            </a:r>
            <a:r>
              <a:rPr lang="en-US" sz="1400" kern="0" dirty="0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source down configuration, </a:t>
            </a:r>
            <a:r>
              <a:rPr lang="en-US" kern="0" dirty="0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the l</a:t>
            </a:r>
            <a:r>
              <a:rPr lang="en-US" sz="1400" kern="0" dirty="0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ow side-switch enables usage of thermal </a:t>
            </a:r>
            <a:r>
              <a:rPr lang="en-US" sz="1400" kern="0" dirty="0" err="1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vias</a:t>
            </a:r>
            <a:r>
              <a:rPr lang="en-US" sz="1400" kern="0" dirty="0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 directly under the MOSFET chip which results in a lower </a:t>
            </a:r>
            <a:r>
              <a:rPr lang="en-US" sz="1400" kern="0" dirty="0" err="1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R</a:t>
            </a:r>
            <a:r>
              <a:rPr lang="en-US" sz="1400" kern="0" baseline="-25000" dirty="0" err="1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th</a:t>
            </a:r>
            <a:r>
              <a:rPr lang="en-US" sz="1400" kern="0" baseline="-25000" dirty="0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(ja) </a:t>
            </a:r>
            <a:endParaRPr lang="en-US" sz="1400" kern="0" dirty="0">
              <a:solidFill>
                <a:srgbClr val="FF0000"/>
              </a:solidFill>
              <a:latin typeface="Arial" panose="020B0604020202020204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9" name="Bogen 188"/>
          <p:cNvSpPr/>
          <p:nvPr/>
        </p:nvSpPr>
        <p:spPr>
          <a:xfrm rot="10800000">
            <a:off x="8762116" y="3868902"/>
            <a:ext cx="1070908" cy="2190583"/>
          </a:xfrm>
          <a:prstGeom prst="arc">
            <a:avLst>
              <a:gd name="adj1" fmla="val 16803235"/>
              <a:gd name="adj2" fmla="val 364030"/>
            </a:avLst>
          </a:prstGeom>
          <a:ln w="57150">
            <a:solidFill>
              <a:srgbClr val="FF0000"/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90" name="Bogen 189"/>
          <p:cNvSpPr/>
          <p:nvPr/>
        </p:nvSpPr>
        <p:spPr>
          <a:xfrm rot="10800000" flipH="1">
            <a:off x="7049773" y="3882143"/>
            <a:ext cx="1070908" cy="2190583"/>
          </a:xfrm>
          <a:prstGeom prst="arc">
            <a:avLst>
              <a:gd name="adj1" fmla="val 16803235"/>
              <a:gd name="adj2" fmla="val 364030"/>
            </a:avLst>
          </a:prstGeom>
          <a:ln w="57150">
            <a:solidFill>
              <a:srgbClr val="FF0000"/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cxnSp>
        <p:nvCxnSpPr>
          <p:cNvPr id="193" name="Gerade Verbindung mit Pfeil 192"/>
          <p:cNvCxnSpPr/>
          <p:nvPr/>
        </p:nvCxnSpPr>
        <p:spPr>
          <a:xfrm flipV="1">
            <a:off x="8452690" y="5034358"/>
            <a:ext cx="12876" cy="1151998"/>
          </a:xfrm>
          <a:prstGeom prst="straightConnector1">
            <a:avLst/>
          </a:prstGeom>
          <a:ln w="57150">
            <a:solidFill>
              <a:srgbClr val="FF0000"/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8" name="Gruppieren 257"/>
          <p:cNvGrpSpPr/>
          <p:nvPr/>
        </p:nvGrpSpPr>
        <p:grpSpPr>
          <a:xfrm>
            <a:off x="1991544" y="5236208"/>
            <a:ext cx="2880320" cy="288032"/>
            <a:chOff x="5917115" y="5261467"/>
            <a:chExt cx="2880320" cy="435148"/>
          </a:xfrm>
        </p:grpSpPr>
        <p:sp>
          <p:nvSpPr>
            <p:cNvPr id="209" name="Rectangle 46"/>
            <p:cNvSpPr/>
            <p:nvPr/>
          </p:nvSpPr>
          <p:spPr bwMode="auto">
            <a:xfrm>
              <a:off x="5917115" y="5261467"/>
              <a:ext cx="2880320" cy="435148"/>
            </a:xfrm>
            <a:prstGeom prst="rect">
              <a:avLst/>
            </a:prstGeom>
            <a:solidFill>
              <a:srgbClr val="92D050"/>
            </a:solidFill>
            <a:ln w="127000">
              <a:noFill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72000" tIns="72000" rIns="72000" bIns="72000" anchor="ctr"/>
            <a:lstStyle/>
            <a:p>
              <a:pPr algn="ctr" eaLnBrk="0" hangingPunct="0">
                <a:defRPr/>
              </a:pPr>
              <a:endParaRPr lang="de-AT" sz="1600" dirty="0">
                <a:latin typeface="Arial" panose="020B0604020202020204" pitchFamily="34" charset="0"/>
                <a:ea typeface="Verdana" pitchFamily="34" charset="0"/>
                <a:cs typeface="Verdana" pitchFamily="34" charset="0"/>
              </a:endParaRPr>
            </a:p>
          </p:txBody>
        </p:sp>
        <p:cxnSp>
          <p:nvCxnSpPr>
            <p:cNvPr id="210" name="Gerade Verbindung 209"/>
            <p:cNvCxnSpPr/>
            <p:nvPr/>
          </p:nvCxnSpPr>
          <p:spPr>
            <a:xfrm>
              <a:off x="8194534" y="5261467"/>
              <a:ext cx="530893" cy="0"/>
            </a:xfrm>
            <a:prstGeom prst="line">
              <a:avLst/>
            </a:prstGeom>
            <a:ln w="38100">
              <a:solidFill>
                <a:schemeClr val="accent5">
                  <a:lumMod val="7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Gerade Verbindung 210"/>
            <p:cNvCxnSpPr/>
            <p:nvPr/>
          </p:nvCxnSpPr>
          <p:spPr>
            <a:xfrm>
              <a:off x="6049380" y="5261467"/>
              <a:ext cx="1985568" cy="0"/>
            </a:xfrm>
            <a:prstGeom prst="line">
              <a:avLst/>
            </a:prstGeom>
            <a:ln w="38100">
              <a:solidFill>
                <a:schemeClr val="accent5">
                  <a:lumMod val="7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Gerade Verbindung 216"/>
            <p:cNvCxnSpPr/>
            <p:nvPr/>
          </p:nvCxnSpPr>
          <p:spPr>
            <a:xfrm>
              <a:off x="5992899" y="5696615"/>
              <a:ext cx="206372" cy="0"/>
            </a:xfrm>
            <a:prstGeom prst="line">
              <a:avLst/>
            </a:prstGeom>
            <a:ln w="38100">
              <a:solidFill>
                <a:schemeClr val="accent5">
                  <a:lumMod val="7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Gerade Verbindung 217"/>
            <p:cNvCxnSpPr/>
            <p:nvPr/>
          </p:nvCxnSpPr>
          <p:spPr>
            <a:xfrm>
              <a:off x="6349163" y="5696615"/>
              <a:ext cx="2376264" cy="0"/>
            </a:xfrm>
            <a:prstGeom prst="line">
              <a:avLst/>
            </a:prstGeom>
            <a:ln w="38100">
              <a:solidFill>
                <a:schemeClr val="accent5">
                  <a:lumMod val="7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1" name="Abgerundetes Rechteck 220"/>
            <p:cNvSpPr/>
            <p:nvPr/>
          </p:nvSpPr>
          <p:spPr bwMode="auto">
            <a:xfrm>
              <a:off x="8550801" y="5261467"/>
              <a:ext cx="86734" cy="435148"/>
            </a:xfrm>
            <a:prstGeom prst="roundRect">
              <a:avLst/>
            </a:prstGeom>
            <a:solidFill>
              <a:schemeClr val="accent5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square" lIns="72000" tIns="72000" rIns="72000" bIns="72000" rtlCol="0" anchor="ctr"/>
            <a:lstStyle/>
            <a:p>
              <a:pPr algn="ctr" eaLnBrk="0" hangingPunct="0"/>
              <a:endParaRPr lang="en-US" sz="1600" dirty="0">
                <a:latin typeface="Arial" panose="020B0604020202020204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23" name="Abgerundetes Rechteck 222"/>
            <p:cNvSpPr/>
            <p:nvPr/>
          </p:nvSpPr>
          <p:spPr bwMode="auto">
            <a:xfrm>
              <a:off x="8262751" y="5261467"/>
              <a:ext cx="86734" cy="435148"/>
            </a:xfrm>
            <a:prstGeom prst="roundRect">
              <a:avLst/>
            </a:prstGeom>
            <a:solidFill>
              <a:schemeClr val="accent5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square" lIns="72000" tIns="72000" rIns="72000" bIns="72000" rtlCol="0" anchor="ctr"/>
            <a:lstStyle/>
            <a:p>
              <a:pPr algn="ctr" eaLnBrk="0" hangingPunct="0"/>
              <a:endParaRPr lang="en-US" sz="1600" dirty="0">
                <a:latin typeface="Arial" panose="020B0604020202020204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cxnSp>
        <p:nvCxnSpPr>
          <p:cNvPr id="170" name="Gerade Verbindung 169"/>
          <p:cNvCxnSpPr>
            <a:stCxn id="122" idx="3"/>
            <a:endCxn id="164" idx="1"/>
          </p:cNvCxnSpPr>
          <p:nvPr/>
        </p:nvCxnSpPr>
        <p:spPr>
          <a:xfrm>
            <a:off x="7119070" y="5146435"/>
            <a:ext cx="762405" cy="241137"/>
          </a:xfrm>
          <a:prstGeom prst="line">
            <a:avLst/>
          </a:prstGeom>
          <a:ln w="952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1" name="Textfeld 74"/>
          <p:cNvSpPr txBox="1">
            <a:spLocks noChangeArrowheads="1"/>
          </p:cNvSpPr>
          <p:nvPr/>
        </p:nvSpPr>
        <p:spPr bwMode="auto">
          <a:xfrm>
            <a:off x="1919537" y="5738177"/>
            <a:ext cx="2971581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dirty="0">
                <a:latin typeface="Arial" panose="020B0604020202020204" pitchFamily="34" charset="0"/>
                <a:cs typeface="Calibri" pitchFamily="34" charset="0"/>
              </a:rPr>
              <a:t>Only indirect cooling via outer leads - no thermal </a:t>
            </a:r>
            <a:r>
              <a:rPr lang="en-US" sz="1000" b="1" kern="0" dirty="0" err="1">
                <a:latin typeface="Arial" panose="020B0604020202020204" pitchFamily="34" charset="0"/>
                <a:cs typeface="Calibri" pitchFamily="34" charset="0"/>
              </a:rPr>
              <a:t>vias</a:t>
            </a:r>
            <a:r>
              <a:rPr lang="en-US" sz="1000" b="1" kern="0" dirty="0">
                <a:latin typeface="Arial" panose="020B0604020202020204" pitchFamily="34" charset="0"/>
                <a:cs typeface="Calibri" pitchFamily="34" charset="0"/>
              </a:rPr>
              <a:t> normally allowed for switch potential</a:t>
            </a:r>
          </a:p>
        </p:txBody>
      </p:sp>
      <p:grpSp>
        <p:nvGrpSpPr>
          <p:cNvPr id="263" name="Gruppieren 262"/>
          <p:cNvGrpSpPr/>
          <p:nvPr/>
        </p:nvGrpSpPr>
        <p:grpSpPr>
          <a:xfrm>
            <a:off x="7773258" y="4556986"/>
            <a:ext cx="2031465" cy="637108"/>
            <a:chOff x="2071657" y="4278246"/>
            <a:chExt cx="2031465" cy="637108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071657" y="4278246"/>
              <a:ext cx="2031465" cy="63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2" name="Abgerundetes Rechteck 261"/>
            <p:cNvSpPr/>
            <p:nvPr/>
          </p:nvSpPr>
          <p:spPr bwMode="auto">
            <a:xfrm>
              <a:off x="2208387" y="4716351"/>
              <a:ext cx="1308719" cy="45719"/>
            </a:xfrm>
            <a:prstGeom prst="roundRect">
              <a:avLst/>
            </a:prstGeom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solidFill>
                <a:srgbClr val="0070C0"/>
              </a:solidFill>
              <a:miter lim="800000"/>
              <a:headEnd/>
              <a:tailEnd/>
            </a:ln>
          </p:spPr>
          <p:txBody>
            <a:bodyPr wrap="square" lIns="72000" tIns="72000" rIns="72000" bIns="72000" rtlCol="0" anchor="ctr"/>
            <a:lstStyle/>
            <a:p>
              <a:pPr algn="ctr" eaLnBrk="0" hangingPunct="0"/>
              <a:endParaRPr lang="en-US" sz="1600" dirty="0">
                <a:latin typeface="Arial" panose="020B0604020202020204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265" name="Gruppieren 264"/>
          <p:cNvGrpSpPr/>
          <p:nvPr/>
        </p:nvGrpSpPr>
        <p:grpSpPr>
          <a:xfrm>
            <a:off x="2560428" y="4567849"/>
            <a:ext cx="2031465" cy="637108"/>
            <a:chOff x="6004079" y="4274896"/>
            <a:chExt cx="2031465" cy="637108"/>
          </a:xfrm>
        </p:grpSpPr>
        <p:pic>
          <p:nvPicPr>
            <p:cNvPr id="261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004079" y="4274896"/>
              <a:ext cx="2031465" cy="63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" name="Abgerundetes Rechteck 265"/>
            <p:cNvSpPr/>
            <p:nvPr/>
          </p:nvSpPr>
          <p:spPr bwMode="auto">
            <a:xfrm>
              <a:off x="6130354" y="4710131"/>
              <a:ext cx="1308719" cy="45719"/>
            </a:xfrm>
            <a:prstGeom prst="roundRect">
              <a:avLst/>
            </a:prstGeom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solidFill>
                <a:srgbClr val="0070C0"/>
              </a:solidFill>
              <a:miter lim="800000"/>
              <a:headEnd/>
              <a:tailEnd/>
            </a:ln>
          </p:spPr>
          <p:txBody>
            <a:bodyPr wrap="square" lIns="72000" tIns="72000" rIns="72000" bIns="72000" rtlCol="0" anchor="ctr"/>
            <a:lstStyle/>
            <a:p>
              <a:pPr algn="ctr" eaLnBrk="0" hangingPunct="0"/>
              <a:endParaRPr lang="en-US" sz="1600" dirty="0">
                <a:latin typeface="Arial" panose="020B0604020202020204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269" name="TextBox 18"/>
          <p:cNvSpPr txBox="1">
            <a:spLocks noChangeArrowheads="1"/>
          </p:cNvSpPr>
          <p:nvPr/>
        </p:nvSpPr>
        <p:spPr bwMode="auto">
          <a:xfrm>
            <a:off x="2784533" y="4801331"/>
            <a:ext cx="730121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900" dirty="0">
                <a:solidFill>
                  <a:schemeClr val="bg1"/>
                </a:solidFill>
                <a:latin typeface="Arial" panose="020B0604020202020204" pitchFamily="34" charset="0"/>
              </a:rPr>
              <a:t>GND</a:t>
            </a:r>
            <a:endParaRPr lang="en-MY" sz="9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70" name="TextBox 18"/>
          <p:cNvSpPr txBox="1">
            <a:spLocks noChangeArrowheads="1"/>
          </p:cNvSpPr>
          <p:nvPr/>
        </p:nvSpPr>
        <p:spPr bwMode="auto">
          <a:xfrm>
            <a:off x="2640517" y="5009478"/>
            <a:ext cx="730121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900" dirty="0">
                <a:solidFill>
                  <a:schemeClr val="bg1"/>
                </a:solidFill>
                <a:latin typeface="Arial" panose="020B0604020202020204" pitchFamily="34" charset="0"/>
              </a:rPr>
              <a:t>Switch</a:t>
            </a:r>
            <a:endParaRPr lang="en-MY" sz="9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71" name="TextBox 18"/>
          <p:cNvSpPr txBox="1">
            <a:spLocks noChangeArrowheads="1"/>
          </p:cNvSpPr>
          <p:nvPr/>
        </p:nvSpPr>
        <p:spPr bwMode="auto">
          <a:xfrm>
            <a:off x="8143220" y="4995265"/>
            <a:ext cx="730121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900" dirty="0">
                <a:solidFill>
                  <a:schemeClr val="bg1"/>
                </a:solidFill>
                <a:latin typeface="Arial" panose="020B0604020202020204" pitchFamily="34" charset="0"/>
              </a:rPr>
              <a:t>GND</a:t>
            </a:r>
            <a:endParaRPr lang="en-MY" sz="9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72" name="TextBox 18"/>
          <p:cNvSpPr txBox="1">
            <a:spLocks noChangeArrowheads="1"/>
          </p:cNvSpPr>
          <p:nvPr/>
        </p:nvSpPr>
        <p:spPr bwMode="auto">
          <a:xfrm>
            <a:off x="8636977" y="4787118"/>
            <a:ext cx="730121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900" dirty="0">
                <a:solidFill>
                  <a:schemeClr val="bg1"/>
                </a:solidFill>
                <a:latin typeface="Arial" panose="020B0604020202020204" pitchFamily="34" charset="0"/>
              </a:rPr>
              <a:t>Switch</a:t>
            </a:r>
            <a:endParaRPr lang="en-MY" sz="9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cxnSp>
        <p:nvCxnSpPr>
          <p:cNvPr id="277" name="Gerade Verbindung 276"/>
          <p:cNvCxnSpPr>
            <a:endCxn id="223" idx="3"/>
          </p:cNvCxnSpPr>
          <p:nvPr/>
        </p:nvCxnSpPr>
        <p:spPr>
          <a:xfrm flipV="1">
            <a:off x="3453594" y="5380225"/>
            <a:ext cx="970320" cy="403403"/>
          </a:xfrm>
          <a:prstGeom prst="line">
            <a:avLst/>
          </a:prstGeom>
          <a:ln w="952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0" name="Freihandform 249"/>
          <p:cNvSpPr/>
          <p:nvPr/>
        </p:nvSpPr>
        <p:spPr bwMode="auto">
          <a:xfrm>
            <a:off x="3330693" y="4904137"/>
            <a:ext cx="1171354" cy="763676"/>
          </a:xfrm>
          <a:custGeom>
            <a:avLst/>
            <a:gdLst>
              <a:gd name="connsiteX0" fmla="*/ 23839 w 1322287"/>
              <a:gd name="connsiteY0" fmla="*/ 178880 h 1221296"/>
              <a:gd name="connsiteX1" fmla="*/ 96991 w 1322287"/>
              <a:gd name="connsiteY1" fmla="*/ 23432 h 1221296"/>
              <a:gd name="connsiteX2" fmla="*/ 801079 w 1322287"/>
              <a:gd name="connsiteY2" fmla="*/ 14288 h 1221296"/>
              <a:gd name="connsiteX3" fmla="*/ 1185127 w 1322287"/>
              <a:gd name="connsiteY3" fmla="*/ 124016 h 1221296"/>
              <a:gd name="connsiteX4" fmla="*/ 1322287 w 1322287"/>
              <a:gd name="connsiteY4" fmla="*/ 1221296 h 1221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2287" h="1221296">
                <a:moveTo>
                  <a:pt x="23839" y="178880"/>
                </a:moveTo>
                <a:cubicBezTo>
                  <a:pt x="-4355" y="114872"/>
                  <a:pt x="-32549" y="50864"/>
                  <a:pt x="96991" y="23432"/>
                </a:cubicBezTo>
                <a:cubicBezTo>
                  <a:pt x="226531" y="-4000"/>
                  <a:pt x="619723" y="-2476"/>
                  <a:pt x="801079" y="14288"/>
                </a:cubicBezTo>
                <a:cubicBezTo>
                  <a:pt x="982435" y="31052"/>
                  <a:pt x="1098259" y="-77152"/>
                  <a:pt x="1185127" y="124016"/>
                </a:cubicBezTo>
                <a:cubicBezTo>
                  <a:pt x="1271995" y="325184"/>
                  <a:pt x="1297141" y="773240"/>
                  <a:pt x="1322287" y="1221296"/>
                </a:cubicBezTo>
              </a:path>
            </a:pathLst>
          </a:custGeom>
          <a:ln w="38100">
            <a:solidFill>
              <a:srgbClr val="FF0000"/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21" name="Textfeld 74"/>
          <p:cNvSpPr txBox="1">
            <a:spLocks noChangeArrowheads="1"/>
          </p:cNvSpPr>
          <p:nvPr/>
        </p:nvSpPr>
        <p:spPr bwMode="auto">
          <a:xfrm>
            <a:off x="1909470" y="6279124"/>
            <a:ext cx="807496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i="1" kern="0" dirty="0">
                <a:latin typeface="Arial" panose="020B0604020202020204" pitchFamily="34" charset="0"/>
                <a:cs typeface="Calibri" pitchFamily="34" charset="0"/>
              </a:rPr>
              <a:t>Cross section of a MOSFET in source up/ source down configuration mounted on a PCB</a:t>
            </a:r>
          </a:p>
        </p:txBody>
      </p:sp>
      <p:sp>
        <p:nvSpPr>
          <p:cNvPr id="122" name="Abgerundetes Rechteck 121"/>
          <p:cNvSpPr/>
          <p:nvPr/>
        </p:nvSpPr>
        <p:spPr bwMode="auto">
          <a:xfrm>
            <a:off x="5015499" y="4338667"/>
            <a:ext cx="2103571" cy="1615534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72000" tIns="72000" rIns="72000" bIns="72000" rtlCol="0" anchor="ctr"/>
          <a:lstStyle/>
          <a:p>
            <a:pPr algn="ctr" eaLnBrk="0" fontAlgn="auto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1200" kern="0" dirty="0">
                <a:solidFill>
                  <a:schemeClr val="bg1"/>
                </a:solidFill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Usage of thermal </a:t>
            </a:r>
            <a:r>
              <a:rPr lang="en-US" sz="1200" kern="0" dirty="0" err="1">
                <a:solidFill>
                  <a:schemeClr val="bg1"/>
                </a:solidFill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vias</a:t>
            </a:r>
            <a:r>
              <a:rPr lang="en-US" sz="1200" kern="0" dirty="0">
                <a:solidFill>
                  <a:schemeClr val="bg1"/>
                </a:solidFill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 directly under the die results in a much better heat dissipation into the PCB board &amp; heatsink </a:t>
            </a:r>
            <a:r>
              <a:rPr lang="en-US" sz="1200" kern="0" dirty="0">
                <a:solidFill>
                  <a:schemeClr val="bg1"/>
                </a:solidFill>
                <a:latin typeface="Arial" panose="020B0604020202020204" pitchFamily="34" charset="0"/>
                <a:ea typeface="Verdana" pitchFamily="34" charset="0"/>
                <a:cs typeface="Verdana" pitchFamily="34" charset="0"/>
                <a:sym typeface="Wingdings" panose="05000000000000000000" pitchFamily="2" charset="2"/>
              </a:rPr>
              <a:t></a:t>
            </a:r>
            <a:r>
              <a:rPr lang="en-US" sz="1200" kern="0" dirty="0">
                <a:solidFill>
                  <a:schemeClr val="bg1"/>
                </a:solidFill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 </a:t>
            </a:r>
          </a:p>
          <a:p>
            <a:pPr algn="ctr" eaLnBrk="0" fontAlgn="auto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en-US" sz="1200" kern="0" dirty="0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improved </a:t>
            </a:r>
            <a:r>
              <a:rPr lang="en-US" sz="1200" kern="0" dirty="0" err="1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R</a:t>
            </a:r>
            <a:r>
              <a:rPr lang="en-US" sz="1200" kern="0" baseline="-25000" dirty="0" err="1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th</a:t>
            </a:r>
            <a:r>
              <a:rPr lang="en-US" sz="1200" kern="0" baseline="-25000" dirty="0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(ja)</a:t>
            </a:r>
            <a:endParaRPr lang="en-US" sz="1200" kern="0" dirty="0">
              <a:latin typeface="Arial" panose="020B0604020202020204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4" name="Pentagon 123"/>
          <p:cNvSpPr/>
          <p:nvPr/>
        </p:nvSpPr>
        <p:spPr bwMode="auto">
          <a:xfrm>
            <a:off x="6337451" y="1062069"/>
            <a:ext cx="3790997" cy="468000"/>
          </a:xfrm>
          <a:prstGeom prst="homePlate">
            <a:avLst>
              <a:gd name="adj" fmla="val 27542"/>
            </a:avLst>
          </a:prstGeom>
          <a:solidFill>
            <a:schemeClr val="accent3">
              <a:lumMod val="75000"/>
            </a:schemeClr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Improved</a:t>
            </a:r>
          </a:p>
          <a:p>
            <a:pPr algn="ctr" eaLnBrk="0" hangingPunct="0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thermal behavior</a:t>
            </a:r>
          </a:p>
        </p:txBody>
      </p:sp>
      <p:sp>
        <p:nvSpPr>
          <p:cNvPr id="125" name="Pentagon 124"/>
          <p:cNvSpPr/>
          <p:nvPr/>
        </p:nvSpPr>
        <p:spPr bwMode="auto">
          <a:xfrm>
            <a:off x="3453594" y="1052736"/>
            <a:ext cx="3218470" cy="468000"/>
          </a:xfrm>
          <a:prstGeom prst="homePlate">
            <a:avLst>
              <a:gd name="adj" fmla="val 27542"/>
            </a:avLst>
          </a:prstGeo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r>
              <a:rPr lang="en-US" sz="1400" dirty="0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Space saving</a:t>
            </a:r>
          </a:p>
        </p:txBody>
      </p:sp>
      <p:sp>
        <p:nvSpPr>
          <p:cNvPr id="126" name="Pentagon 125"/>
          <p:cNvSpPr/>
          <p:nvPr/>
        </p:nvSpPr>
        <p:spPr bwMode="auto">
          <a:xfrm>
            <a:off x="443368" y="1042408"/>
            <a:ext cx="3348376" cy="468000"/>
          </a:xfrm>
          <a:prstGeom prst="homePlate">
            <a:avLst>
              <a:gd name="adj" fmla="val 27542"/>
            </a:avLst>
          </a:prstGeo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r>
              <a:rPr lang="en-GB" sz="1400" dirty="0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Overshoot improvement</a:t>
            </a:r>
            <a:endParaRPr lang="en-US" sz="1400" dirty="0">
              <a:latin typeface="Arial" panose="020B0604020202020204" pitchFamily="34" charset="0"/>
              <a:ea typeface="Verdana" pitchFamily="34" charset="0"/>
              <a:cs typeface="Verdana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55941992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5F834D-6F12-4AC5-AB1C-0F7CF7A58E03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Table of contents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A10828C-7F34-4BF6-A475-1824661F1FAF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34433" y="1268413"/>
            <a:ext cx="11521021" cy="3168392"/>
            <a:chOff x="334433" y="1268413"/>
            <a:chExt cx="11521021" cy="3168392"/>
          </a:xfrm>
        </p:grpSpPr>
        <p:sp>
          <p:nvSpPr>
            <p:cNvPr id="5" name="MIO_AGENDA_ELEMENT_TITEL_1">
              <a:hlinkClick r:id="rId19" action="ppaction://hlinksldjump"/>
              <a:extLst>
                <a:ext uri="{FF2B5EF4-FFF2-40B4-BE49-F238E27FC236}">
                  <a16:creationId xmlns:a16="http://schemas.microsoft.com/office/drawing/2014/main" id="{EBD90B19-ACAB-401F-8FF2-F55CD74E33F2}"/>
                </a:ext>
              </a:extLst>
            </p:cNvPr>
            <p:cNvSpPr>
              <a:spLocks/>
            </p:cNvSpPr>
            <p:nvPr>
              <p:custDataLst>
                <p:tags r:id="rId3"/>
              </p:custDataLst>
            </p:nvPr>
          </p:nvSpPr>
          <p:spPr>
            <a:xfrm>
              <a:off x="1235076" y="1268413"/>
              <a:ext cx="10620378" cy="576072"/>
            </a:xfrm>
            <a:prstGeom prst="rect">
              <a:avLst/>
            </a:prstGeom>
            <a:solidFill>
              <a:srgbClr val="E9E6E6"/>
            </a:solidFill>
          </p:spPr>
          <p:txBody>
            <a:bodyPr vert="horz" wrap="none" lIns="336000" tIns="36000" rIns="576000" bIns="36000" rtlCol="0" anchor="ctr">
              <a:noAutofit/>
            </a:bodyPr>
            <a:lstStyle/>
            <a:p>
              <a:pPr defTabSz="576000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</a:pPr>
              <a:r>
                <a:rPr lang="en-US" sz="2000">
                  <a:solidFill>
                    <a:srgbClr val="928285"/>
                  </a:solidFill>
                  <a:latin typeface="+mn-lt"/>
                </a:rPr>
                <a:t>Introduction</a:t>
              </a:r>
              <a:endParaRPr lang="en-US" sz="2000" dirty="0">
                <a:solidFill>
                  <a:srgbClr val="928285"/>
                </a:solidFill>
                <a:latin typeface="+mn-lt"/>
              </a:endParaRPr>
            </a:p>
          </p:txBody>
        </p:sp>
        <p:sp>
          <p:nvSpPr>
            <p:cNvPr id="6" name="MIO_AGENDA_ELEMENT_ELEMENTNUMBER_1">
              <a:hlinkClick r:id="rId19" action="ppaction://hlinksldjump"/>
              <a:extLst>
                <a:ext uri="{FF2B5EF4-FFF2-40B4-BE49-F238E27FC236}">
                  <a16:creationId xmlns:a16="http://schemas.microsoft.com/office/drawing/2014/main" id="{74606248-278D-4765-9323-31B7993CE505}"/>
                </a:ext>
              </a:extLst>
            </p:cNvPr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334433" y="1268413"/>
              <a:ext cx="576000" cy="576072"/>
            </a:xfrm>
            <a:prstGeom prst="ellipse">
              <a:avLst/>
            </a:prstGeom>
            <a:solidFill>
              <a:srgbClr val="AEC067"/>
            </a:solidFill>
          </p:spPr>
          <p:txBody>
            <a:bodyPr vert="horz" wrap="none" lIns="0" tIns="36000" rIns="0" bIns="36000" rtlCol="0" anchor="ctr"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</a:pPr>
              <a:r>
                <a:rPr lang="en-US" sz="2000">
                  <a:solidFill>
                    <a:schemeClr val="bg1"/>
                  </a:solidFill>
                  <a:latin typeface="+mn-lt"/>
                  <a:cs typeface="Arial" panose="020B0604020202020204" pitchFamily="34" charset="0"/>
                </a:rPr>
                <a:t>1</a:t>
              </a:r>
              <a:endParaRPr lang="en-US" sz="20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7" name="MIO_AGENDA_ELEMENT_PAGENUMBER_1">
              <a:hlinkClick r:id="rId19" action="ppaction://hlinksldjump"/>
              <a:extLst>
                <a:ext uri="{FF2B5EF4-FFF2-40B4-BE49-F238E27FC236}">
                  <a16:creationId xmlns:a16="http://schemas.microsoft.com/office/drawing/2014/main" id="{7C6314A5-7277-491B-8A04-4B006EC80E2A}"/>
                </a:ext>
              </a:extLst>
            </p:cNvPr>
            <p:cNvSpPr txBox="1">
              <a:spLocks/>
            </p:cNvSpPr>
            <p:nvPr>
              <p:custDataLst>
                <p:tags r:id="rId5"/>
              </p:custDataLst>
            </p:nvPr>
          </p:nvSpPr>
          <p:spPr>
            <a:xfrm>
              <a:off x="11026666" y="1268413"/>
              <a:ext cx="828786" cy="576072"/>
            </a:xfrm>
            <a:prstGeom prst="rect">
              <a:avLst/>
            </a:prstGeom>
            <a:noFill/>
          </p:spPr>
          <p:txBody>
            <a:bodyPr vert="horz" wrap="none" lIns="0" tIns="36000" rIns="216000" bIns="36000" rtlCol="0" anchor="ctr">
              <a:noAutofit/>
            </a:bodyPr>
            <a:lstStyle>
              <a:defPPr>
                <a:defRPr lang="en-US"/>
              </a:defPPr>
              <a:lvl1pPr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defRPr sz="200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marL="0" lvl="1" algn="r"/>
              <a:r>
                <a:rPr lang="en-US" sz="2000">
                  <a:solidFill>
                    <a:schemeClr val="accent2"/>
                  </a:solidFill>
                  <a:latin typeface="+mn-lt"/>
                </a:rPr>
                <a:t>3</a:t>
              </a:r>
              <a:endParaRPr lang="en-US" sz="2000" dirty="0">
                <a:solidFill>
                  <a:schemeClr val="accent2"/>
                </a:solidFill>
                <a:latin typeface="+mn-lt"/>
              </a:endParaRPr>
            </a:p>
          </p:txBody>
        </p:sp>
        <p:sp>
          <p:nvSpPr>
            <p:cNvPr id="8" name="MIO_AGENDA_ELEMENT_TITEL_2">
              <a:hlinkClick r:id="rId20" action="ppaction://hlinksldjump"/>
              <a:extLst>
                <a:ext uri="{FF2B5EF4-FFF2-40B4-BE49-F238E27FC236}">
                  <a16:creationId xmlns:a16="http://schemas.microsoft.com/office/drawing/2014/main" id="{8AE1FF11-4563-46C2-AA7A-9C086DFCA493}"/>
                </a:ext>
              </a:extLst>
            </p:cNvPr>
            <p:cNvSpPr>
              <a:spLocks/>
            </p:cNvSpPr>
            <p:nvPr>
              <p:custDataLst>
                <p:tags r:id="rId6"/>
              </p:custDataLst>
            </p:nvPr>
          </p:nvSpPr>
          <p:spPr>
            <a:xfrm>
              <a:off x="1235076" y="1916493"/>
              <a:ext cx="10620378" cy="576072"/>
            </a:xfrm>
            <a:prstGeom prst="rect">
              <a:avLst/>
            </a:prstGeom>
            <a:solidFill>
              <a:srgbClr val="E9E6E6"/>
            </a:solidFill>
          </p:spPr>
          <p:txBody>
            <a:bodyPr vert="horz" wrap="none" lIns="336000" tIns="36000" rIns="576000" bIns="36000" rtlCol="0" anchor="ctr">
              <a:noAutofit/>
            </a:bodyPr>
            <a:lstStyle/>
            <a:p>
              <a:pPr defTabSz="576000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</a:pPr>
              <a:r>
                <a:rPr lang="en-US" sz="2000">
                  <a:solidFill>
                    <a:srgbClr val="928285"/>
                  </a:solidFill>
                  <a:latin typeface="+mn-lt"/>
                </a:rPr>
                <a:t>Product portfolio</a:t>
              </a:r>
              <a:endParaRPr lang="en-US" sz="2000" dirty="0">
                <a:solidFill>
                  <a:srgbClr val="928285"/>
                </a:solidFill>
                <a:latin typeface="+mn-lt"/>
              </a:endParaRPr>
            </a:p>
          </p:txBody>
        </p:sp>
        <p:sp>
          <p:nvSpPr>
            <p:cNvPr id="9" name="MIO_AGENDA_ELEMENT_ELEMENTNUMBER_2">
              <a:hlinkClick r:id="rId20" action="ppaction://hlinksldjump"/>
              <a:extLst>
                <a:ext uri="{FF2B5EF4-FFF2-40B4-BE49-F238E27FC236}">
                  <a16:creationId xmlns:a16="http://schemas.microsoft.com/office/drawing/2014/main" id="{4C96B33F-92FA-4B8C-889A-ABE5D9A13445}"/>
                </a:ext>
              </a:extLst>
            </p:cNvPr>
            <p:cNvSpPr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334433" y="1916493"/>
              <a:ext cx="576000" cy="576072"/>
            </a:xfrm>
            <a:prstGeom prst="ellipse">
              <a:avLst/>
            </a:prstGeom>
            <a:solidFill>
              <a:srgbClr val="AEC067"/>
            </a:solidFill>
          </p:spPr>
          <p:txBody>
            <a:bodyPr vert="horz" wrap="none" lIns="0" tIns="36000" rIns="0" bIns="36000" rtlCol="0" anchor="ctr"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</a:pPr>
              <a:r>
                <a:rPr lang="en-US" sz="2000">
                  <a:solidFill>
                    <a:schemeClr val="bg1"/>
                  </a:solidFill>
                  <a:latin typeface="+mn-lt"/>
                  <a:cs typeface="Arial" panose="020B0604020202020204" pitchFamily="34" charset="0"/>
                </a:rPr>
                <a:t>2</a:t>
              </a:r>
              <a:endParaRPr lang="en-US" sz="20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10" name="MIO_AGENDA_ELEMENT_PAGENUMBER_2">
              <a:hlinkClick r:id="rId20" action="ppaction://hlinksldjump"/>
              <a:extLst>
                <a:ext uri="{FF2B5EF4-FFF2-40B4-BE49-F238E27FC236}">
                  <a16:creationId xmlns:a16="http://schemas.microsoft.com/office/drawing/2014/main" id="{FBB5CCD5-4DD0-47E0-A6D0-87409A875A80}"/>
                </a:ext>
              </a:extLst>
            </p:cNvPr>
            <p:cNvSpPr txBox="1">
              <a:spLocks/>
            </p:cNvSpPr>
            <p:nvPr>
              <p:custDataLst>
                <p:tags r:id="rId8"/>
              </p:custDataLst>
            </p:nvPr>
          </p:nvSpPr>
          <p:spPr>
            <a:xfrm>
              <a:off x="11026666" y="1916493"/>
              <a:ext cx="828786" cy="576072"/>
            </a:xfrm>
            <a:prstGeom prst="rect">
              <a:avLst/>
            </a:prstGeom>
            <a:noFill/>
          </p:spPr>
          <p:txBody>
            <a:bodyPr vert="horz" wrap="none" lIns="0" tIns="36000" rIns="216000" bIns="36000" rtlCol="0" anchor="ctr">
              <a:noAutofit/>
            </a:bodyPr>
            <a:lstStyle>
              <a:defPPr>
                <a:defRPr lang="en-US"/>
              </a:defPPr>
              <a:lvl1pPr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defRPr sz="200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marL="0" lvl="1" algn="r"/>
              <a:r>
                <a:rPr lang="en-US" sz="2000">
                  <a:solidFill>
                    <a:schemeClr val="accent2"/>
                  </a:solidFill>
                  <a:latin typeface="+mn-lt"/>
                </a:rPr>
                <a:t>11</a:t>
              </a:r>
              <a:endParaRPr lang="en-US" sz="2000" dirty="0">
                <a:solidFill>
                  <a:schemeClr val="accent2"/>
                </a:solidFill>
                <a:latin typeface="+mn-lt"/>
              </a:endParaRPr>
            </a:p>
          </p:txBody>
        </p:sp>
        <p:sp>
          <p:nvSpPr>
            <p:cNvPr id="11" name="MIO_AGENDA_ELEMENT_TITEL_3">
              <a:hlinkClick r:id="rId21" action="ppaction://hlinksldjump"/>
              <a:extLst>
                <a:ext uri="{FF2B5EF4-FFF2-40B4-BE49-F238E27FC236}">
                  <a16:creationId xmlns:a16="http://schemas.microsoft.com/office/drawing/2014/main" id="{716E16E9-5692-40D0-A2A2-3D69765B2C7E}"/>
                </a:ext>
              </a:extLst>
            </p:cNvPr>
            <p:cNvSpPr>
              <a:spLocks/>
            </p:cNvSpPr>
            <p:nvPr>
              <p:custDataLst>
                <p:tags r:id="rId9"/>
              </p:custDataLst>
            </p:nvPr>
          </p:nvSpPr>
          <p:spPr>
            <a:xfrm>
              <a:off x="1235076" y="2564573"/>
              <a:ext cx="10620378" cy="576072"/>
            </a:xfrm>
            <a:prstGeom prst="rect">
              <a:avLst/>
            </a:prstGeom>
            <a:solidFill>
              <a:srgbClr val="E9E6E6"/>
            </a:solidFill>
          </p:spPr>
          <p:txBody>
            <a:bodyPr vert="horz" wrap="none" lIns="336000" tIns="36000" rIns="576000" bIns="36000" rtlCol="0" anchor="ctr">
              <a:noAutofit/>
            </a:bodyPr>
            <a:lstStyle/>
            <a:p>
              <a:pPr defTabSz="576000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</a:pPr>
              <a:r>
                <a:rPr lang="en-US" sz="2000">
                  <a:solidFill>
                    <a:srgbClr val="928285"/>
                  </a:solidFill>
                  <a:latin typeface="+mn-lt"/>
                </a:rPr>
                <a:t>Key features and benefits</a:t>
              </a:r>
              <a:endParaRPr lang="en-US" sz="2000" dirty="0">
                <a:solidFill>
                  <a:srgbClr val="928285"/>
                </a:solidFill>
                <a:latin typeface="+mn-lt"/>
              </a:endParaRPr>
            </a:p>
          </p:txBody>
        </p:sp>
        <p:sp>
          <p:nvSpPr>
            <p:cNvPr id="12" name="MIO_AGENDA_ELEMENT_ELEMENTNUMBER_3">
              <a:hlinkClick r:id="rId21" action="ppaction://hlinksldjump"/>
              <a:extLst>
                <a:ext uri="{FF2B5EF4-FFF2-40B4-BE49-F238E27FC236}">
                  <a16:creationId xmlns:a16="http://schemas.microsoft.com/office/drawing/2014/main" id="{5CE7A4F3-CBE0-4B45-BCE1-D17651B9F77C}"/>
                </a:ext>
              </a:extLst>
            </p:cNvPr>
            <p:cNvSpPr>
              <a:spLocks noChangeAspect="1"/>
            </p:cNvSpPr>
            <p:nvPr>
              <p:custDataLst>
                <p:tags r:id="rId10"/>
              </p:custDataLst>
            </p:nvPr>
          </p:nvSpPr>
          <p:spPr>
            <a:xfrm>
              <a:off x="334433" y="2564573"/>
              <a:ext cx="576000" cy="576072"/>
            </a:xfrm>
            <a:prstGeom prst="ellipse">
              <a:avLst/>
            </a:prstGeom>
            <a:solidFill>
              <a:srgbClr val="AEC067"/>
            </a:solidFill>
          </p:spPr>
          <p:txBody>
            <a:bodyPr vert="horz" wrap="none" lIns="0" tIns="36000" rIns="0" bIns="36000" rtlCol="0" anchor="ctr"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</a:pPr>
              <a:r>
                <a:rPr lang="en-US" sz="2000">
                  <a:solidFill>
                    <a:schemeClr val="bg1"/>
                  </a:solidFill>
                  <a:latin typeface="+mn-lt"/>
                  <a:cs typeface="Arial" panose="020B0604020202020204" pitchFamily="34" charset="0"/>
                </a:rPr>
                <a:t>3</a:t>
              </a:r>
              <a:endParaRPr lang="en-US" sz="20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13" name="MIO_AGENDA_ELEMENT_PAGENUMBER_3">
              <a:hlinkClick r:id="rId21" action="ppaction://hlinksldjump"/>
              <a:extLst>
                <a:ext uri="{FF2B5EF4-FFF2-40B4-BE49-F238E27FC236}">
                  <a16:creationId xmlns:a16="http://schemas.microsoft.com/office/drawing/2014/main" id="{0D561709-CF2A-407D-8AE9-B17CDA505F10}"/>
                </a:ext>
              </a:extLst>
            </p:cNvPr>
            <p:cNvSpPr txBox="1">
              <a:spLocks/>
            </p:cNvSpPr>
            <p:nvPr>
              <p:custDataLst>
                <p:tags r:id="rId11"/>
              </p:custDataLst>
            </p:nvPr>
          </p:nvSpPr>
          <p:spPr>
            <a:xfrm>
              <a:off x="11026666" y="2564573"/>
              <a:ext cx="828786" cy="576072"/>
            </a:xfrm>
            <a:prstGeom prst="rect">
              <a:avLst/>
            </a:prstGeom>
            <a:noFill/>
          </p:spPr>
          <p:txBody>
            <a:bodyPr vert="horz" wrap="none" lIns="0" tIns="36000" rIns="216000" bIns="36000" rtlCol="0" anchor="ctr">
              <a:noAutofit/>
            </a:bodyPr>
            <a:lstStyle>
              <a:defPPr>
                <a:defRPr lang="en-US"/>
              </a:defPPr>
              <a:lvl1pPr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defRPr sz="200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marL="0" lvl="1" algn="r"/>
              <a:r>
                <a:rPr lang="en-US" sz="2000">
                  <a:solidFill>
                    <a:schemeClr val="accent2"/>
                  </a:solidFill>
                  <a:latin typeface="+mn-lt"/>
                </a:rPr>
                <a:t>12</a:t>
              </a:r>
              <a:endParaRPr lang="en-US" sz="2000" dirty="0">
                <a:solidFill>
                  <a:schemeClr val="accent2"/>
                </a:solidFill>
                <a:latin typeface="+mn-lt"/>
              </a:endParaRPr>
            </a:p>
          </p:txBody>
        </p:sp>
        <p:sp>
          <p:nvSpPr>
            <p:cNvPr id="17" name="MIO_AGENDA_ELEMENT_TITEL_5">
              <a:hlinkClick r:id="rId22" action="ppaction://hlinksldjump"/>
              <a:extLst>
                <a:ext uri="{FF2B5EF4-FFF2-40B4-BE49-F238E27FC236}">
                  <a16:creationId xmlns:a16="http://schemas.microsoft.com/office/drawing/2014/main" id="{D0D800F0-0FEB-44FA-8C6B-05A57F474D07}"/>
                </a:ext>
              </a:extLst>
            </p:cNvPr>
            <p:cNvSpPr>
              <a:spLocks/>
            </p:cNvSpPr>
            <p:nvPr>
              <p:custDataLst>
                <p:tags r:id="rId12"/>
              </p:custDataLst>
            </p:nvPr>
          </p:nvSpPr>
          <p:spPr>
            <a:xfrm>
              <a:off x="1235076" y="3860733"/>
              <a:ext cx="10620378" cy="576072"/>
            </a:xfrm>
            <a:prstGeom prst="rect">
              <a:avLst/>
            </a:prstGeom>
            <a:solidFill>
              <a:srgbClr val="E9E6E6"/>
            </a:solidFill>
          </p:spPr>
          <p:txBody>
            <a:bodyPr vert="horz" wrap="none" lIns="336000" tIns="36000" rIns="576000" bIns="36000" rtlCol="0" anchor="ctr">
              <a:noAutofit/>
            </a:bodyPr>
            <a:lstStyle/>
            <a:p>
              <a:pPr defTabSz="576000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</a:pPr>
              <a:r>
                <a:rPr lang="en-US" sz="2000">
                  <a:solidFill>
                    <a:srgbClr val="928285"/>
                  </a:solidFill>
                  <a:latin typeface="+mn-lt"/>
                </a:rPr>
                <a:t>Demo boards</a:t>
              </a:r>
              <a:endParaRPr lang="en-US" sz="2000" dirty="0">
                <a:solidFill>
                  <a:srgbClr val="928285"/>
                </a:solidFill>
                <a:latin typeface="+mn-lt"/>
              </a:endParaRPr>
            </a:p>
          </p:txBody>
        </p:sp>
        <p:sp>
          <p:nvSpPr>
            <p:cNvPr id="18" name="MIO_AGENDA_ELEMENT_ELEMENTNUMBER_5">
              <a:hlinkClick r:id="rId22" action="ppaction://hlinksldjump"/>
              <a:extLst>
                <a:ext uri="{FF2B5EF4-FFF2-40B4-BE49-F238E27FC236}">
                  <a16:creationId xmlns:a16="http://schemas.microsoft.com/office/drawing/2014/main" id="{27817B18-B62A-46DE-9F44-CECF0A3DF2CE}"/>
                </a:ext>
              </a:extLst>
            </p:cNvPr>
            <p:cNvSpPr>
              <a:spLocks noChangeAspect="1"/>
            </p:cNvSpPr>
            <p:nvPr>
              <p:custDataLst>
                <p:tags r:id="rId13"/>
              </p:custDataLst>
            </p:nvPr>
          </p:nvSpPr>
          <p:spPr>
            <a:xfrm>
              <a:off x="334433" y="3860733"/>
              <a:ext cx="576000" cy="576072"/>
            </a:xfrm>
            <a:prstGeom prst="ellipse">
              <a:avLst/>
            </a:prstGeom>
            <a:solidFill>
              <a:srgbClr val="AEC067"/>
            </a:solidFill>
          </p:spPr>
          <p:txBody>
            <a:bodyPr vert="horz" wrap="none" lIns="0" tIns="36000" rIns="0" bIns="36000" rtlCol="0" anchor="ctr"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</a:pPr>
              <a:r>
                <a:rPr lang="en-US" sz="2000">
                  <a:solidFill>
                    <a:schemeClr val="bg1"/>
                  </a:solidFill>
                  <a:latin typeface="+mn-lt"/>
                  <a:cs typeface="Arial" panose="020B0604020202020204" pitchFamily="34" charset="0"/>
                </a:rPr>
                <a:t>5</a:t>
              </a:r>
              <a:endParaRPr lang="en-US" sz="20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19" name="MIO_AGENDA_ELEMENT_PAGENUMBER_5">
              <a:hlinkClick r:id="rId22" action="ppaction://hlinksldjump"/>
              <a:extLst>
                <a:ext uri="{FF2B5EF4-FFF2-40B4-BE49-F238E27FC236}">
                  <a16:creationId xmlns:a16="http://schemas.microsoft.com/office/drawing/2014/main" id="{5BAC3664-2625-4414-A2F8-DBCCC4409BED}"/>
                </a:ext>
              </a:extLst>
            </p:cNvPr>
            <p:cNvSpPr txBox="1">
              <a:spLocks/>
            </p:cNvSpPr>
            <p:nvPr>
              <p:custDataLst>
                <p:tags r:id="rId14"/>
              </p:custDataLst>
            </p:nvPr>
          </p:nvSpPr>
          <p:spPr>
            <a:xfrm>
              <a:off x="11026666" y="3860733"/>
              <a:ext cx="828786" cy="576072"/>
            </a:xfrm>
            <a:prstGeom prst="rect">
              <a:avLst/>
            </a:prstGeom>
            <a:noFill/>
          </p:spPr>
          <p:txBody>
            <a:bodyPr vert="horz" wrap="none" lIns="0" tIns="36000" rIns="216000" bIns="36000" rtlCol="0" anchor="ctr">
              <a:noAutofit/>
            </a:bodyPr>
            <a:lstStyle>
              <a:defPPr>
                <a:defRPr lang="en-US"/>
              </a:defPPr>
              <a:lvl1pPr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defRPr sz="200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marL="0" lvl="1" algn="r"/>
              <a:r>
                <a:rPr lang="en-US" sz="2000">
                  <a:solidFill>
                    <a:schemeClr val="accent2"/>
                  </a:solidFill>
                  <a:latin typeface="+mn-lt"/>
                </a:rPr>
                <a:t>14</a:t>
              </a:r>
              <a:endParaRPr lang="en-US" sz="2000" dirty="0">
                <a:solidFill>
                  <a:schemeClr val="accent2"/>
                </a:solidFill>
                <a:latin typeface="+mn-lt"/>
              </a:endParaRPr>
            </a:p>
          </p:txBody>
        </p:sp>
        <p:sp>
          <p:nvSpPr>
            <p:cNvPr id="20" name="MIO_AGENDA_ELEMENT_TITEL_4">
              <a:extLst>
                <a:ext uri="{FF2B5EF4-FFF2-40B4-BE49-F238E27FC236}">
                  <a16:creationId xmlns:a16="http://schemas.microsoft.com/office/drawing/2014/main" id="{C15B580F-F5C9-4480-AFD4-FA21BEC001E5}"/>
                </a:ext>
              </a:extLst>
            </p:cNvPr>
            <p:cNvSpPr>
              <a:spLocks/>
            </p:cNvSpPr>
            <p:nvPr>
              <p:custDataLst>
                <p:tags r:id="rId15"/>
              </p:custDataLst>
            </p:nvPr>
          </p:nvSpPr>
          <p:spPr>
            <a:xfrm>
              <a:off x="1235075" y="3212653"/>
              <a:ext cx="10620378" cy="576072"/>
            </a:xfrm>
            <a:prstGeom prst="rect">
              <a:avLst/>
            </a:prstGeom>
            <a:solidFill>
              <a:schemeClr val="bg2"/>
            </a:solidFill>
          </p:spPr>
          <p:txBody>
            <a:bodyPr vert="horz" wrap="none" lIns="336000" tIns="36000" rIns="576000" bIns="36000" rtlCol="0" anchor="ctr">
              <a:noAutofit/>
            </a:bodyPr>
            <a:lstStyle/>
            <a:p>
              <a:pPr defTabSz="576000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</a:pPr>
              <a:r>
                <a:rPr lang="en-US" sz="2000">
                  <a:latin typeface="+mn-lt"/>
                </a:rPr>
                <a:t>Target applications</a:t>
              </a:r>
              <a:endParaRPr lang="en-US" sz="2000" dirty="0">
                <a:latin typeface="+mn-lt"/>
              </a:endParaRPr>
            </a:p>
          </p:txBody>
        </p:sp>
        <p:sp>
          <p:nvSpPr>
            <p:cNvPr id="21" name="MIO_AGENDA_ELEMENT_ELEMENTNUMBER_4">
              <a:extLst>
                <a:ext uri="{FF2B5EF4-FFF2-40B4-BE49-F238E27FC236}">
                  <a16:creationId xmlns:a16="http://schemas.microsoft.com/office/drawing/2014/main" id="{246154C7-54D1-4E5D-802F-02051D058623}"/>
                </a:ext>
              </a:extLst>
            </p:cNvPr>
            <p:cNvSpPr>
              <a:spLocks noChangeAspect="1"/>
            </p:cNvSpPr>
            <p:nvPr>
              <p:custDataLst>
                <p:tags r:id="rId16"/>
              </p:custDataLst>
            </p:nvPr>
          </p:nvSpPr>
          <p:spPr>
            <a:xfrm>
              <a:off x="334433" y="3212653"/>
              <a:ext cx="576000" cy="576072"/>
            </a:xfrm>
            <a:prstGeom prst="ellipse">
              <a:avLst/>
            </a:prstGeom>
            <a:solidFill>
              <a:schemeClr val="accent4"/>
            </a:solidFill>
          </p:spPr>
          <p:txBody>
            <a:bodyPr vert="horz" wrap="none" lIns="0" tIns="36000" rIns="0" bIns="36000" rtlCol="0" anchor="ctr"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</a:pPr>
              <a:r>
                <a:rPr lang="en-US" sz="2000">
                  <a:solidFill>
                    <a:schemeClr val="bg1"/>
                  </a:solidFill>
                  <a:latin typeface="+mn-lt"/>
                  <a:cs typeface="Arial" panose="020B0604020202020204" pitchFamily="34" charset="0"/>
                </a:rPr>
                <a:t>4</a:t>
              </a:r>
              <a:endParaRPr lang="en-US" sz="20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22" name="MIO_AGENDA_ELEMENT_PAGENUMBER_4">
              <a:extLst>
                <a:ext uri="{FF2B5EF4-FFF2-40B4-BE49-F238E27FC236}">
                  <a16:creationId xmlns:a16="http://schemas.microsoft.com/office/drawing/2014/main" id="{D941FB87-8288-4753-8683-DE3CFBFCAC0E}"/>
                </a:ext>
              </a:extLst>
            </p:cNvPr>
            <p:cNvSpPr txBox="1">
              <a:spLocks/>
            </p:cNvSpPr>
            <p:nvPr>
              <p:custDataLst>
                <p:tags r:id="rId17"/>
              </p:custDataLst>
            </p:nvPr>
          </p:nvSpPr>
          <p:spPr>
            <a:xfrm>
              <a:off x="11026666" y="3212653"/>
              <a:ext cx="828786" cy="576072"/>
            </a:xfrm>
            <a:prstGeom prst="rect">
              <a:avLst/>
            </a:prstGeom>
            <a:noFill/>
          </p:spPr>
          <p:txBody>
            <a:bodyPr wrap="none" lIns="0" tIns="36000" rIns="216000" bIns="36000" rtlCol="0" anchor="ctr" anchorCtr="0">
              <a:noAutofit/>
            </a:bodyPr>
            <a:lstStyle/>
            <a:p>
              <a:pPr algn="r"/>
              <a:r>
                <a:rPr lang="en-US" sz="2000">
                  <a:latin typeface="+mn-lt"/>
                  <a:cs typeface="Segoe UI Semibold" panose="020B0702040204020203" pitchFamily="34" charset="0"/>
                </a:rPr>
                <a:t>13</a:t>
              </a:r>
              <a:endParaRPr lang="en-US" sz="2000" dirty="0">
                <a:latin typeface="+mn-lt"/>
                <a:cs typeface="Segoe UI Semibold" panose="020B07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15911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Target </a:t>
            </a:r>
            <a:r>
              <a:rPr lang="de-DE" dirty="0" err="1"/>
              <a:t>applications</a:t>
            </a:r>
            <a:endParaRPr lang="de-AT" dirty="0"/>
          </a:p>
        </p:txBody>
      </p:sp>
      <p:pic>
        <p:nvPicPr>
          <p:cNvPr id="1027" name="Picture 3" descr="\\mucsdn01\IP_Mark\Power Mgmt &amp; Supply\Niedervolt\LV_MOS\Interns\Francesca Pastorelli\Application pictures\02_iSTOCK_Telecom_Pink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91" r="14636" b="1"/>
          <a:stretch/>
        </p:blipFill>
        <p:spPr bwMode="auto">
          <a:xfrm flipH="1">
            <a:off x="592380" y="1820453"/>
            <a:ext cx="3120411" cy="1742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brandportal.infineon.com/media/cache/lowres/assets/01/112/55f98aad7412a.tif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77" r="7224" b="15100"/>
          <a:stretch/>
        </p:blipFill>
        <p:spPr bwMode="auto">
          <a:xfrm>
            <a:off x="4094731" y="1800136"/>
            <a:ext cx="3172883" cy="176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brandportal.infineon.com/media/cache/lowres/assets/08/119/53d91162068e3.tif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62" t="9444" b="15233"/>
          <a:stretch/>
        </p:blipFill>
        <p:spPr bwMode="auto">
          <a:xfrm>
            <a:off x="7881327" y="1824936"/>
            <a:ext cx="3164964" cy="1738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brandportal.infineon.com/media/cache/lowres/assets/07/232/56e172176227e.tif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87" b="14600"/>
          <a:stretch/>
        </p:blipFill>
        <p:spPr bwMode="auto">
          <a:xfrm>
            <a:off x="4244469" y="4090661"/>
            <a:ext cx="3084140" cy="185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brandportal.infineon.com/media/cache/lowres/assets/04/146/570b78553b552.jpg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03" t="-1" r="13176" b="7576"/>
          <a:stretch/>
        </p:blipFill>
        <p:spPr bwMode="auto">
          <a:xfrm>
            <a:off x="598861" y="4090661"/>
            <a:ext cx="3084140" cy="185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s://brandportal.infineon.com/media/cache/lowres/assets/00/197/55ed523d06b63.eps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348" y="4474786"/>
            <a:ext cx="987026" cy="1090278"/>
          </a:xfrm>
          <a:prstGeom prst="rect">
            <a:avLst/>
          </a:prstGeom>
          <a:noFill/>
          <a:ln w="2857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brandportal.infineon.com/media/cache/lowres/assets/05/024/56a5e1bc2ccb8.jpg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735"/>
          <a:stretch/>
        </p:blipFill>
        <p:spPr bwMode="auto">
          <a:xfrm>
            <a:off x="8016667" y="4017769"/>
            <a:ext cx="3070008" cy="185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8117" y="4474786"/>
            <a:ext cx="987026" cy="987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19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0178" y="2025798"/>
            <a:ext cx="987026" cy="934584"/>
          </a:xfrm>
          <a:prstGeom prst="rect">
            <a:avLst/>
          </a:prstGeom>
        </p:spPr>
      </p:pic>
      <p:pic>
        <p:nvPicPr>
          <p:cNvPr id="21" name="Picture 20"/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17" y="2005777"/>
            <a:ext cx="987026" cy="934584"/>
          </a:xfrm>
          <a:prstGeom prst="rect">
            <a:avLst/>
          </a:prstGeom>
        </p:spPr>
      </p:pic>
      <p:pic>
        <p:nvPicPr>
          <p:cNvPr id="22" name="Picture 21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0822" y="2005777"/>
            <a:ext cx="987026" cy="934584"/>
          </a:xfrm>
          <a:prstGeom prst="rect">
            <a:avLst/>
          </a:prstGeom>
        </p:spPr>
      </p:pic>
      <p:pic>
        <p:nvPicPr>
          <p:cNvPr id="23" name="Picture 6" descr="https://brandportal.infineon.com/media/cache/lowres/assets/06/149/5819dec61082b.eps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531" y="4453520"/>
            <a:ext cx="987026" cy="987026"/>
          </a:xfrm>
          <a:prstGeom prst="rect">
            <a:avLst/>
          </a:prstGeom>
          <a:noFill/>
          <a:ln w="2857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72977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8B2DC16B-274D-4268-B266-D49F4E784ADB}"/>
              </a:ext>
            </a:extLst>
          </p:cNvPr>
          <p:cNvSpPr/>
          <p:nvPr/>
        </p:nvSpPr>
        <p:spPr bwMode="auto">
          <a:xfrm>
            <a:off x="4221656" y="2132855"/>
            <a:ext cx="1379875" cy="2736306"/>
          </a:xfrm>
          <a:prstGeom prst="rect">
            <a:avLst/>
          </a:prstGeom>
          <a:solidFill>
            <a:schemeClr val="bg2"/>
          </a:solidFill>
          <a:ln w="57150">
            <a:solidFill>
              <a:schemeClr val="accent6"/>
            </a:solidFill>
            <a:prstDash val="sysDash"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AT" sz="1600" dirty="0"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2689381" y="2132856"/>
            <a:ext cx="1379875" cy="2736306"/>
          </a:xfrm>
          <a:prstGeom prst="rect">
            <a:avLst/>
          </a:prstGeom>
          <a:solidFill>
            <a:schemeClr val="bg2"/>
          </a:solidFill>
          <a:ln w="57150">
            <a:solidFill>
              <a:schemeClr val="accent6"/>
            </a:solidFill>
            <a:prstDash val="sysDash"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AT" sz="1600" dirty="0">
              <a:latin typeface="+mn-lt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F3F8A4D2-1A51-41F4-96F8-22AFA284A3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7834" y="1196752"/>
            <a:ext cx="8084670" cy="41309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48 V-12 V isolated DC-DC brick converter</a:t>
            </a:r>
            <a:br>
              <a:rPr lang="en-US" dirty="0"/>
            </a:br>
            <a:r>
              <a:rPr lang="en-US" sz="2000" dirty="0"/>
              <a:t>Driver and MOSFET Integration</a:t>
            </a:r>
            <a:endParaRPr lang="de-AT" dirty="0"/>
          </a:p>
        </p:txBody>
      </p:sp>
      <p:sp>
        <p:nvSpPr>
          <p:cNvPr id="25" name="Rectangle 24"/>
          <p:cNvSpPr/>
          <p:nvPr/>
        </p:nvSpPr>
        <p:spPr bwMode="auto">
          <a:xfrm>
            <a:off x="2428166" y="5779521"/>
            <a:ext cx="7411350" cy="485319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r>
              <a:rPr lang="de-DE" sz="1600" b="1" dirty="0">
                <a:latin typeface="+mn-lt"/>
                <a:ea typeface="Verdana" pitchFamily="34" charset="0"/>
                <a:cs typeface="Verdana" pitchFamily="34" charset="0"/>
              </a:rPr>
              <a:t>OptiMOS™ Power Stage 100 V</a:t>
            </a:r>
            <a:endParaRPr lang="de-AT" sz="1600" b="1" dirty="0">
              <a:latin typeface="+mn-lt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1" name="Picture 2" descr="C:\Users\Pastorel\Desktop\OptiMOS_PS_100V_PQFN-36_7-5x6_Combi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4232" y="5604222"/>
            <a:ext cx="1808272" cy="835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32" y="1118880"/>
            <a:ext cx="720000" cy="720000"/>
          </a:xfrm>
          <a:prstGeom prst="rect">
            <a:avLst/>
          </a:prstGeom>
        </p:spPr>
      </p:pic>
      <p:pic>
        <p:nvPicPr>
          <p:cNvPr id="22" name="Picture 21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20" y="1993841"/>
            <a:ext cx="720000" cy="720000"/>
          </a:xfrm>
          <a:prstGeom prst="rect">
            <a:avLst/>
          </a:prstGeom>
        </p:spPr>
      </p:pic>
      <p:pic>
        <p:nvPicPr>
          <p:cNvPr id="11" name="Picture 2" descr="C:\Users\Pastorel\Desktop\OptiMOS_PS_100V_PQFN-36_7-5x6_Combi.png">
            <a:extLst>
              <a:ext uri="{FF2B5EF4-FFF2-40B4-BE49-F238E27FC236}">
                <a16:creationId xmlns:a16="http://schemas.microsoft.com/office/drawing/2014/main" id="{694450B9-D322-4505-BB18-03491ED97C0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57"/>
          <a:stretch/>
        </p:blipFill>
        <p:spPr bwMode="auto">
          <a:xfrm>
            <a:off x="2771612" y="2793474"/>
            <a:ext cx="892254" cy="835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Pastorel\Desktop\OptiMOS_PS_100V_PQFN-36_7-5x6_Combi.png">
            <a:extLst>
              <a:ext uri="{FF2B5EF4-FFF2-40B4-BE49-F238E27FC236}">
                <a16:creationId xmlns:a16="http://schemas.microsoft.com/office/drawing/2014/main" id="{75CD3ADD-6617-44E9-98E3-2F7A8FA58DC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57"/>
          <a:stretch/>
        </p:blipFill>
        <p:spPr bwMode="auto">
          <a:xfrm>
            <a:off x="4345070" y="2810890"/>
            <a:ext cx="806129" cy="755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4375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0" grpId="0" animBg="1"/>
      <p:bldP spid="2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Solar micro-inverter</a:t>
            </a:r>
            <a:br>
              <a:rPr lang="en-US" dirty="0"/>
            </a:br>
            <a:r>
              <a:rPr lang="en-US" sz="2000" dirty="0"/>
              <a:t>Driver and MOSFET Integration</a:t>
            </a:r>
            <a:endParaRPr lang="en-US" dirty="0"/>
          </a:p>
        </p:txBody>
      </p:sp>
      <p:pic>
        <p:nvPicPr>
          <p:cNvPr id="11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1464" y="1057477"/>
            <a:ext cx="8635596" cy="4277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480" y="1052736"/>
            <a:ext cx="810000" cy="8100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 bwMode="auto">
          <a:xfrm>
            <a:off x="2428166" y="5779521"/>
            <a:ext cx="7411350" cy="485319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r>
              <a:rPr lang="de-DE" sz="1600" b="1" dirty="0">
                <a:latin typeface="+mn-lt"/>
                <a:ea typeface="Verdana" pitchFamily="34" charset="0"/>
                <a:cs typeface="Verdana" pitchFamily="34" charset="0"/>
              </a:rPr>
              <a:t>OptiMOS™ Power Stage 100 V</a:t>
            </a:r>
            <a:endParaRPr lang="de-AT" sz="1600" b="1" dirty="0">
              <a:latin typeface="+mn-lt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4" name="Picture 2" descr="C:\Users\Pastorel\Desktop\OptiMOS_PS_100V_PQFN-36_7-5x6_Combi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4232" y="5604222"/>
            <a:ext cx="1808272" cy="835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/>
          <p:cNvSpPr/>
          <p:nvPr/>
        </p:nvSpPr>
        <p:spPr bwMode="auto">
          <a:xfrm>
            <a:off x="2793195" y="1606558"/>
            <a:ext cx="1270904" cy="3622642"/>
          </a:xfrm>
          <a:prstGeom prst="rect">
            <a:avLst/>
          </a:prstGeom>
          <a:noFill/>
          <a:ln w="57150">
            <a:solidFill>
              <a:schemeClr val="accent6"/>
            </a:solidFill>
            <a:prstDash val="sysDash"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AT" sz="1600" dirty="0">
              <a:latin typeface="+mn-lt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6" name="Picture 2" descr="C:\Users\Pastorel\Desktop\OptiMOS_PS_100V_PQFN-36_7-5x6_Combi.png">
            <a:extLst>
              <a:ext uri="{FF2B5EF4-FFF2-40B4-BE49-F238E27FC236}">
                <a16:creationId xmlns:a16="http://schemas.microsoft.com/office/drawing/2014/main" id="{BB03614D-F9E8-4443-B28C-D4A487C5320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57"/>
          <a:stretch/>
        </p:blipFill>
        <p:spPr bwMode="auto">
          <a:xfrm>
            <a:off x="2793195" y="2581965"/>
            <a:ext cx="892254" cy="835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A27EBAA3-87FD-4953-8DB7-FB33CD49B459}"/>
              </a:ext>
            </a:extLst>
          </p:cNvPr>
          <p:cNvSpPr/>
          <p:nvPr/>
        </p:nvSpPr>
        <p:spPr bwMode="auto">
          <a:xfrm>
            <a:off x="4158098" y="1611144"/>
            <a:ext cx="1270904" cy="3618056"/>
          </a:xfrm>
          <a:prstGeom prst="rect">
            <a:avLst/>
          </a:prstGeom>
          <a:noFill/>
          <a:ln w="57150">
            <a:solidFill>
              <a:schemeClr val="accent6"/>
            </a:solidFill>
            <a:prstDash val="sysDash"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AT" sz="1600" dirty="0">
              <a:latin typeface="+mn-lt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5" name="Picture 2" descr="C:\Users\Pastorel\Desktop\OptiMOS_PS_100V_PQFN-36_7-5x6_Combi.png">
            <a:extLst>
              <a:ext uri="{FF2B5EF4-FFF2-40B4-BE49-F238E27FC236}">
                <a16:creationId xmlns:a16="http://schemas.microsoft.com/office/drawing/2014/main" id="{F7273B24-04D9-4FD4-9864-37A02AFCDE6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57"/>
          <a:stretch/>
        </p:blipFill>
        <p:spPr bwMode="auto">
          <a:xfrm>
            <a:off x="4085682" y="2420557"/>
            <a:ext cx="892254" cy="835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380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D64A4734-AD69-455F-893D-3AA4F40D0CC8}"/>
              </a:ext>
            </a:extLst>
          </p:cNvPr>
          <p:cNvSpPr/>
          <p:nvPr/>
        </p:nvSpPr>
        <p:spPr bwMode="auto">
          <a:xfrm>
            <a:off x="3423008" y="1694572"/>
            <a:ext cx="1728192" cy="3384376"/>
          </a:xfrm>
          <a:prstGeom prst="rect">
            <a:avLst/>
          </a:prstGeom>
          <a:solidFill>
            <a:schemeClr val="bg2"/>
          </a:solidFill>
          <a:ln w="38100">
            <a:solidFill>
              <a:schemeClr val="accent6"/>
            </a:solidFill>
            <a:prstDash val="dash"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AT" sz="1600" baseline="0" dirty="0">
              <a:latin typeface="+mn-lt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9F99B3B-D2B0-493E-A38F-A24DFA40B0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H-bridge motor drive</a:t>
            </a:r>
            <a:br>
              <a:rPr lang="en-US" dirty="0"/>
            </a:br>
            <a:r>
              <a:rPr lang="en-US" sz="2000" dirty="0"/>
              <a:t>Driver and MOSFET Integration </a:t>
            </a:r>
            <a:endParaRPr lang="de-AT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49A7646-1DFB-4980-83B9-FDEC2683FFEE}"/>
              </a:ext>
            </a:extLst>
          </p:cNvPr>
          <p:cNvSpPr/>
          <p:nvPr/>
        </p:nvSpPr>
        <p:spPr bwMode="auto">
          <a:xfrm>
            <a:off x="2428166" y="5779521"/>
            <a:ext cx="7411350" cy="485319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r>
              <a:rPr lang="de-DE" sz="1600" b="1" dirty="0">
                <a:latin typeface="+mn-lt"/>
                <a:ea typeface="Verdana" pitchFamily="34" charset="0"/>
                <a:cs typeface="Verdana" pitchFamily="34" charset="0"/>
              </a:rPr>
              <a:t>OptiMOS™ Power Stage 100 V</a:t>
            </a:r>
            <a:endParaRPr lang="de-AT" sz="1600" b="1" dirty="0">
              <a:latin typeface="+mn-lt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0" name="Picture 2" descr="C:\Users\Pastorel\Desktop\OptiMOS_PS_100V_PQFN-36_7-5x6_Combi.png">
            <a:extLst>
              <a:ext uri="{FF2B5EF4-FFF2-40B4-BE49-F238E27FC236}">
                <a16:creationId xmlns:a16="http://schemas.microsoft.com/office/drawing/2014/main" id="{E9561E56-3B5D-4253-82D1-DAF871258E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4232" y="5604222"/>
            <a:ext cx="1808272" cy="835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111D2D77-4AA6-4A41-BF15-AD2C172C287A}"/>
              </a:ext>
            </a:extLst>
          </p:cNvPr>
          <p:cNvSpPr/>
          <p:nvPr/>
        </p:nvSpPr>
        <p:spPr bwMode="auto">
          <a:xfrm>
            <a:off x="6149042" y="1694572"/>
            <a:ext cx="1728192" cy="3384376"/>
          </a:xfrm>
          <a:prstGeom prst="rect">
            <a:avLst/>
          </a:prstGeom>
          <a:solidFill>
            <a:schemeClr val="bg2"/>
          </a:solidFill>
          <a:ln w="38100">
            <a:solidFill>
              <a:schemeClr val="accent6"/>
            </a:solidFill>
            <a:prstDash val="dash"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AT" sz="1600" baseline="0" dirty="0">
              <a:latin typeface="+mn-lt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9FD8D13-E707-4329-B62E-6C977A93EA36}"/>
              </a:ext>
            </a:extLst>
          </p:cNvPr>
          <p:cNvSpPr txBox="1"/>
          <p:nvPr/>
        </p:nvSpPr>
        <p:spPr bwMode="auto">
          <a:xfrm>
            <a:off x="3586523" y="1688336"/>
            <a:ext cx="1368152" cy="338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algn="ctr" eaLnBrk="0" hangingPunct="0"/>
            <a:r>
              <a:rPr lang="de-DE" sz="800" b="1" dirty="0">
                <a:ea typeface="Verdana" pitchFamily="34" charset="0"/>
                <a:cs typeface="Verdana" pitchFamily="34" charset="0"/>
              </a:rPr>
              <a:t>OptiMOS™ Power Stage 100 V</a:t>
            </a:r>
            <a:endParaRPr lang="de-AT" sz="800" b="1" dirty="0">
              <a:ea typeface="Verdana" pitchFamily="34" charset="0"/>
              <a:cs typeface="Verdana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D9AD142-1E86-4D02-A465-89E167A5DDE0}"/>
              </a:ext>
            </a:extLst>
          </p:cNvPr>
          <p:cNvSpPr txBox="1"/>
          <p:nvPr/>
        </p:nvSpPr>
        <p:spPr bwMode="auto">
          <a:xfrm>
            <a:off x="6350831" y="1671568"/>
            <a:ext cx="1368152" cy="338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noAutofit/>
          </a:bodyPr>
          <a:lstStyle/>
          <a:p>
            <a:pPr algn="ctr" eaLnBrk="0" hangingPunct="0"/>
            <a:r>
              <a:rPr lang="de-DE" sz="800" b="1" dirty="0">
                <a:ea typeface="Verdana" pitchFamily="34" charset="0"/>
                <a:cs typeface="Verdana" pitchFamily="34" charset="0"/>
              </a:rPr>
              <a:t>OptiMOS™ Power Stage 100 V</a:t>
            </a:r>
            <a:endParaRPr lang="de-AT" sz="800" b="1" dirty="0">
              <a:ea typeface="Verdana" pitchFamily="34" charset="0"/>
              <a:cs typeface="Verdana" pitchFamily="34" charset="0"/>
            </a:endParaRPr>
          </a:p>
        </p:txBody>
      </p:sp>
      <p:pic>
        <p:nvPicPr>
          <p:cNvPr id="18" name="Picture 6" descr="https://brandportal.infineon.com/media/cache/lowres/assets/06/149/5819dec61082b.eps.png">
            <a:extLst>
              <a:ext uri="{FF2B5EF4-FFF2-40B4-BE49-F238E27FC236}">
                <a16:creationId xmlns:a16="http://schemas.microsoft.com/office/drawing/2014/main" id="{E1A193AA-8736-4263-88C8-664A9737C3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128" y="1435945"/>
            <a:ext cx="770074" cy="770074"/>
          </a:xfrm>
          <a:prstGeom prst="rect">
            <a:avLst/>
          </a:prstGeom>
          <a:noFill/>
          <a:ln w="2857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https://brandportal.infineon.com/media/cache/lowres/assets/00/197/55ed523d06b63.eps.png">
            <a:extLst>
              <a:ext uri="{FF2B5EF4-FFF2-40B4-BE49-F238E27FC236}">
                <a16:creationId xmlns:a16="http://schemas.microsoft.com/office/drawing/2014/main" id="{14C68BAD-BB16-4D13-8950-F97D30F1B7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128" y="2419148"/>
            <a:ext cx="770074" cy="850631"/>
          </a:xfrm>
          <a:prstGeom prst="rect">
            <a:avLst/>
          </a:prstGeom>
          <a:noFill/>
          <a:ln w="2857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Pastorel\Desktop\OptiMOS_PS_100V_PQFN-36_7-5x6_Combi.png">
            <a:extLst>
              <a:ext uri="{FF2B5EF4-FFF2-40B4-BE49-F238E27FC236}">
                <a16:creationId xmlns:a16="http://schemas.microsoft.com/office/drawing/2014/main" id="{6060C25D-6AC3-41A0-890D-FFBC89A7A65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57"/>
          <a:stretch/>
        </p:blipFill>
        <p:spPr bwMode="auto">
          <a:xfrm>
            <a:off x="3431488" y="1857504"/>
            <a:ext cx="892254" cy="835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Pastorel\Desktop\OptiMOS_PS_100V_PQFN-36_7-5x6_Combi.png">
            <a:extLst>
              <a:ext uri="{FF2B5EF4-FFF2-40B4-BE49-F238E27FC236}">
                <a16:creationId xmlns:a16="http://schemas.microsoft.com/office/drawing/2014/main" id="{C4C5F4E8-7963-4103-A68D-F2BA2F5EB03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57"/>
          <a:stretch/>
        </p:blipFill>
        <p:spPr bwMode="auto">
          <a:xfrm>
            <a:off x="7028518" y="1892512"/>
            <a:ext cx="892254" cy="835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ADE0BBF-98C7-414E-8E22-5E2E90A278CA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7688" y="1435945"/>
            <a:ext cx="4616450" cy="381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524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5F834D-6F12-4AC5-AB1C-0F7CF7A58E03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Table of contents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E451864-C2E8-419C-8B0E-C08175AD8581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34433" y="1268413"/>
            <a:ext cx="11521021" cy="3168392"/>
            <a:chOff x="334433" y="1268413"/>
            <a:chExt cx="11521021" cy="3168392"/>
          </a:xfrm>
        </p:grpSpPr>
        <p:sp>
          <p:nvSpPr>
            <p:cNvPr id="5" name="MIO_AGENDA_ELEMENT_TITEL_1">
              <a:hlinkClick r:id="rId19" action="ppaction://hlinksldjump"/>
              <a:extLst>
                <a:ext uri="{FF2B5EF4-FFF2-40B4-BE49-F238E27FC236}">
                  <a16:creationId xmlns:a16="http://schemas.microsoft.com/office/drawing/2014/main" id="{EBD90B19-ACAB-401F-8FF2-F55CD74E33F2}"/>
                </a:ext>
              </a:extLst>
            </p:cNvPr>
            <p:cNvSpPr>
              <a:spLocks/>
            </p:cNvSpPr>
            <p:nvPr>
              <p:custDataLst>
                <p:tags r:id="rId3"/>
              </p:custDataLst>
            </p:nvPr>
          </p:nvSpPr>
          <p:spPr>
            <a:xfrm>
              <a:off x="1235076" y="1268413"/>
              <a:ext cx="10620378" cy="576072"/>
            </a:xfrm>
            <a:prstGeom prst="rect">
              <a:avLst/>
            </a:prstGeom>
            <a:solidFill>
              <a:srgbClr val="E9E6E6"/>
            </a:solidFill>
          </p:spPr>
          <p:txBody>
            <a:bodyPr vert="horz" wrap="none" lIns="336000" tIns="36000" rIns="576000" bIns="36000" rtlCol="0" anchor="ctr">
              <a:noAutofit/>
            </a:bodyPr>
            <a:lstStyle/>
            <a:p>
              <a:pPr defTabSz="576000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</a:pPr>
              <a:r>
                <a:rPr lang="en-US" sz="2000">
                  <a:solidFill>
                    <a:srgbClr val="928285"/>
                  </a:solidFill>
                  <a:latin typeface="+mn-lt"/>
                </a:rPr>
                <a:t>Introduction</a:t>
              </a:r>
              <a:endParaRPr lang="en-US" sz="2000" dirty="0">
                <a:solidFill>
                  <a:srgbClr val="928285"/>
                </a:solidFill>
                <a:latin typeface="+mn-lt"/>
              </a:endParaRPr>
            </a:p>
          </p:txBody>
        </p:sp>
        <p:sp>
          <p:nvSpPr>
            <p:cNvPr id="6" name="MIO_AGENDA_ELEMENT_ELEMENTNUMBER_1">
              <a:hlinkClick r:id="rId19" action="ppaction://hlinksldjump"/>
              <a:extLst>
                <a:ext uri="{FF2B5EF4-FFF2-40B4-BE49-F238E27FC236}">
                  <a16:creationId xmlns:a16="http://schemas.microsoft.com/office/drawing/2014/main" id="{74606248-278D-4765-9323-31B7993CE505}"/>
                </a:ext>
              </a:extLst>
            </p:cNvPr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334433" y="1268413"/>
              <a:ext cx="576000" cy="576072"/>
            </a:xfrm>
            <a:prstGeom prst="ellipse">
              <a:avLst/>
            </a:prstGeom>
            <a:solidFill>
              <a:srgbClr val="AEC067"/>
            </a:solidFill>
          </p:spPr>
          <p:txBody>
            <a:bodyPr vert="horz" wrap="none" lIns="0" tIns="36000" rIns="0" bIns="36000" rtlCol="0" anchor="ctr"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</a:pPr>
              <a:r>
                <a:rPr lang="en-US" sz="2000">
                  <a:solidFill>
                    <a:schemeClr val="bg1"/>
                  </a:solidFill>
                  <a:latin typeface="+mn-lt"/>
                  <a:cs typeface="Arial" panose="020B0604020202020204" pitchFamily="34" charset="0"/>
                </a:rPr>
                <a:t>1</a:t>
              </a:r>
              <a:endParaRPr lang="en-US" sz="20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7" name="MIO_AGENDA_ELEMENT_PAGENUMBER_1">
              <a:hlinkClick r:id="rId19" action="ppaction://hlinksldjump"/>
              <a:extLst>
                <a:ext uri="{FF2B5EF4-FFF2-40B4-BE49-F238E27FC236}">
                  <a16:creationId xmlns:a16="http://schemas.microsoft.com/office/drawing/2014/main" id="{7C6314A5-7277-491B-8A04-4B006EC80E2A}"/>
                </a:ext>
              </a:extLst>
            </p:cNvPr>
            <p:cNvSpPr txBox="1">
              <a:spLocks/>
            </p:cNvSpPr>
            <p:nvPr>
              <p:custDataLst>
                <p:tags r:id="rId5"/>
              </p:custDataLst>
            </p:nvPr>
          </p:nvSpPr>
          <p:spPr>
            <a:xfrm>
              <a:off x="11026666" y="1268413"/>
              <a:ext cx="828786" cy="576072"/>
            </a:xfrm>
            <a:prstGeom prst="rect">
              <a:avLst/>
            </a:prstGeom>
            <a:noFill/>
          </p:spPr>
          <p:txBody>
            <a:bodyPr vert="horz" wrap="none" lIns="0" tIns="36000" rIns="216000" bIns="36000" rtlCol="0" anchor="ctr">
              <a:noAutofit/>
            </a:bodyPr>
            <a:lstStyle>
              <a:defPPr>
                <a:defRPr lang="en-US"/>
              </a:defPPr>
              <a:lvl1pPr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defRPr sz="200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marL="0" lvl="1" algn="r"/>
              <a:r>
                <a:rPr lang="en-US" sz="2000">
                  <a:solidFill>
                    <a:schemeClr val="accent2"/>
                  </a:solidFill>
                  <a:latin typeface="+mn-lt"/>
                </a:rPr>
                <a:t>3</a:t>
              </a:r>
              <a:endParaRPr lang="en-US" sz="2000" dirty="0">
                <a:solidFill>
                  <a:schemeClr val="accent2"/>
                </a:solidFill>
                <a:latin typeface="+mn-lt"/>
              </a:endParaRPr>
            </a:p>
          </p:txBody>
        </p:sp>
        <p:sp>
          <p:nvSpPr>
            <p:cNvPr id="8" name="MIO_AGENDA_ELEMENT_TITEL_2">
              <a:hlinkClick r:id="rId20" action="ppaction://hlinksldjump"/>
              <a:extLst>
                <a:ext uri="{FF2B5EF4-FFF2-40B4-BE49-F238E27FC236}">
                  <a16:creationId xmlns:a16="http://schemas.microsoft.com/office/drawing/2014/main" id="{8AE1FF11-4563-46C2-AA7A-9C086DFCA493}"/>
                </a:ext>
              </a:extLst>
            </p:cNvPr>
            <p:cNvSpPr>
              <a:spLocks/>
            </p:cNvSpPr>
            <p:nvPr>
              <p:custDataLst>
                <p:tags r:id="rId6"/>
              </p:custDataLst>
            </p:nvPr>
          </p:nvSpPr>
          <p:spPr>
            <a:xfrm>
              <a:off x="1235076" y="1916493"/>
              <a:ext cx="10620378" cy="576072"/>
            </a:xfrm>
            <a:prstGeom prst="rect">
              <a:avLst/>
            </a:prstGeom>
            <a:solidFill>
              <a:srgbClr val="E9E6E6"/>
            </a:solidFill>
          </p:spPr>
          <p:txBody>
            <a:bodyPr vert="horz" wrap="none" lIns="336000" tIns="36000" rIns="576000" bIns="36000" rtlCol="0" anchor="ctr">
              <a:noAutofit/>
            </a:bodyPr>
            <a:lstStyle/>
            <a:p>
              <a:pPr defTabSz="576000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</a:pPr>
              <a:r>
                <a:rPr lang="en-US" sz="2000">
                  <a:solidFill>
                    <a:srgbClr val="928285"/>
                  </a:solidFill>
                  <a:latin typeface="+mn-lt"/>
                </a:rPr>
                <a:t>Product portfolio</a:t>
              </a:r>
              <a:endParaRPr lang="en-US" sz="2000" dirty="0">
                <a:solidFill>
                  <a:srgbClr val="928285"/>
                </a:solidFill>
                <a:latin typeface="+mn-lt"/>
              </a:endParaRPr>
            </a:p>
          </p:txBody>
        </p:sp>
        <p:sp>
          <p:nvSpPr>
            <p:cNvPr id="9" name="MIO_AGENDA_ELEMENT_ELEMENTNUMBER_2">
              <a:hlinkClick r:id="rId20" action="ppaction://hlinksldjump"/>
              <a:extLst>
                <a:ext uri="{FF2B5EF4-FFF2-40B4-BE49-F238E27FC236}">
                  <a16:creationId xmlns:a16="http://schemas.microsoft.com/office/drawing/2014/main" id="{4C96B33F-92FA-4B8C-889A-ABE5D9A13445}"/>
                </a:ext>
              </a:extLst>
            </p:cNvPr>
            <p:cNvSpPr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334433" y="1916493"/>
              <a:ext cx="576000" cy="576072"/>
            </a:xfrm>
            <a:prstGeom prst="ellipse">
              <a:avLst/>
            </a:prstGeom>
            <a:solidFill>
              <a:srgbClr val="AEC067"/>
            </a:solidFill>
          </p:spPr>
          <p:txBody>
            <a:bodyPr vert="horz" wrap="none" lIns="0" tIns="36000" rIns="0" bIns="36000" rtlCol="0" anchor="ctr"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</a:pPr>
              <a:r>
                <a:rPr lang="en-US" sz="2000">
                  <a:solidFill>
                    <a:schemeClr val="bg1"/>
                  </a:solidFill>
                  <a:latin typeface="+mn-lt"/>
                  <a:cs typeface="Arial" panose="020B0604020202020204" pitchFamily="34" charset="0"/>
                </a:rPr>
                <a:t>2</a:t>
              </a:r>
              <a:endParaRPr lang="en-US" sz="20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10" name="MIO_AGENDA_ELEMENT_PAGENUMBER_2">
              <a:hlinkClick r:id="rId20" action="ppaction://hlinksldjump"/>
              <a:extLst>
                <a:ext uri="{FF2B5EF4-FFF2-40B4-BE49-F238E27FC236}">
                  <a16:creationId xmlns:a16="http://schemas.microsoft.com/office/drawing/2014/main" id="{FBB5CCD5-4DD0-47E0-A6D0-87409A875A80}"/>
                </a:ext>
              </a:extLst>
            </p:cNvPr>
            <p:cNvSpPr txBox="1">
              <a:spLocks/>
            </p:cNvSpPr>
            <p:nvPr>
              <p:custDataLst>
                <p:tags r:id="rId8"/>
              </p:custDataLst>
            </p:nvPr>
          </p:nvSpPr>
          <p:spPr>
            <a:xfrm>
              <a:off x="11026666" y="1916493"/>
              <a:ext cx="828786" cy="576072"/>
            </a:xfrm>
            <a:prstGeom prst="rect">
              <a:avLst/>
            </a:prstGeom>
            <a:noFill/>
          </p:spPr>
          <p:txBody>
            <a:bodyPr vert="horz" wrap="none" lIns="0" tIns="36000" rIns="216000" bIns="36000" rtlCol="0" anchor="ctr">
              <a:noAutofit/>
            </a:bodyPr>
            <a:lstStyle>
              <a:defPPr>
                <a:defRPr lang="en-US"/>
              </a:defPPr>
              <a:lvl1pPr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defRPr sz="200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marL="0" lvl="1" algn="r"/>
              <a:r>
                <a:rPr lang="en-US" sz="2000">
                  <a:solidFill>
                    <a:schemeClr val="accent2"/>
                  </a:solidFill>
                  <a:latin typeface="+mn-lt"/>
                </a:rPr>
                <a:t>11</a:t>
              </a:r>
              <a:endParaRPr lang="en-US" sz="2000" dirty="0">
                <a:solidFill>
                  <a:schemeClr val="accent2"/>
                </a:solidFill>
                <a:latin typeface="+mn-lt"/>
              </a:endParaRPr>
            </a:p>
          </p:txBody>
        </p:sp>
        <p:sp>
          <p:nvSpPr>
            <p:cNvPr id="11" name="MIO_AGENDA_ELEMENT_TITEL_3">
              <a:hlinkClick r:id="rId21" action="ppaction://hlinksldjump"/>
              <a:extLst>
                <a:ext uri="{FF2B5EF4-FFF2-40B4-BE49-F238E27FC236}">
                  <a16:creationId xmlns:a16="http://schemas.microsoft.com/office/drawing/2014/main" id="{716E16E9-5692-40D0-A2A2-3D69765B2C7E}"/>
                </a:ext>
              </a:extLst>
            </p:cNvPr>
            <p:cNvSpPr>
              <a:spLocks/>
            </p:cNvSpPr>
            <p:nvPr>
              <p:custDataLst>
                <p:tags r:id="rId9"/>
              </p:custDataLst>
            </p:nvPr>
          </p:nvSpPr>
          <p:spPr>
            <a:xfrm>
              <a:off x="1235076" y="2564573"/>
              <a:ext cx="10620378" cy="576072"/>
            </a:xfrm>
            <a:prstGeom prst="rect">
              <a:avLst/>
            </a:prstGeom>
            <a:solidFill>
              <a:srgbClr val="E9E6E6"/>
            </a:solidFill>
          </p:spPr>
          <p:txBody>
            <a:bodyPr vert="horz" wrap="none" lIns="336000" tIns="36000" rIns="576000" bIns="36000" rtlCol="0" anchor="ctr">
              <a:noAutofit/>
            </a:bodyPr>
            <a:lstStyle/>
            <a:p>
              <a:pPr defTabSz="576000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</a:pPr>
              <a:r>
                <a:rPr lang="en-US" sz="2000">
                  <a:solidFill>
                    <a:srgbClr val="928285"/>
                  </a:solidFill>
                  <a:latin typeface="+mn-lt"/>
                </a:rPr>
                <a:t>Key features and benefits</a:t>
              </a:r>
              <a:endParaRPr lang="en-US" sz="2000" dirty="0">
                <a:solidFill>
                  <a:srgbClr val="928285"/>
                </a:solidFill>
                <a:latin typeface="+mn-lt"/>
              </a:endParaRPr>
            </a:p>
          </p:txBody>
        </p:sp>
        <p:sp>
          <p:nvSpPr>
            <p:cNvPr id="12" name="MIO_AGENDA_ELEMENT_ELEMENTNUMBER_3">
              <a:hlinkClick r:id="rId21" action="ppaction://hlinksldjump"/>
              <a:extLst>
                <a:ext uri="{FF2B5EF4-FFF2-40B4-BE49-F238E27FC236}">
                  <a16:creationId xmlns:a16="http://schemas.microsoft.com/office/drawing/2014/main" id="{5CE7A4F3-CBE0-4B45-BCE1-D17651B9F77C}"/>
                </a:ext>
              </a:extLst>
            </p:cNvPr>
            <p:cNvSpPr>
              <a:spLocks noChangeAspect="1"/>
            </p:cNvSpPr>
            <p:nvPr>
              <p:custDataLst>
                <p:tags r:id="rId10"/>
              </p:custDataLst>
            </p:nvPr>
          </p:nvSpPr>
          <p:spPr>
            <a:xfrm>
              <a:off x="334433" y="2564573"/>
              <a:ext cx="576000" cy="576072"/>
            </a:xfrm>
            <a:prstGeom prst="ellipse">
              <a:avLst/>
            </a:prstGeom>
            <a:solidFill>
              <a:srgbClr val="AEC067"/>
            </a:solidFill>
          </p:spPr>
          <p:txBody>
            <a:bodyPr vert="horz" wrap="none" lIns="0" tIns="36000" rIns="0" bIns="36000" rtlCol="0" anchor="ctr"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</a:pPr>
              <a:r>
                <a:rPr lang="en-US" sz="2000">
                  <a:solidFill>
                    <a:schemeClr val="bg1"/>
                  </a:solidFill>
                  <a:latin typeface="+mn-lt"/>
                  <a:cs typeface="Arial" panose="020B0604020202020204" pitchFamily="34" charset="0"/>
                </a:rPr>
                <a:t>3</a:t>
              </a:r>
              <a:endParaRPr lang="en-US" sz="20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13" name="MIO_AGENDA_ELEMENT_PAGENUMBER_3">
              <a:hlinkClick r:id="rId21" action="ppaction://hlinksldjump"/>
              <a:extLst>
                <a:ext uri="{FF2B5EF4-FFF2-40B4-BE49-F238E27FC236}">
                  <a16:creationId xmlns:a16="http://schemas.microsoft.com/office/drawing/2014/main" id="{0D561709-CF2A-407D-8AE9-B17CDA505F10}"/>
                </a:ext>
              </a:extLst>
            </p:cNvPr>
            <p:cNvSpPr txBox="1">
              <a:spLocks/>
            </p:cNvSpPr>
            <p:nvPr>
              <p:custDataLst>
                <p:tags r:id="rId11"/>
              </p:custDataLst>
            </p:nvPr>
          </p:nvSpPr>
          <p:spPr>
            <a:xfrm>
              <a:off x="11026666" y="2564573"/>
              <a:ext cx="828786" cy="576072"/>
            </a:xfrm>
            <a:prstGeom prst="rect">
              <a:avLst/>
            </a:prstGeom>
            <a:noFill/>
          </p:spPr>
          <p:txBody>
            <a:bodyPr vert="horz" wrap="none" lIns="0" tIns="36000" rIns="216000" bIns="36000" rtlCol="0" anchor="ctr">
              <a:noAutofit/>
            </a:bodyPr>
            <a:lstStyle>
              <a:defPPr>
                <a:defRPr lang="en-US"/>
              </a:defPPr>
              <a:lvl1pPr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defRPr sz="200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marL="0" lvl="1" algn="r"/>
              <a:r>
                <a:rPr lang="en-US" sz="2000">
                  <a:solidFill>
                    <a:schemeClr val="accent2"/>
                  </a:solidFill>
                  <a:latin typeface="+mn-lt"/>
                </a:rPr>
                <a:t>12</a:t>
              </a:r>
              <a:endParaRPr lang="en-US" sz="2000" dirty="0">
                <a:solidFill>
                  <a:schemeClr val="accent2"/>
                </a:solidFill>
                <a:latin typeface="+mn-lt"/>
              </a:endParaRPr>
            </a:p>
          </p:txBody>
        </p:sp>
        <p:sp>
          <p:nvSpPr>
            <p:cNvPr id="14" name="MIO_AGENDA_ELEMENT_TITEL_4">
              <a:hlinkClick r:id="rId22" action="ppaction://hlinksldjump"/>
              <a:extLst>
                <a:ext uri="{FF2B5EF4-FFF2-40B4-BE49-F238E27FC236}">
                  <a16:creationId xmlns:a16="http://schemas.microsoft.com/office/drawing/2014/main" id="{7B0073EC-0EA8-4961-917D-F79120FC47FC}"/>
                </a:ext>
              </a:extLst>
            </p:cNvPr>
            <p:cNvSpPr>
              <a:spLocks/>
            </p:cNvSpPr>
            <p:nvPr>
              <p:custDataLst>
                <p:tags r:id="rId12"/>
              </p:custDataLst>
            </p:nvPr>
          </p:nvSpPr>
          <p:spPr>
            <a:xfrm>
              <a:off x="1235076" y="3212653"/>
              <a:ext cx="10620378" cy="576072"/>
            </a:xfrm>
            <a:prstGeom prst="rect">
              <a:avLst/>
            </a:prstGeom>
            <a:solidFill>
              <a:srgbClr val="E9E6E6"/>
            </a:solidFill>
          </p:spPr>
          <p:txBody>
            <a:bodyPr vert="horz" wrap="none" lIns="336000" tIns="36000" rIns="576000" bIns="36000" rtlCol="0" anchor="ctr">
              <a:noAutofit/>
            </a:bodyPr>
            <a:lstStyle/>
            <a:p>
              <a:pPr defTabSz="576000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</a:pPr>
              <a:r>
                <a:rPr lang="en-US" sz="2000">
                  <a:solidFill>
                    <a:srgbClr val="928285"/>
                  </a:solidFill>
                  <a:latin typeface="+mn-lt"/>
                </a:rPr>
                <a:t>Target applications</a:t>
              </a:r>
              <a:endParaRPr lang="en-US" sz="2000" dirty="0">
                <a:solidFill>
                  <a:srgbClr val="928285"/>
                </a:solidFill>
                <a:latin typeface="+mn-lt"/>
              </a:endParaRPr>
            </a:p>
          </p:txBody>
        </p:sp>
        <p:sp>
          <p:nvSpPr>
            <p:cNvPr id="15" name="MIO_AGENDA_ELEMENT_ELEMENTNUMBER_4">
              <a:hlinkClick r:id="rId22" action="ppaction://hlinksldjump"/>
              <a:extLst>
                <a:ext uri="{FF2B5EF4-FFF2-40B4-BE49-F238E27FC236}">
                  <a16:creationId xmlns:a16="http://schemas.microsoft.com/office/drawing/2014/main" id="{540DD1F9-9F94-4ED4-800D-618A534E7604}"/>
                </a:ext>
              </a:extLst>
            </p:cNvPr>
            <p:cNvSpPr>
              <a:spLocks noChangeAspect="1"/>
            </p:cNvSpPr>
            <p:nvPr>
              <p:custDataLst>
                <p:tags r:id="rId13"/>
              </p:custDataLst>
            </p:nvPr>
          </p:nvSpPr>
          <p:spPr>
            <a:xfrm>
              <a:off x="334433" y="3212653"/>
              <a:ext cx="576000" cy="576072"/>
            </a:xfrm>
            <a:prstGeom prst="ellipse">
              <a:avLst/>
            </a:prstGeom>
            <a:solidFill>
              <a:srgbClr val="AEC067"/>
            </a:solidFill>
          </p:spPr>
          <p:txBody>
            <a:bodyPr vert="horz" wrap="none" lIns="0" tIns="36000" rIns="0" bIns="36000" rtlCol="0" anchor="ctr"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</a:pPr>
              <a:r>
                <a:rPr lang="en-US" sz="2000">
                  <a:solidFill>
                    <a:schemeClr val="bg1"/>
                  </a:solidFill>
                  <a:latin typeface="+mn-lt"/>
                  <a:cs typeface="Arial" panose="020B0604020202020204" pitchFamily="34" charset="0"/>
                </a:rPr>
                <a:t>4</a:t>
              </a:r>
              <a:endParaRPr lang="en-US" sz="20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16" name="MIO_AGENDA_ELEMENT_PAGENUMBER_4">
              <a:hlinkClick r:id="rId22" action="ppaction://hlinksldjump"/>
              <a:extLst>
                <a:ext uri="{FF2B5EF4-FFF2-40B4-BE49-F238E27FC236}">
                  <a16:creationId xmlns:a16="http://schemas.microsoft.com/office/drawing/2014/main" id="{055405F8-D300-4693-9E44-497C8CC393F2}"/>
                </a:ext>
              </a:extLst>
            </p:cNvPr>
            <p:cNvSpPr txBox="1">
              <a:spLocks/>
            </p:cNvSpPr>
            <p:nvPr>
              <p:custDataLst>
                <p:tags r:id="rId14"/>
              </p:custDataLst>
            </p:nvPr>
          </p:nvSpPr>
          <p:spPr>
            <a:xfrm>
              <a:off x="11026666" y="3212653"/>
              <a:ext cx="828786" cy="576072"/>
            </a:xfrm>
            <a:prstGeom prst="rect">
              <a:avLst/>
            </a:prstGeom>
            <a:noFill/>
          </p:spPr>
          <p:txBody>
            <a:bodyPr vert="horz" wrap="none" lIns="0" tIns="36000" rIns="216000" bIns="36000" rtlCol="0" anchor="ctr">
              <a:noAutofit/>
            </a:bodyPr>
            <a:lstStyle>
              <a:defPPr>
                <a:defRPr lang="en-US"/>
              </a:defPPr>
              <a:lvl1pPr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defRPr sz="200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marL="0" lvl="1" algn="r"/>
              <a:r>
                <a:rPr lang="en-US" sz="2000">
                  <a:solidFill>
                    <a:schemeClr val="accent2"/>
                  </a:solidFill>
                  <a:latin typeface="+mn-lt"/>
                </a:rPr>
                <a:t>13</a:t>
              </a:r>
              <a:endParaRPr lang="en-US" sz="2000" dirty="0">
                <a:solidFill>
                  <a:schemeClr val="accent2"/>
                </a:solidFill>
                <a:latin typeface="+mn-lt"/>
              </a:endParaRPr>
            </a:p>
          </p:txBody>
        </p:sp>
        <p:sp>
          <p:nvSpPr>
            <p:cNvPr id="20" name="MIO_AGENDA_ELEMENT_TITEL_5">
              <a:extLst>
                <a:ext uri="{FF2B5EF4-FFF2-40B4-BE49-F238E27FC236}">
                  <a16:creationId xmlns:a16="http://schemas.microsoft.com/office/drawing/2014/main" id="{5CD3BA7E-AC7B-430B-AC32-4205B3357CD4}"/>
                </a:ext>
              </a:extLst>
            </p:cNvPr>
            <p:cNvSpPr>
              <a:spLocks/>
            </p:cNvSpPr>
            <p:nvPr>
              <p:custDataLst>
                <p:tags r:id="rId15"/>
              </p:custDataLst>
            </p:nvPr>
          </p:nvSpPr>
          <p:spPr>
            <a:xfrm>
              <a:off x="1235075" y="3860733"/>
              <a:ext cx="10620378" cy="576072"/>
            </a:xfrm>
            <a:prstGeom prst="rect">
              <a:avLst/>
            </a:prstGeom>
            <a:solidFill>
              <a:schemeClr val="bg2"/>
            </a:solidFill>
          </p:spPr>
          <p:txBody>
            <a:bodyPr vert="horz" wrap="none" lIns="336000" tIns="36000" rIns="576000" bIns="36000" rtlCol="0" anchor="ctr">
              <a:noAutofit/>
            </a:bodyPr>
            <a:lstStyle/>
            <a:p>
              <a:pPr defTabSz="576000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</a:pPr>
              <a:r>
                <a:rPr lang="en-US" sz="2000">
                  <a:latin typeface="+mn-lt"/>
                </a:rPr>
                <a:t>Demo boards</a:t>
              </a:r>
              <a:endParaRPr lang="en-US" sz="2000" dirty="0">
                <a:latin typeface="+mn-lt"/>
              </a:endParaRPr>
            </a:p>
          </p:txBody>
        </p:sp>
        <p:sp>
          <p:nvSpPr>
            <p:cNvPr id="21" name="MIO_AGENDA_ELEMENT_ELEMENTNUMBER_5">
              <a:extLst>
                <a:ext uri="{FF2B5EF4-FFF2-40B4-BE49-F238E27FC236}">
                  <a16:creationId xmlns:a16="http://schemas.microsoft.com/office/drawing/2014/main" id="{5729C770-FFF9-475B-A5BE-8837BBDF894A}"/>
                </a:ext>
              </a:extLst>
            </p:cNvPr>
            <p:cNvSpPr>
              <a:spLocks noChangeAspect="1"/>
            </p:cNvSpPr>
            <p:nvPr>
              <p:custDataLst>
                <p:tags r:id="rId16"/>
              </p:custDataLst>
            </p:nvPr>
          </p:nvSpPr>
          <p:spPr>
            <a:xfrm>
              <a:off x="334433" y="3860733"/>
              <a:ext cx="576000" cy="576072"/>
            </a:xfrm>
            <a:prstGeom prst="ellipse">
              <a:avLst/>
            </a:prstGeom>
            <a:solidFill>
              <a:schemeClr val="accent4"/>
            </a:solidFill>
          </p:spPr>
          <p:txBody>
            <a:bodyPr vert="horz" wrap="none" lIns="0" tIns="36000" rIns="0" bIns="36000" rtlCol="0" anchor="ctr"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</a:pPr>
              <a:r>
                <a:rPr lang="en-US" sz="2000">
                  <a:solidFill>
                    <a:schemeClr val="bg1"/>
                  </a:solidFill>
                  <a:latin typeface="+mn-lt"/>
                  <a:cs typeface="Arial" panose="020B0604020202020204" pitchFamily="34" charset="0"/>
                </a:rPr>
                <a:t>5</a:t>
              </a:r>
              <a:endParaRPr lang="en-US" sz="20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22" name="MIO_AGENDA_ELEMENT_PAGENUMBER_5">
              <a:extLst>
                <a:ext uri="{FF2B5EF4-FFF2-40B4-BE49-F238E27FC236}">
                  <a16:creationId xmlns:a16="http://schemas.microsoft.com/office/drawing/2014/main" id="{216866F7-BAAD-460D-93F3-A497BA27BCB6}"/>
                </a:ext>
              </a:extLst>
            </p:cNvPr>
            <p:cNvSpPr txBox="1">
              <a:spLocks/>
            </p:cNvSpPr>
            <p:nvPr>
              <p:custDataLst>
                <p:tags r:id="rId17"/>
              </p:custDataLst>
            </p:nvPr>
          </p:nvSpPr>
          <p:spPr>
            <a:xfrm>
              <a:off x="11026666" y="3860733"/>
              <a:ext cx="828786" cy="576072"/>
            </a:xfrm>
            <a:prstGeom prst="rect">
              <a:avLst/>
            </a:prstGeom>
            <a:noFill/>
          </p:spPr>
          <p:txBody>
            <a:bodyPr wrap="none" lIns="0" tIns="36000" rIns="216000" bIns="36000" rtlCol="0" anchor="ctr" anchorCtr="0">
              <a:noAutofit/>
            </a:bodyPr>
            <a:lstStyle/>
            <a:p>
              <a:pPr algn="r"/>
              <a:r>
                <a:rPr lang="en-US" sz="2000">
                  <a:latin typeface="+mn-lt"/>
                  <a:cs typeface="Segoe UI Semibold" panose="020B0702040204020203" pitchFamily="34" charset="0"/>
                </a:rPr>
                <a:t>14</a:t>
              </a:r>
              <a:endParaRPr lang="en-US" sz="2000" dirty="0">
                <a:latin typeface="+mn-lt"/>
                <a:cs typeface="Segoe UI Semibold" panose="020B07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30636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latin typeface="+mn-lt"/>
                <a:ea typeface="Source Sans Pro" panose="020B0503030403020204" pitchFamily="34" charset="0"/>
              </a:rPr>
              <a:t>Demo board isolated DC-DC 48 V to 12 V </a:t>
            </a:r>
            <a:br>
              <a:rPr lang="de-DE" dirty="0">
                <a:latin typeface="+mn-lt"/>
                <a:ea typeface="Source Sans Pro" panose="020B0503030403020204" pitchFamily="34" charset="0"/>
              </a:rPr>
            </a:br>
            <a:r>
              <a:rPr lang="de-DE" sz="2000" dirty="0">
                <a:latin typeface="+mn-lt"/>
                <a:ea typeface="Source Sans Pro" panose="020B0503030403020204" pitchFamily="34" charset="0"/>
              </a:rPr>
              <a:t>System solution</a:t>
            </a:r>
            <a:endParaRPr lang="en-US" sz="20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193399" y="1644611"/>
            <a:ext cx="44059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de-DE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Board component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56488" y="2247631"/>
            <a:ext cx="4033546" cy="341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Features</a:t>
            </a:r>
          </a:p>
          <a:p>
            <a:pPr marL="288000" indent="-2880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›"/>
            </a:pPr>
            <a:r>
              <a:rPr lang="en-US" sz="1200" dirty="0">
                <a:latin typeface="Verdana" pitchFamily="34" charset="0"/>
              </a:rPr>
              <a:t>Compact size 58.4 mm x 36.8 mm x 12.7 mm with density of 360 W/in3</a:t>
            </a:r>
          </a:p>
          <a:p>
            <a:pPr marL="288000" indent="-2880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›"/>
            </a:pPr>
            <a:r>
              <a:rPr lang="en-US" sz="1200" dirty="0">
                <a:latin typeface="Verdana" pitchFamily="34" charset="0"/>
              </a:rPr>
              <a:t>DC input range of 36 – 75 VDC</a:t>
            </a:r>
          </a:p>
          <a:p>
            <a:pPr marL="288000" indent="-2880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›"/>
            </a:pPr>
            <a:r>
              <a:rPr lang="en-US" sz="1200" dirty="0">
                <a:latin typeface="Verdana" pitchFamily="34" charset="0"/>
              </a:rPr>
              <a:t>Output voltage = 12 V</a:t>
            </a:r>
          </a:p>
          <a:p>
            <a:pPr marL="288000" indent="-2880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›"/>
            </a:pPr>
            <a:r>
              <a:rPr lang="en-US" sz="1200" dirty="0">
                <a:latin typeface="Verdana" pitchFamily="34" charset="0"/>
              </a:rPr>
              <a:t>Max. output current = 50 A @12 </a:t>
            </a:r>
            <a:r>
              <a:rPr lang="en-US" sz="1200" dirty="0" err="1">
                <a:latin typeface="Verdana" pitchFamily="34" charset="0"/>
              </a:rPr>
              <a:t>V</a:t>
            </a:r>
            <a:r>
              <a:rPr lang="en-US" sz="1200" baseline="-25000" dirty="0" err="1">
                <a:latin typeface="Verdana" pitchFamily="34" charset="0"/>
              </a:rPr>
              <a:t>out</a:t>
            </a:r>
            <a:r>
              <a:rPr lang="en-US" sz="1200" dirty="0">
                <a:latin typeface="Verdana" pitchFamily="34" charset="0"/>
              </a:rPr>
              <a:t> (600 W)</a:t>
            </a:r>
          </a:p>
          <a:p>
            <a:pPr marL="288000" indent="-2880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›"/>
            </a:pPr>
            <a:r>
              <a:rPr lang="en-US" sz="1200" dirty="0">
                <a:latin typeface="Verdana" pitchFamily="34" charset="0"/>
              </a:rPr>
              <a:t>High efficiency (96.5% at 50% load)</a:t>
            </a:r>
          </a:p>
          <a:p>
            <a:pPr marL="288000" indent="-2880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›"/>
            </a:pPr>
            <a:r>
              <a:rPr lang="en-US" sz="1200" dirty="0">
                <a:latin typeface="Verdana" pitchFamily="34" charset="0"/>
              </a:rPr>
              <a:t>Full load capability at 60°C and 3m/s (600LFM) airflow with derating at higher temperatures or lower airflows</a:t>
            </a:r>
          </a:p>
          <a:p>
            <a:pPr marL="288000" indent="-2880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›"/>
            </a:pPr>
            <a:r>
              <a:rPr lang="en-US" sz="1200" dirty="0">
                <a:latin typeface="Verdana" pitchFamily="34" charset="0"/>
              </a:rPr>
              <a:t>Output overcurrent protection (</a:t>
            </a:r>
            <a:r>
              <a:rPr lang="en-US" sz="1200" dirty="0" err="1">
                <a:latin typeface="Verdana" pitchFamily="34" charset="0"/>
              </a:rPr>
              <a:t>hickup</a:t>
            </a:r>
            <a:r>
              <a:rPr lang="en-US" sz="1200" dirty="0">
                <a:latin typeface="Verdana" pitchFamily="34" charset="0"/>
              </a:rPr>
              <a:t>)</a:t>
            </a:r>
          </a:p>
          <a:p>
            <a:pPr marL="288000" indent="-2880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›"/>
            </a:pPr>
            <a:r>
              <a:rPr lang="en-US" sz="1200" dirty="0">
                <a:latin typeface="Verdana" pitchFamily="34" charset="0"/>
              </a:rPr>
              <a:t>Meets basic insulation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en-US" sz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31992" y="1478346"/>
            <a:ext cx="383041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+mn-lt"/>
                <a:ea typeface="Source Sans Pro" panose="020B0503030403020204" pitchFamily="34" charset="0"/>
              </a:rPr>
              <a:t>High power density 600 W 250 kHz</a:t>
            </a:r>
            <a:endParaRPr lang="de-AT" sz="1600" dirty="0">
              <a:latin typeface="+mn-lt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9028559" y="2175459"/>
            <a:ext cx="2953851" cy="356909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r>
              <a:rPr lang="en-US" sz="1100" dirty="0">
                <a:latin typeface="Verdana" pitchFamily="34" charset="0"/>
              </a:rPr>
              <a:t>OptiMOS™ PS DHP1050N10N5 </a:t>
            </a:r>
          </a:p>
        </p:txBody>
      </p:sp>
      <p:sp>
        <p:nvSpPr>
          <p:cNvPr id="28" name="Rectangle 27"/>
          <p:cNvSpPr/>
          <p:nvPr/>
        </p:nvSpPr>
        <p:spPr bwMode="auto">
          <a:xfrm>
            <a:off x="9028559" y="2679515"/>
            <a:ext cx="2953851" cy="356909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100000"/>
            </a:pPr>
            <a:r>
              <a:rPr lang="en-US" sz="1100" dirty="0" err="1">
                <a:latin typeface="Verdana" pitchFamily="34" charset="0"/>
              </a:rPr>
              <a:t>EiceDRIVER</a:t>
            </a:r>
            <a:r>
              <a:rPr lang="en-US" sz="1100" dirty="0">
                <a:latin typeface="Verdana" pitchFamily="34" charset="0"/>
              </a:rPr>
              <a:t>™ 2EDL8024G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9049987" y="3145681"/>
            <a:ext cx="2953851" cy="35690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100000"/>
            </a:pPr>
            <a:r>
              <a:rPr lang="en-US" sz="1100" dirty="0">
                <a:latin typeface="Verdana" pitchFamily="34" charset="0"/>
              </a:rPr>
              <a:t>OptiMOS™ 6 MOSFETs  40 V </a:t>
            </a:r>
          </a:p>
        </p:txBody>
      </p:sp>
      <p:pic>
        <p:nvPicPr>
          <p:cNvPr id="32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8495" r="7645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5045"/>
          <a:stretch/>
        </p:blipFill>
        <p:spPr bwMode="auto">
          <a:xfrm>
            <a:off x="8635513" y="2978951"/>
            <a:ext cx="786093" cy="654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1E64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 descr="C:\Users\Pastorel\Desktop\OptiMOS_PS_100V_PQFN-36_7-5x6_Combi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8734607" y="2055421"/>
            <a:ext cx="617537" cy="570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11392106" y="2611882"/>
            <a:ext cx="611732" cy="424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6BFD39A-89AE-47D1-86A0-CA8F24DC13F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7727" t="5582" r="11949" b="2652"/>
          <a:stretch/>
        </p:blipFill>
        <p:spPr>
          <a:xfrm>
            <a:off x="4355017" y="1230921"/>
            <a:ext cx="4244946" cy="249757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8C62F74-C5CB-4022-AA9E-7E03614A6DB3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0701" t="5858" r="14351" b="8088"/>
          <a:stretch/>
        </p:blipFill>
        <p:spPr>
          <a:xfrm>
            <a:off x="4355017" y="3845700"/>
            <a:ext cx="4244946" cy="251016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804637D-739E-423F-8A5A-0A2981A17222}"/>
              </a:ext>
            </a:extLst>
          </p:cNvPr>
          <p:cNvSpPr/>
          <p:nvPr/>
        </p:nvSpPr>
        <p:spPr bwMode="auto">
          <a:xfrm>
            <a:off x="4842431" y="2075272"/>
            <a:ext cx="617537" cy="468500"/>
          </a:xfrm>
          <a:prstGeom prst="rect">
            <a:avLst/>
          </a:prstGeom>
          <a:noFill/>
          <a:ln w="38100">
            <a:solidFill>
              <a:schemeClr val="accent6"/>
            </a:solidFill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AT" sz="1600" baseline="0" dirty="0">
              <a:latin typeface="+mn-lt"/>
              <a:ea typeface="+mn-ea"/>
              <a:cs typeface="+mn-cs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F1FA844-2CFF-4C7F-ABA6-F8D2D0C4B8BA}"/>
              </a:ext>
            </a:extLst>
          </p:cNvPr>
          <p:cNvSpPr/>
          <p:nvPr/>
        </p:nvSpPr>
        <p:spPr bwMode="auto">
          <a:xfrm>
            <a:off x="4798582" y="3124233"/>
            <a:ext cx="617537" cy="447026"/>
          </a:xfrm>
          <a:prstGeom prst="rect">
            <a:avLst/>
          </a:prstGeom>
          <a:noFill/>
          <a:ln w="38100">
            <a:solidFill>
              <a:schemeClr val="accent6"/>
            </a:solidFill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AT" sz="1600" baseline="0" dirty="0">
              <a:latin typeface="+mn-lt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C6FE64-4F34-470E-A716-AFA6CD18FD10}"/>
              </a:ext>
            </a:extLst>
          </p:cNvPr>
          <p:cNvSpPr/>
          <p:nvPr/>
        </p:nvSpPr>
        <p:spPr bwMode="auto">
          <a:xfrm>
            <a:off x="6888088" y="1880380"/>
            <a:ext cx="468506" cy="409026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AT" sz="1600" baseline="0" dirty="0">
              <a:latin typeface="+mn-lt"/>
              <a:ea typeface="+mn-ea"/>
              <a:cs typeface="+mn-cs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11EA6D4-3481-4152-BC71-3D08E43857E9}"/>
              </a:ext>
            </a:extLst>
          </p:cNvPr>
          <p:cNvSpPr/>
          <p:nvPr/>
        </p:nvSpPr>
        <p:spPr bwMode="auto">
          <a:xfrm>
            <a:off x="7458565" y="1884063"/>
            <a:ext cx="468506" cy="409026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AT" sz="1600" baseline="0" dirty="0">
              <a:latin typeface="+mn-lt"/>
              <a:ea typeface="+mn-ea"/>
              <a:cs typeface="+mn-cs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A3CEBC5-E893-45B5-827D-702C5422C755}"/>
              </a:ext>
            </a:extLst>
          </p:cNvPr>
          <p:cNvSpPr/>
          <p:nvPr/>
        </p:nvSpPr>
        <p:spPr bwMode="auto">
          <a:xfrm>
            <a:off x="6900179" y="2309522"/>
            <a:ext cx="468506" cy="409026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AT" sz="1600" baseline="0" dirty="0">
              <a:latin typeface="+mn-lt"/>
              <a:ea typeface="+mn-ea"/>
              <a:cs typeface="+mn-cs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809D08B-EBAE-48D2-B00A-EFE2CEDB5BC2}"/>
              </a:ext>
            </a:extLst>
          </p:cNvPr>
          <p:cNvSpPr/>
          <p:nvPr/>
        </p:nvSpPr>
        <p:spPr bwMode="auto">
          <a:xfrm>
            <a:off x="7458565" y="2327855"/>
            <a:ext cx="468506" cy="409026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AT" sz="1600" baseline="0" dirty="0">
              <a:latin typeface="+mn-lt"/>
              <a:ea typeface="+mn-ea"/>
              <a:cs typeface="+mn-c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F250624-A850-407D-A380-E5932A5F121B}"/>
              </a:ext>
            </a:extLst>
          </p:cNvPr>
          <p:cNvSpPr/>
          <p:nvPr/>
        </p:nvSpPr>
        <p:spPr bwMode="auto">
          <a:xfrm>
            <a:off x="6888088" y="3291839"/>
            <a:ext cx="468506" cy="409026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AT" sz="1600" baseline="0" dirty="0">
              <a:latin typeface="+mn-lt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D7B45F7-53AD-4854-BA8C-EA1864EBAD09}"/>
              </a:ext>
            </a:extLst>
          </p:cNvPr>
          <p:cNvSpPr/>
          <p:nvPr/>
        </p:nvSpPr>
        <p:spPr bwMode="auto">
          <a:xfrm>
            <a:off x="7466555" y="3304441"/>
            <a:ext cx="468506" cy="409026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AT" sz="1600" baseline="0" dirty="0">
              <a:latin typeface="+mn-lt"/>
              <a:ea typeface="+mn-ea"/>
              <a:cs typeface="+mn-cs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C33159E-CA14-46C9-8119-EC75662316EE}"/>
              </a:ext>
            </a:extLst>
          </p:cNvPr>
          <p:cNvSpPr/>
          <p:nvPr/>
        </p:nvSpPr>
        <p:spPr bwMode="auto">
          <a:xfrm>
            <a:off x="6902694" y="2878458"/>
            <a:ext cx="468506" cy="409026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AT" sz="1600" baseline="0" dirty="0">
              <a:latin typeface="+mn-lt"/>
              <a:ea typeface="+mn-ea"/>
              <a:cs typeface="+mn-cs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CDF0A94-731C-47E6-9C89-8C5C911A7CEF}"/>
              </a:ext>
            </a:extLst>
          </p:cNvPr>
          <p:cNvSpPr/>
          <p:nvPr/>
        </p:nvSpPr>
        <p:spPr bwMode="auto">
          <a:xfrm>
            <a:off x="7481161" y="2891060"/>
            <a:ext cx="468506" cy="409026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AT" sz="1600" baseline="0" dirty="0">
              <a:latin typeface="+mn-lt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2D3E6BD-0B10-46F0-B865-30A34F49746A}"/>
              </a:ext>
            </a:extLst>
          </p:cNvPr>
          <p:cNvSpPr/>
          <p:nvPr/>
        </p:nvSpPr>
        <p:spPr bwMode="auto">
          <a:xfrm>
            <a:off x="6902694" y="4077072"/>
            <a:ext cx="273426" cy="212845"/>
          </a:xfrm>
          <a:prstGeom prst="rect">
            <a:avLst/>
          </a:prstGeom>
          <a:noFill/>
          <a:ln w="38100">
            <a:solidFill>
              <a:schemeClr val="accent3"/>
            </a:solidFill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AT" sz="1600" baseline="0" dirty="0">
              <a:latin typeface="+mn-lt"/>
              <a:ea typeface="+mn-ea"/>
              <a:cs typeface="+mn-cs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418D7575-D4AB-479E-AA0B-60BC0A4E49A9}"/>
              </a:ext>
            </a:extLst>
          </p:cNvPr>
          <p:cNvSpPr/>
          <p:nvPr/>
        </p:nvSpPr>
        <p:spPr bwMode="auto">
          <a:xfrm>
            <a:off x="6920300" y="5289776"/>
            <a:ext cx="273426" cy="212845"/>
          </a:xfrm>
          <a:prstGeom prst="rect">
            <a:avLst/>
          </a:prstGeom>
          <a:noFill/>
          <a:ln w="38100">
            <a:solidFill>
              <a:schemeClr val="accent3"/>
            </a:solidFill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AT" sz="1600" baseline="0" dirty="0"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16478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A2E332-0D43-467E-9E9A-914D93537E20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Table of contents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9A13F7C-39FD-4EFF-913D-F9294D3440E8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34433" y="1268413"/>
            <a:ext cx="11521020" cy="3168392"/>
            <a:chOff x="334433" y="1268413"/>
            <a:chExt cx="11521020" cy="3168392"/>
          </a:xfrm>
        </p:grpSpPr>
        <p:sp>
          <p:nvSpPr>
            <p:cNvPr id="5" name="MIO_AGENDA_ELEMENT_TITEL_1">
              <a:hlinkClick r:id="rId19" action="ppaction://hlinksldjump"/>
              <a:extLst>
                <a:ext uri="{FF2B5EF4-FFF2-40B4-BE49-F238E27FC236}">
                  <a16:creationId xmlns:a16="http://schemas.microsoft.com/office/drawing/2014/main" id="{30A0BF0D-A55D-4155-953F-AF2AAA2884C2}"/>
                </a:ext>
              </a:extLst>
            </p:cNvPr>
            <p:cNvSpPr>
              <a:spLocks/>
            </p:cNvSpPr>
            <p:nvPr>
              <p:custDataLst>
                <p:tags r:id="rId3"/>
              </p:custDataLst>
            </p:nvPr>
          </p:nvSpPr>
          <p:spPr>
            <a:xfrm>
              <a:off x="1235075" y="1268413"/>
              <a:ext cx="10620378" cy="576072"/>
            </a:xfrm>
            <a:prstGeom prst="rect">
              <a:avLst/>
            </a:prstGeom>
            <a:solidFill>
              <a:schemeClr val="bg2"/>
            </a:solidFill>
          </p:spPr>
          <p:txBody>
            <a:bodyPr vert="horz" wrap="none" lIns="336000" tIns="36000" rIns="576000" bIns="36000" rtlCol="0" anchor="ctr">
              <a:noAutofit/>
            </a:bodyPr>
            <a:lstStyle/>
            <a:p>
              <a:pPr defTabSz="576000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</a:pPr>
              <a:r>
                <a:rPr lang="en-US" sz="2000">
                  <a:latin typeface="+mn-lt"/>
                </a:rPr>
                <a:t>Introduction</a:t>
              </a:r>
              <a:endParaRPr lang="en-US" sz="2000" dirty="0">
                <a:latin typeface="+mn-lt"/>
              </a:endParaRPr>
            </a:p>
          </p:txBody>
        </p:sp>
        <p:sp>
          <p:nvSpPr>
            <p:cNvPr id="6" name="MIO_AGENDA_ELEMENT_ELEMENTNUMBER_1">
              <a:hlinkClick r:id="rId19" action="ppaction://hlinksldjump"/>
              <a:extLst>
                <a:ext uri="{FF2B5EF4-FFF2-40B4-BE49-F238E27FC236}">
                  <a16:creationId xmlns:a16="http://schemas.microsoft.com/office/drawing/2014/main" id="{909E8BC7-F32B-43A4-A538-A11ADE060F82}"/>
                </a:ext>
              </a:extLst>
            </p:cNvPr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334433" y="1268413"/>
              <a:ext cx="576000" cy="576072"/>
            </a:xfrm>
            <a:prstGeom prst="ellipse">
              <a:avLst/>
            </a:prstGeom>
            <a:solidFill>
              <a:schemeClr val="accent4"/>
            </a:solidFill>
          </p:spPr>
          <p:txBody>
            <a:bodyPr vert="horz" wrap="none" lIns="0" tIns="36000" rIns="0" bIns="36000" rtlCol="0" anchor="ctr"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</a:pPr>
              <a:r>
                <a:rPr lang="en-US" sz="2000">
                  <a:solidFill>
                    <a:schemeClr val="bg1"/>
                  </a:solidFill>
                  <a:latin typeface="+mn-lt"/>
                  <a:cs typeface="Arial" panose="020B0604020202020204" pitchFamily="34" charset="0"/>
                </a:rPr>
                <a:t>1</a:t>
              </a:r>
              <a:endParaRPr lang="en-US" sz="20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7" name="MIO_AGENDA_ELEMENT_PAGENUMBER_1">
              <a:hlinkClick r:id="rId19" action="ppaction://hlinksldjump"/>
              <a:extLst>
                <a:ext uri="{FF2B5EF4-FFF2-40B4-BE49-F238E27FC236}">
                  <a16:creationId xmlns:a16="http://schemas.microsoft.com/office/drawing/2014/main" id="{EC9E4B90-F2AF-4F9B-946A-49501714405F}"/>
                </a:ext>
              </a:extLst>
            </p:cNvPr>
            <p:cNvSpPr txBox="1">
              <a:spLocks/>
            </p:cNvSpPr>
            <p:nvPr>
              <p:custDataLst>
                <p:tags r:id="rId5"/>
              </p:custDataLst>
            </p:nvPr>
          </p:nvSpPr>
          <p:spPr>
            <a:xfrm>
              <a:off x="11026666" y="1268413"/>
              <a:ext cx="828786" cy="576072"/>
            </a:xfrm>
            <a:prstGeom prst="rect">
              <a:avLst/>
            </a:prstGeom>
            <a:noFill/>
          </p:spPr>
          <p:txBody>
            <a:bodyPr wrap="none" lIns="0" tIns="36000" rIns="216000" bIns="36000" rtlCol="0" anchor="ctr" anchorCtr="0">
              <a:noAutofit/>
            </a:bodyPr>
            <a:lstStyle/>
            <a:p>
              <a:pPr algn="r"/>
              <a:r>
                <a:rPr lang="en-US" sz="2000">
                  <a:latin typeface="+mn-lt"/>
                  <a:cs typeface="Segoe UI Semibold" panose="020B0702040204020203" pitchFamily="34" charset="0"/>
                </a:rPr>
                <a:t>3</a:t>
              </a:r>
              <a:endParaRPr lang="en-US" sz="2000" dirty="0">
                <a:latin typeface="+mn-lt"/>
                <a:cs typeface="Segoe UI Semibold" panose="020B0702040204020203" pitchFamily="34" charset="0"/>
              </a:endParaRPr>
            </a:p>
          </p:txBody>
        </p:sp>
        <p:sp>
          <p:nvSpPr>
            <p:cNvPr id="8" name="MIO_AGENDA_ELEMENT_TITEL_2">
              <a:hlinkClick r:id="rId20" action="ppaction://hlinksldjump"/>
              <a:extLst>
                <a:ext uri="{FF2B5EF4-FFF2-40B4-BE49-F238E27FC236}">
                  <a16:creationId xmlns:a16="http://schemas.microsoft.com/office/drawing/2014/main" id="{C07A0BDD-FDE0-4C50-86AB-24A4154A95C9}"/>
                </a:ext>
              </a:extLst>
            </p:cNvPr>
            <p:cNvSpPr>
              <a:spLocks/>
            </p:cNvSpPr>
            <p:nvPr>
              <p:custDataLst>
                <p:tags r:id="rId6"/>
              </p:custDataLst>
            </p:nvPr>
          </p:nvSpPr>
          <p:spPr>
            <a:xfrm>
              <a:off x="1235075" y="1916493"/>
              <a:ext cx="10620378" cy="576072"/>
            </a:xfrm>
            <a:prstGeom prst="rect">
              <a:avLst/>
            </a:prstGeom>
            <a:solidFill>
              <a:schemeClr val="bg2"/>
            </a:solidFill>
          </p:spPr>
          <p:txBody>
            <a:bodyPr vert="horz" wrap="none" lIns="336000" tIns="36000" rIns="576000" bIns="36000" rtlCol="0" anchor="ctr">
              <a:noAutofit/>
            </a:bodyPr>
            <a:lstStyle/>
            <a:p>
              <a:pPr defTabSz="576000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</a:pPr>
              <a:r>
                <a:rPr lang="en-US" sz="2000">
                  <a:latin typeface="+mn-lt"/>
                </a:rPr>
                <a:t>Product portfolio</a:t>
              </a:r>
              <a:endParaRPr lang="en-US" sz="2000" dirty="0">
                <a:latin typeface="+mn-lt"/>
              </a:endParaRPr>
            </a:p>
          </p:txBody>
        </p:sp>
        <p:sp>
          <p:nvSpPr>
            <p:cNvPr id="9" name="MIO_AGENDA_ELEMENT_ELEMENTNUMBER_2">
              <a:hlinkClick r:id="rId20" action="ppaction://hlinksldjump"/>
              <a:extLst>
                <a:ext uri="{FF2B5EF4-FFF2-40B4-BE49-F238E27FC236}">
                  <a16:creationId xmlns:a16="http://schemas.microsoft.com/office/drawing/2014/main" id="{55F60590-B850-4C61-BB7D-FBE504D41D7B}"/>
                </a:ext>
              </a:extLst>
            </p:cNvPr>
            <p:cNvSpPr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334433" y="1916493"/>
              <a:ext cx="576000" cy="576072"/>
            </a:xfrm>
            <a:prstGeom prst="ellipse">
              <a:avLst/>
            </a:prstGeom>
            <a:solidFill>
              <a:schemeClr val="accent4"/>
            </a:solidFill>
          </p:spPr>
          <p:txBody>
            <a:bodyPr vert="horz" wrap="none" lIns="0" tIns="36000" rIns="0" bIns="36000" rtlCol="0" anchor="ctr"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</a:pPr>
              <a:r>
                <a:rPr lang="en-US" sz="2000">
                  <a:solidFill>
                    <a:schemeClr val="bg1"/>
                  </a:solidFill>
                  <a:latin typeface="+mn-lt"/>
                  <a:cs typeface="Arial" panose="020B0604020202020204" pitchFamily="34" charset="0"/>
                </a:rPr>
                <a:t>2</a:t>
              </a:r>
              <a:endParaRPr lang="en-US" sz="20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10" name="MIO_AGENDA_ELEMENT_PAGENUMBER_2">
              <a:hlinkClick r:id="rId20" action="ppaction://hlinksldjump"/>
              <a:extLst>
                <a:ext uri="{FF2B5EF4-FFF2-40B4-BE49-F238E27FC236}">
                  <a16:creationId xmlns:a16="http://schemas.microsoft.com/office/drawing/2014/main" id="{E6D658BB-B90C-41DD-8D24-D09B3EAFB5D9}"/>
                </a:ext>
              </a:extLst>
            </p:cNvPr>
            <p:cNvSpPr txBox="1">
              <a:spLocks/>
            </p:cNvSpPr>
            <p:nvPr>
              <p:custDataLst>
                <p:tags r:id="rId8"/>
              </p:custDataLst>
            </p:nvPr>
          </p:nvSpPr>
          <p:spPr>
            <a:xfrm>
              <a:off x="11026666" y="1916493"/>
              <a:ext cx="828786" cy="576072"/>
            </a:xfrm>
            <a:prstGeom prst="rect">
              <a:avLst/>
            </a:prstGeom>
            <a:noFill/>
          </p:spPr>
          <p:txBody>
            <a:bodyPr wrap="none" lIns="0" tIns="36000" rIns="216000" bIns="36000" rtlCol="0" anchor="ctr" anchorCtr="0">
              <a:noAutofit/>
            </a:bodyPr>
            <a:lstStyle/>
            <a:p>
              <a:pPr algn="r"/>
              <a:r>
                <a:rPr lang="en-US" sz="2000">
                  <a:latin typeface="+mn-lt"/>
                  <a:cs typeface="Segoe UI Semibold" panose="020B0702040204020203" pitchFamily="34" charset="0"/>
                </a:rPr>
                <a:t>11</a:t>
              </a:r>
              <a:endParaRPr lang="en-US" sz="2000" dirty="0">
                <a:latin typeface="+mn-lt"/>
                <a:cs typeface="Segoe UI Semibold" panose="020B0702040204020203" pitchFamily="34" charset="0"/>
              </a:endParaRPr>
            </a:p>
          </p:txBody>
        </p:sp>
        <p:sp>
          <p:nvSpPr>
            <p:cNvPr id="11" name="MIO_AGENDA_ELEMENT_TITEL_3">
              <a:hlinkClick r:id="rId21" action="ppaction://hlinksldjump"/>
              <a:extLst>
                <a:ext uri="{FF2B5EF4-FFF2-40B4-BE49-F238E27FC236}">
                  <a16:creationId xmlns:a16="http://schemas.microsoft.com/office/drawing/2014/main" id="{D86218DC-4DE8-4A79-8E4B-AD5E7121DA9A}"/>
                </a:ext>
              </a:extLst>
            </p:cNvPr>
            <p:cNvSpPr>
              <a:spLocks/>
            </p:cNvSpPr>
            <p:nvPr>
              <p:custDataLst>
                <p:tags r:id="rId9"/>
              </p:custDataLst>
            </p:nvPr>
          </p:nvSpPr>
          <p:spPr>
            <a:xfrm>
              <a:off x="1235075" y="2564573"/>
              <a:ext cx="10620378" cy="576072"/>
            </a:xfrm>
            <a:prstGeom prst="rect">
              <a:avLst/>
            </a:prstGeom>
            <a:solidFill>
              <a:schemeClr val="bg2"/>
            </a:solidFill>
          </p:spPr>
          <p:txBody>
            <a:bodyPr vert="horz" wrap="none" lIns="336000" tIns="36000" rIns="576000" bIns="36000" rtlCol="0" anchor="ctr">
              <a:noAutofit/>
            </a:bodyPr>
            <a:lstStyle/>
            <a:p>
              <a:pPr defTabSz="576000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</a:pPr>
              <a:r>
                <a:rPr lang="en-US" sz="2000">
                  <a:latin typeface="+mn-lt"/>
                </a:rPr>
                <a:t>Key features and benefits</a:t>
              </a:r>
              <a:endParaRPr lang="en-US" sz="2000" dirty="0">
                <a:latin typeface="+mn-lt"/>
              </a:endParaRPr>
            </a:p>
          </p:txBody>
        </p:sp>
        <p:sp>
          <p:nvSpPr>
            <p:cNvPr id="12" name="MIO_AGENDA_ELEMENT_ELEMENTNUMBER_3">
              <a:hlinkClick r:id="rId21" action="ppaction://hlinksldjump"/>
              <a:extLst>
                <a:ext uri="{FF2B5EF4-FFF2-40B4-BE49-F238E27FC236}">
                  <a16:creationId xmlns:a16="http://schemas.microsoft.com/office/drawing/2014/main" id="{72D92508-3A64-4C14-BC98-279AC5F0F283}"/>
                </a:ext>
              </a:extLst>
            </p:cNvPr>
            <p:cNvSpPr>
              <a:spLocks noChangeAspect="1"/>
            </p:cNvSpPr>
            <p:nvPr>
              <p:custDataLst>
                <p:tags r:id="rId10"/>
              </p:custDataLst>
            </p:nvPr>
          </p:nvSpPr>
          <p:spPr>
            <a:xfrm>
              <a:off x="334433" y="2564573"/>
              <a:ext cx="576000" cy="576072"/>
            </a:xfrm>
            <a:prstGeom prst="ellipse">
              <a:avLst/>
            </a:prstGeom>
            <a:solidFill>
              <a:schemeClr val="accent4"/>
            </a:solidFill>
          </p:spPr>
          <p:txBody>
            <a:bodyPr vert="horz" wrap="none" lIns="0" tIns="36000" rIns="0" bIns="36000" rtlCol="0" anchor="ctr"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</a:pPr>
              <a:r>
                <a:rPr lang="en-US" sz="2000">
                  <a:solidFill>
                    <a:schemeClr val="bg1"/>
                  </a:solidFill>
                  <a:latin typeface="+mn-lt"/>
                  <a:cs typeface="Arial" panose="020B0604020202020204" pitchFamily="34" charset="0"/>
                </a:rPr>
                <a:t>3</a:t>
              </a:r>
              <a:endParaRPr lang="en-US" sz="20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13" name="MIO_AGENDA_ELEMENT_PAGENUMBER_3">
              <a:hlinkClick r:id="rId21" action="ppaction://hlinksldjump"/>
              <a:extLst>
                <a:ext uri="{FF2B5EF4-FFF2-40B4-BE49-F238E27FC236}">
                  <a16:creationId xmlns:a16="http://schemas.microsoft.com/office/drawing/2014/main" id="{50C31EEF-E1CD-480F-89BC-0767389F0962}"/>
                </a:ext>
              </a:extLst>
            </p:cNvPr>
            <p:cNvSpPr txBox="1">
              <a:spLocks/>
            </p:cNvSpPr>
            <p:nvPr>
              <p:custDataLst>
                <p:tags r:id="rId11"/>
              </p:custDataLst>
            </p:nvPr>
          </p:nvSpPr>
          <p:spPr>
            <a:xfrm>
              <a:off x="11026666" y="2564573"/>
              <a:ext cx="828786" cy="576072"/>
            </a:xfrm>
            <a:prstGeom prst="rect">
              <a:avLst/>
            </a:prstGeom>
            <a:noFill/>
          </p:spPr>
          <p:txBody>
            <a:bodyPr wrap="none" lIns="0" tIns="36000" rIns="216000" bIns="36000" rtlCol="0" anchor="ctr" anchorCtr="0">
              <a:noAutofit/>
            </a:bodyPr>
            <a:lstStyle/>
            <a:p>
              <a:pPr algn="r"/>
              <a:r>
                <a:rPr lang="en-US" sz="2000">
                  <a:latin typeface="+mn-lt"/>
                  <a:cs typeface="Segoe UI Semibold" panose="020B0702040204020203" pitchFamily="34" charset="0"/>
                </a:rPr>
                <a:t>12</a:t>
              </a:r>
              <a:endParaRPr lang="en-US" sz="2000" dirty="0">
                <a:latin typeface="+mn-lt"/>
                <a:cs typeface="Segoe UI Semibold" panose="020B0702040204020203" pitchFamily="34" charset="0"/>
              </a:endParaRPr>
            </a:p>
          </p:txBody>
        </p:sp>
        <p:sp>
          <p:nvSpPr>
            <p:cNvPr id="14" name="MIO_AGENDA_ELEMENT_TITEL_4">
              <a:hlinkClick r:id="rId22" action="ppaction://hlinksldjump"/>
              <a:extLst>
                <a:ext uri="{FF2B5EF4-FFF2-40B4-BE49-F238E27FC236}">
                  <a16:creationId xmlns:a16="http://schemas.microsoft.com/office/drawing/2014/main" id="{31543AF8-E770-402E-8C94-0097BC6286D2}"/>
                </a:ext>
              </a:extLst>
            </p:cNvPr>
            <p:cNvSpPr>
              <a:spLocks/>
            </p:cNvSpPr>
            <p:nvPr>
              <p:custDataLst>
                <p:tags r:id="rId12"/>
              </p:custDataLst>
            </p:nvPr>
          </p:nvSpPr>
          <p:spPr>
            <a:xfrm>
              <a:off x="1235075" y="3212653"/>
              <a:ext cx="10620378" cy="576072"/>
            </a:xfrm>
            <a:prstGeom prst="rect">
              <a:avLst/>
            </a:prstGeom>
            <a:solidFill>
              <a:schemeClr val="bg2"/>
            </a:solidFill>
          </p:spPr>
          <p:txBody>
            <a:bodyPr vert="horz" wrap="none" lIns="336000" tIns="36000" rIns="576000" bIns="36000" rtlCol="0" anchor="ctr">
              <a:noAutofit/>
            </a:bodyPr>
            <a:lstStyle/>
            <a:p>
              <a:pPr defTabSz="576000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</a:pPr>
              <a:r>
                <a:rPr lang="en-US" sz="2000">
                  <a:latin typeface="+mn-lt"/>
                </a:rPr>
                <a:t>Target applications</a:t>
              </a:r>
              <a:endParaRPr lang="en-US" sz="2000" dirty="0">
                <a:latin typeface="+mn-lt"/>
              </a:endParaRPr>
            </a:p>
          </p:txBody>
        </p:sp>
        <p:sp>
          <p:nvSpPr>
            <p:cNvPr id="15" name="MIO_AGENDA_ELEMENT_ELEMENTNUMBER_4">
              <a:hlinkClick r:id="rId22" action="ppaction://hlinksldjump"/>
              <a:extLst>
                <a:ext uri="{FF2B5EF4-FFF2-40B4-BE49-F238E27FC236}">
                  <a16:creationId xmlns:a16="http://schemas.microsoft.com/office/drawing/2014/main" id="{AA2095BE-6281-4590-8D39-31E3D2722A55}"/>
                </a:ext>
              </a:extLst>
            </p:cNvPr>
            <p:cNvSpPr>
              <a:spLocks noChangeAspect="1"/>
            </p:cNvSpPr>
            <p:nvPr>
              <p:custDataLst>
                <p:tags r:id="rId13"/>
              </p:custDataLst>
            </p:nvPr>
          </p:nvSpPr>
          <p:spPr>
            <a:xfrm>
              <a:off x="334433" y="3212653"/>
              <a:ext cx="576000" cy="576072"/>
            </a:xfrm>
            <a:prstGeom prst="ellipse">
              <a:avLst/>
            </a:prstGeom>
            <a:solidFill>
              <a:schemeClr val="accent4"/>
            </a:solidFill>
          </p:spPr>
          <p:txBody>
            <a:bodyPr vert="horz" wrap="none" lIns="0" tIns="36000" rIns="0" bIns="36000" rtlCol="0" anchor="ctr"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</a:pPr>
              <a:r>
                <a:rPr lang="en-US" sz="2000">
                  <a:solidFill>
                    <a:schemeClr val="bg1"/>
                  </a:solidFill>
                  <a:latin typeface="+mn-lt"/>
                  <a:cs typeface="Arial" panose="020B0604020202020204" pitchFamily="34" charset="0"/>
                </a:rPr>
                <a:t>4</a:t>
              </a:r>
              <a:endParaRPr lang="en-US" sz="20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16" name="MIO_AGENDA_ELEMENT_PAGENUMBER_4">
              <a:hlinkClick r:id="rId22" action="ppaction://hlinksldjump"/>
              <a:extLst>
                <a:ext uri="{FF2B5EF4-FFF2-40B4-BE49-F238E27FC236}">
                  <a16:creationId xmlns:a16="http://schemas.microsoft.com/office/drawing/2014/main" id="{F6512D47-4E16-4B87-8861-C2E41EA80461}"/>
                </a:ext>
              </a:extLst>
            </p:cNvPr>
            <p:cNvSpPr txBox="1">
              <a:spLocks/>
            </p:cNvSpPr>
            <p:nvPr>
              <p:custDataLst>
                <p:tags r:id="rId14"/>
              </p:custDataLst>
            </p:nvPr>
          </p:nvSpPr>
          <p:spPr>
            <a:xfrm>
              <a:off x="11026666" y="3212653"/>
              <a:ext cx="828786" cy="576072"/>
            </a:xfrm>
            <a:prstGeom prst="rect">
              <a:avLst/>
            </a:prstGeom>
            <a:noFill/>
          </p:spPr>
          <p:txBody>
            <a:bodyPr wrap="none" lIns="0" tIns="36000" rIns="216000" bIns="36000" rtlCol="0" anchor="ctr" anchorCtr="0">
              <a:noAutofit/>
            </a:bodyPr>
            <a:lstStyle/>
            <a:p>
              <a:pPr algn="r"/>
              <a:r>
                <a:rPr lang="en-US" sz="2000">
                  <a:latin typeface="+mn-lt"/>
                  <a:cs typeface="Segoe UI Semibold" panose="020B0702040204020203" pitchFamily="34" charset="0"/>
                </a:rPr>
                <a:t>13</a:t>
              </a:r>
              <a:endParaRPr lang="en-US" sz="2000" dirty="0">
                <a:latin typeface="+mn-lt"/>
                <a:cs typeface="Segoe UI Semibold" panose="020B0702040204020203" pitchFamily="34" charset="0"/>
              </a:endParaRPr>
            </a:p>
          </p:txBody>
        </p:sp>
        <p:sp>
          <p:nvSpPr>
            <p:cNvPr id="17" name="MIO_AGENDA_ELEMENT_TITEL_5">
              <a:hlinkClick r:id="rId23" action="ppaction://hlinksldjump"/>
              <a:extLst>
                <a:ext uri="{FF2B5EF4-FFF2-40B4-BE49-F238E27FC236}">
                  <a16:creationId xmlns:a16="http://schemas.microsoft.com/office/drawing/2014/main" id="{BB319CED-0FC9-48AF-917C-7F066D3B0CEF}"/>
                </a:ext>
              </a:extLst>
            </p:cNvPr>
            <p:cNvSpPr>
              <a:spLocks/>
            </p:cNvSpPr>
            <p:nvPr>
              <p:custDataLst>
                <p:tags r:id="rId15"/>
              </p:custDataLst>
            </p:nvPr>
          </p:nvSpPr>
          <p:spPr>
            <a:xfrm>
              <a:off x="1235075" y="3860733"/>
              <a:ext cx="10620378" cy="576072"/>
            </a:xfrm>
            <a:prstGeom prst="rect">
              <a:avLst/>
            </a:prstGeom>
            <a:solidFill>
              <a:schemeClr val="bg2"/>
            </a:solidFill>
          </p:spPr>
          <p:txBody>
            <a:bodyPr vert="horz" wrap="none" lIns="336000" tIns="36000" rIns="576000" bIns="36000" rtlCol="0" anchor="ctr">
              <a:noAutofit/>
            </a:bodyPr>
            <a:lstStyle/>
            <a:p>
              <a:pPr defTabSz="576000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</a:pPr>
              <a:r>
                <a:rPr lang="en-US" sz="2000">
                  <a:latin typeface="+mn-lt"/>
                </a:rPr>
                <a:t>Demo boards</a:t>
              </a:r>
              <a:endParaRPr lang="en-US" sz="2000" dirty="0">
                <a:latin typeface="+mn-lt"/>
              </a:endParaRPr>
            </a:p>
          </p:txBody>
        </p:sp>
        <p:sp>
          <p:nvSpPr>
            <p:cNvPr id="18" name="MIO_AGENDA_ELEMENT_ELEMENTNUMBER_5">
              <a:hlinkClick r:id="rId23" action="ppaction://hlinksldjump"/>
              <a:extLst>
                <a:ext uri="{FF2B5EF4-FFF2-40B4-BE49-F238E27FC236}">
                  <a16:creationId xmlns:a16="http://schemas.microsoft.com/office/drawing/2014/main" id="{99D786C3-8C08-46B3-B4FF-F208EF1316D3}"/>
                </a:ext>
              </a:extLst>
            </p:cNvPr>
            <p:cNvSpPr>
              <a:spLocks noChangeAspect="1"/>
            </p:cNvSpPr>
            <p:nvPr>
              <p:custDataLst>
                <p:tags r:id="rId16"/>
              </p:custDataLst>
            </p:nvPr>
          </p:nvSpPr>
          <p:spPr>
            <a:xfrm>
              <a:off x="334433" y="3860733"/>
              <a:ext cx="576000" cy="576072"/>
            </a:xfrm>
            <a:prstGeom prst="ellipse">
              <a:avLst/>
            </a:prstGeom>
            <a:solidFill>
              <a:schemeClr val="accent4"/>
            </a:solidFill>
          </p:spPr>
          <p:txBody>
            <a:bodyPr vert="horz" wrap="none" lIns="0" tIns="36000" rIns="0" bIns="36000" rtlCol="0" anchor="ctr"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</a:pPr>
              <a:r>
                <a:rPr lang="en-US" sz="2000">
                  <a:solidFill>
                    <a:schemeClr val="bg1"/>
                  </a:solidFill>
                  <a:latin typeface="+mn-lt"/>
                  <a:cs typeface="Arial" panose="020B0604020202020204" pitchFamily="34" charset="0"/>
                </a:rPr>
                <a:t>5</a:t>
              </a:r>
              <a:endParaRPr lang="en-US" sz="20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19" name="MIO_AGENDA_ELEMENT_PAGENUMBER_5">
              <a:hlinkClick r:id="rId23" action="ppaction://hlinksldjump"/>
              <a:extLst>
                <a:ext uri="{FF2B5EF4-FFF2-40B4-BE49-F238E27FC236}">
                  <a16:creationId xmlns:a16="http://schemas.microsoft.com/office/drawing/2014/main" id="{81F1768D-D19A-4185-AE65-6CC4888EF6A4}"/>
                </a:ext>
              </a:extLst>
            </p:cNvPr>
            <p:cNvSpPr txBox="1">
              <a:spLocks/>
            </p:cNvSpPr>
            <p:nvPr>
              <p:custDataLst>
                <p:tags r:id="rId17"/>
              </p:custDataLst>
            </p:nvPr>
          </p:nvSpPr>
          <p:spPr>
            <a:xfrm>
              <a:off x="11026666" y="3860733"/>
              <a:ext cx="828786" cy="576072"/>
            </a:xfrm>
            <a:prstGeom prst="rect">
              <a:avLst/>
            </a:prstGeom>
            <a:noFill/>
          </p:spPr>
          <p:txBody>
            <a:bodyPr wrap="none" lIns="0" tIns="36000" rIns="216000" bIns="36000" rtlCol="0" anchor="ctr" anchorCtr="0">
              <a:noAutofit/>
            </a:bodyPr>
            <a:lstStyle/>
            <a:p>
              <a:pPr algn="r"/>
              <a:r>
                <a:rPr lang="en-US" sz="2000">
                  <a:latin typeface="+mn-lt"/>
                  <a:cs typeface="Segoe UI Semibold" panose="020B0702040204020203" pitchFamily="34" charset="0"/>
                </a:rPr>
                <a:t>14</a:t>
              </a:r>
              <a:endParaRPr lang="en-US" sz="2000" dirty="0">
                <a:latin typeface="+mn-lt"/>
                <a:cs typeface="Segoe UI Semibold" panose="020B07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47385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F88AA75-F959-4F7B-8428-D000394FEE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ea typeface="Source Sans Pro" panose="020B0503030403020204" pitchFamily="34" charset="0"/>
              </a:rPr>
              <a:t>Demo board isolated DC-DC 48 V to 12 V </a:t>
            </a:r>
            <a:br>
              <a:rPr lang="de-DE" dirty="0">
                <a:ea typeface="Source Sans Pro" panose="020B0503030403020204" pitchFamily="34" charset="0"/>
              </a:rPr>
            </a:br>
            <a:r>
              <a:rPr lang="de-DE" sz="2000" dirty="0">
                <a:ea typeface="Source Sans Pro" panose="020B0503030403020204" pitchFamily="34" charset="0"/>
              </a:rPr>
              <a:t>System solution – thermal performance</a:t>
            </a:r>
            <a:endParaRPr lang="de-AT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FB7F48A-9B8B-48F6-81E7-40AFDEEEA4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5262" y="1124744"/>
            <a:ext cx="9287517" cy="4175061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B9956821-A25D-408A-9760-8EEE8EE9FFDF}"/>
              </a:ext>
            </a:extLst>
          </p:cNvPr>
          <p:cNvSpPr/>
          <p:nvPr/>
        </p:nvSpPr>
        <p:spPr>
          <a:xfrm>
            <a:off x="526456" y="1708053"/>
            <a:ext cx="263961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Thermal conditions:</a:t>
            </a:r>
          </a:p>
          <a:p>
            <a:pPr>
              <a:spcAft>
                <a:spcPts val="600"/>
              </a:spcAft>
            </a:pP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Vin = 48 V</a:t>
            </a:r>
          </a:p>
          <a:p>
            <a:pPr>
              <a:spcAft>
                <a:spcPts val="600"/>
              </a:spcAft>
            </a:pP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Io = 50 A</a:t>
            </a:r>
          </a:p>
          <a:p>
            <a:pPr>
              <a:spcAft>
                <a:spcPts val="600"/>
              </a:spcAft>
            </a:pPr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Fan speed: 400 </a:t>
            </a: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LFM</a:t>
            </a:r>
            <a:endParaRPr lang="en-US" sz="1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en-US" sz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95664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F88AA75-F959-4F7B-8428-D000394FEE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ea typeface="Source Sans Pro" panose="020B0503030403020204" pitchFamily="34" charset="0"/>
              </a:rPr>
              <a:t>Demo board isolated DC-DC 48 V to 12 V </a:t>
            </a:r>
            <a:br>
              <a:rPr lang="de-DE" dirty="0">
                <a:ea typeface="Source Sans Pro" panose="020B0503030403020204" pitchFamily="34" charset="0"/>
              </a:rPr>
            </a:br>
            <a:r>
              <a:rPr lang="de-DE" sz="2000" dirty="0">
                <a:ea typeface="Source Sans Pro" panose="020B0503030403020204" pitchFamily="34" charset="0"/>
              </a:rPr>
              <a:t>System solution – higher efficiency </a:t>
            </a:r>
            <a:endParaRPr lang="de-AT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5E212E6-EC02-4EFD-9D9E-40997876EA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9591" y="1181381"/>
            <a:ext cx="7109413" cy="4862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0585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6696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5F834D-6F12-4AC5-AB1C-0F7CF7A58E03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Table of contents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50274F6A-C9E9-4A3E-BEB1-40DD169795D1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34433" y="1268413"/>
            <a:ext cx="11521021" cy="3168392"/>
            <a:chOff x="334433" y="1268413"/>
            <a:chExt cx="11521021" cy="3168392"/>
          </a:xfrm>
        </p:grpSpPr>
        <p:sp>
          <p:nvSpPr>
            <p:cNvPr id="8" name="MIO_AGENDA_ELEMENT_TITEL_2">
              <a:hlinkClick r:id="rId19" action="ppaction://hlinksldjump"/>
              <a:extLst>
                <a:ext uri="{FF2B5EF4-FFF2-40B4-BE49-F238E27FC236}">
                  <a16:creationId xmlns:a16="http://schemas.microsoft.com/office/drawing/2014/main" id="{8AE1FF11-4563-46C2-AA7A-9C086DFCA493}"/>
                </a:ext>
              </a:extLst>
            </p:cNvPr>
            <p:cNvSpPr>
              <a:spLocks/>
            </p:cNvSpPr>
            <p:nvPr>
              <p:custDataLst>
                <p:tags r:id="rId3"/>
              </p:custDataLst>
            </p:nvPr>
          </p:nvSpPr>
          <p:spPr>
            <a:xfrm>
              <a:off x="1235076" y="1916493"/>
              <a:ext cx="10620378" cy="576072"/>
            </a:xfrm>
            <a:prstGeom prst="rect">
              <a:avLst/>
            </a:prstGeom>
            <a:solidFill>
              <a:srgbClr val="E9E6E6"/>
            </a:solidFill>
          </p:spPr>
          <p:txBody>
            <a:bodyPr vert="horz" wrap="none" lIns="336000" tIns="36000" rIns="576000" bIns="36000" rtlCol="0" anchor="ctr">
              <a:noAutofit/>
            </a:bodyPr>
            <a:lstStyle/>
            <a:p>
              <a:pPr defTabSz="576000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</a:pPr>
              <a:r>
                <a:rPr lang="en-US" sz="2000">
                  <a:solidFill>
                    <a:srgbClr val="928285"/>
                  </a:solidFill>
                  <a:latin typeface="+mn-lt"/>
                </a:rPr>
                <a:t>Product portfolio</a:t>
              </a:r>
              <a:endParaRPr lang="en-US" sz="2000" dirty="0">
                <a:solidFill>
                  <a:srgbClr val="928285"/>
                </a:solidFill>
                <a:latin typeface="+mn-lt"/>
              </a:endParaRPr>
            </a:p>
          </p:txBody>
        </p:sp>
        <p:sp>
          <p:nvSpPr>
            <p:cNvPr id="9" name="MIO_AGENDA_ELEMENT_ELEMENTNUMBER_2">
              <a:hlinkClick r:id="rId19" action="ppaction://hlinksldjump"/>
              <a:extLst>
                <a:ext uri="{FF2B5EF4-FFF2-40B4-BE49-F238E27FC236}">
                  <a16:creationId xmlns:a16="http://schemas.microsoft.com/office/drawing/2014/main" id="{4C96B33F-92FA-4B8C-889A-ABE5D9A13445}"/>
                </a:ext>
              </a:extLst>
            </p:cNvPr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334433" y="1916493"/>
              <a:ext cx="576000" cy="576072"/>
            </a:xfrm>
            <a:prstGeom prst="ellipse">
              <a:avLst/>
            </a:prstGeom>
            <a:solidFill>
              <a:srgbClr val="AEC067"/>
            </a:solidFill>
          </p:spPr>
          <p:txBody>
            <a:bodyPr vert="horz" wrap="none" lIns="0" tIns="36000" rIns="0" bIns="36000" rtlCol="0" anchor="ctr"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</a:pPr>
              <a:r>
                <a:rPr lang="en-US" sz="2000">
                  <a:solidFill>
                    <a:schemeClr val="bg1"/>
                  </a:solidFill>
                  <a:latin typeface="+mn-lt"/>
                  <a:cs typeface="Arial" panose="020B0604020202020204" pitchFamily="34" charset="0"/>
                </a:rPr>
                <a:t>2</a:t>
              </a:r>
              <a:endParaRPr lang="en-US" sz="20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10" name="MIO_AGENDA_ELEMENT_PAGENUMBER_2">
              <a:hlinkClick r:id="rId19" action="ppaction://hlinksldjump"/>
              <a:extLst>
                <a:ext uri="{FF2B5EF4-FFF2-40B4-BE49-F238E27FC236}">
                  <a16:creationId xmlns:a16="http://schemas.microsoft.com/office/drawing/2014/main" id="{FBB5CCD5-4DD0-47E0-A6D0-87409A875A80}"/>
                </a:ext>
              </a:extLst>
            </p:cNvPr>
            <p:cNvSpPr txBox="1">
              <a:spLocks/>
            </p:cNvSpPr>
            <p:nvPr>
              <p:custDataLst>
                <p:tags r:id="rId5"/>
              </p:custDataLst>
            </p:nvPr>
          </p:nvSpPr>
          <p:spPr>
            <a:xfrm>
              <a:off x="11026666" y="1916493"/>
              <a:ext cx="828786" cy="576072"/>
            </a:xfrm>
            <a:prstGeom prst="rect">
              <a:avLst/>
            </a:prstGeom>
            <a:noFill/>
          </p:spPr>
          <p:txBody>
            <a:bodyPr vert="horz" wrap="none" lIns="0" tIns="36000" rIns="216000" bIns="36000" rtlCol="0" anchor="ctr">
              <a:noAutofit/>
            </a:bodyPr>
            <a:lstStyle>
              <a:defPPr>
                <a:defRPr lang="en-US"/>
              </a:defPPr>
              <a:lvl1pPr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defRPr sz="200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marL="0" lvl="1" algn="r"/>
              <a:r>
                <a:rPr lang="en-US" sz="2000">
                  <a:solidFill>
                    <a:schemeClr val="accent2"/>
                  </a:solidFill>
                  <a:latin typeface="+mn-lt"/>
                </a:rPr>
                <a:t>11</a:t>
              </a:r>
              <a:endParaRPr lang="en-US" sz="2000" dirty="0">
                <a:solidFill>
                  <a:schemeClr val="accent2"/>
                </a:solidFill>
                <a:latin typeface="+mn-lt"/>
              </a:endParaRPr>
            </a:p>
          </p:txBody>
        </p:sp>
        <p:sp>
          <p:nvSpPr>
            <p:cNvPr id="11" name="MIO_AGENDA_ELEMENT_TITEL_3">
              <a:hlinkClick r:id="rId20" action="ppaction://hlinksldjump"/>
              <a:extLst>
                <a:ext uri="{FF2B5EF4-FFF2-40B4-BE49-F238E27FC236}">
                  <a16:creationId xmlns:a16="http://schemas.microsoft.com/office/drawing/2014/main" id="{716E16E9-5692-40D0-A2A2-3D69765B2C7E}"/>
                </a:ext>
              </a:extLst>
            </p:cNvPr>
            <p:cNvSpPr>
              <a:spLocks/>
            </p:cNvSpPr>
            <p:nvPr>
              <p:custDataLst>
                <p:tags r:id="rId6"/>
              </p:custDataLst>
            </p:nvPr>
          </p:nvSpPr>
          <p:spPr>
            <a:xfrm>
              <a:off x="1235076" y="2564573"/>
              <a:ext cx="10620378" cy="576072"/>
            </a:xfrm>
            <a:prstGeom prst="rect">
              <a:avLst/>
            </a:prstGeom>
            <a:solidFill>
              <a:srgbClr val="E9E6E6"/>
            </a:solidFill>
          </p:spPr>
          <p:txBody>
            <a:bodyPr vert="horz" wrap="none" lIns="336000" tIns="36000" rIns="576000" bIns="36000" rtlCol="0" anchor="ctr">
              <a:noAutofit/>
            </a:bodyPr>
            <a:lstStyle/>
            <a:p>
              <a:pPr defTabSz="576000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</a:pPr>
              <a:r>
                <a:rPr lang="en-US" sz="2000">
                  <a:solidFill>
                    <a:srgbClr val="928285"/>
                  </a:solidFill>
                  <a:latin typeface="+mn-lt"/>
                </a:rPr>
                <a:t>Key features and benefits</a:t>
              </a:r>
              <a:endParaRPr lang="en-US" sz="2000" dirty="0">
                <a:solidFill>
                  <a:srgbClr val="928285"/>
                </a:solidFill>
                <a:latin typeface="+mn-lt"/>
              </a:endParaRPr>
            </a:p>
          </p:txBody>
        </p:sp>
        <p:sp>
          <p:nvSpPr>
            <p:cNvPr id="12" name="MIO_AGENDA_ELEMENT_ELEMENTNUMBER_3">
              <a:hlinkClick r:id="rId20" action="ppaction://hlinksldjump"/>
              <a:extLst>
                <a:ext uri="{FF2B5EF4-FFF2-40B4-BE49-F238E27FC236}">
                  <a16:creationId xmlns:a16="http://schemas.microsoft.com/office/drawing/2014/main" id="{5CE7A4F3-CBE0-4B45-BCE1-D17651B9F77C}"/>
                </a:ext>
              </a:extLst>
            </p:cNvPr>
            <p:cNvSpPr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334433" y="2564573"/>
              <a:ext cx="576000" cy="576072"/>
            </a:xfrm>
            <a:prstGeom prst="ellipse">
              <a:avLst/>
            </a:prstGeom>
            <a:solidFill>
              <a:srgbClr val="AEC067"/>
            </a:solidFill>
          </p:spPr>
          <p:txBody>
            <a:bodyPr vert="horz" wrap="none" lIns="0" tIns="36000" rIns="0" bIns="36000" rtlCol="0" anchor="ctr"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</a:pPr>
              <a:r>
                <a:rPr lang="en-US" sz="2000">
                  <a:solidFill>
                    <a:schemeClr val="bg1"/>
                  </a:solidFill>
                  <a:latin typeface="+mn-lt"/>
                  <a:cs typeface="Arial" panose="020B0604020202020204" pitchFamily="34" charset="0"/>
                </a:rPr>
                <a:t>3</a:t>
              </a:r>
              <a:endParaRPr lang="en-US" sz="20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13" name="MIO_AGENDA_ELEMENT_PAGENUMBER_3">
              <a:hlinkClick r:id="rId20" action="ppaction://hlinksldjump"/>
              <a:extLst>
                <a:ext uri="{FF2B5EF4-FFF2-40B4-BE49-F238E27FC236}">
                  <a16:creationId xmlns:a16="http://schemas.microsoft.com/office/drawing/2014/main" id="{0D561709-CF2A-407D-8AE9-B17CDA505F10}"/>
                </a:ext>
              </a:extLst>
            </p:cNvPr>
            <p:cNvSpPr txBox="1">
              <a:spLocks/>
            </p:cNvSpPr>
            <p:nvPr>
              <p:custDataLst>
                <p:tags r:id="rId8"/>
              </p:custDataLst>
            </p:nvPr>
          </p:nvSpPr>
          <p:spPr>
            <a:xfrm>
              <a:off x="11026666" y="2564573"/>
              <a:ext cx="828786" cy="576072"/>
            </a:xfrm>
            <a:prstGeom prst="rect">
              <a:avLst/>
            </a:prstGeom>
            <a:noFill/>
          </p:spPr>
          <p:txBody>
            <a:bodyPr vert="horz" wrap="none" lIns="0" tIns="36000" rIns="216000" bIns="36000" rtlCol="0" anchor="ctr">
              <a:noAutofit/>
            </a:bodyPr>
            <a:lstStyle>
              <a:defPPr>
                <a:defRPr lang="en-US"/>
              </a:defPPr>
              <a:lvl1pPr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defRPr sz="200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marL="0" lvl="1" algn="r"/>
              <a:r>
                <a:rPr lang="en-US" sz="2000">
                  <a:solidFill>
                    <a:schemeClr val="accent2"/>
                  </a:solidFill>
                  <a:latin typeface="+mn-lt"/>
                </a:rPr>
                <a:t>12</a:t>
              </a:r>
              <a:endParaRPr lang="en-US" sz="2000" dirty="0">
                <a:solidFill>
                  <a:schemeClr val="accent2"/>
                </a:solidFill>
                <a:latin typeface="+mn-lt"/>
              </a:endParaRPr>
            </a:p>
          </p:txBody>
        </p:sp>
        <p:sp>
          <p:nvSpPr>
            <p:cNvPr id="14" name="MIO_AGENDA_ELEMENT_TITEL_4">
              <a:hlinkClick r:id="rId21" action="ppaction://hlinksldjump"/>
              <a:extLst>
                <a:ext uri="{FF2B5EF4-FFF2-40B4-BE49-F238E27FC236}">
                  <a16:creationId xmlns:a16="http://schemas.microsoft.com/office/drawing/2014/main" id="{7B0073EC-0EA8-4961-917D-F79120FC47FC}"/>
                </a:ext>
              </a:extLst>
            </p:cNvPr>
            <p:cNvSpPr>
              <a:spLocks/>
            </p:cNvSpPr>
            <p:nvPr>
              <p:custDataLst>
                <p:tags r:id="rId9"/>
              </p:custDataLst>
            </p:nvPr>
          </p:nvSpPr>
          <p:spPr>
            <a:xfrm>
              <a:off x="1235076" y="3212653"/>
              <a:ext cx="10620378" cy="576072"/>
            </a:xfrm>
            <a:prstGeom prst="rect">
              <a:avLst/>
            </a:prstGeom>
            <a:solidFill>
              <a:srgbClr val="E9E6E6"/>
            </a:solidFill>
          </p:spPr>
          <p:txBody>
            <a:bodyPr vert="horz" wrap="none" lIns="336000" tIns="36000" rIns="576000" bIns="36000" rtlCol="0" anchor="ctr">
              <a:noAutofit/>
            </a:bodyPr>
            <a:lstStyle/>
            <a:p>
              <a:pPr defTabSz="576000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</a:pPr>
              <a:r>
                <a:rPr lang="en-US" sz="2000">
                  <a:solidFill>
                    <a:srgbClr val="928285"/>
                  </a:solidFill>
                  <a:latin typeface="+mn-lt"/>
                </a:rPr>
                <a:t>Target applications</a:t>
              </a:r>
              <a:endParaRPr lang="en-US" sz="2000" dirty="0">
                <a:solidFill>
                  <a:srgbClr val="928285"/>
                </a:solidFill>
                <a:latin typeface="+mn-lt"/>
              </a:endParaRPr>
            </a:p>
          </p:txBody>
        </p:sp>
        <p:sp>
          <p:nvSpPr>
            <p:cNvPr id="15" name="MIO_AGENDA_ELEMENT_ELEMENTNUMBER_4">
              <a:hlinkClick r:id="rId21" action="ppaction://hlinksldjump"/>
              <a:extLst>
                <a:ext uri="{FF2B5EF4-FFF2-40B4-BE49-F238E27FC236}">
                  <a16:creationId xmlns:a16="http://schemas.microsoft.com/office/drawing/2014/main" id="{540DD1F9-9F94-4ED4-800D-618A534E7604}"/>
                </a:ext>
              </a:extLst>
            </p:cNvPr>
            <p:cNvSpPr>
              <a:spLocks noChangeAspect="1"/>
            </p:cNvSpPr>
            <p:nvPr>
              <p:custDataLst>
                <p:tags r:id="rId10"/>
              </p:custDataLst>
            </p:nvPr>
          </p:nvSpPr>
          <p:spPr>
            <a:xfrm>
              <a:off x="334433" y="3212653"/>
              <a:ext cx="576000" cy="576072"/>
            </a:xfrm>
            <a:prstGeom prst="ellipse">
              <a:avLst/>
            </a:prstGeom>
            <a:solidFill>
              <a:srgbClr val="AEC067"/>
            </a:solidFill>
          </p:spPr>
          <p:txBody>
            <a:bodyPr vert="horz" wrap="none" lIns="0" tIns="36000" rIns="0" bIns="36000" rtlCol="0" anchor="ctr"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</a:pPr>
              <a:r>
                <a:rPr lang="en-US" sz="2000">
                  <a:solidFill>
                    <a:schemeClr val="bg1"/>
                  </a:solidFill>
                  <a:latin typeface="+mn-lt"/>
                  <a:cs typeface="Arial" panose="020B0604020202020204" pitchFamily="34" charset="0"/>
                </a:rPr>
                <a:t>4</a:t>
              </a:r>
              <a:endParaRPr lang="en-US" sz="20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16" name="MIO_AGENDA_ELEMENT_PAGENUMBER_4">
              <a:hlinkClick r:id="rId21" action="ppaction://hlinksldjump"/>
              <a:extLst>
                <a:ext uri="{FF2B5EF4-FFF2-40B4-BE49-F238E27FC236}">
                  <a16:creationId xmlns:a16="http://schemas.microsoft.com/office/drawing/2014/main" id="{055405F8-D300-4693-9E44-497C8CC393F2}"/>
                </a:ext>
              </a:extLst>
            </p:cNvPr>
            <p:cNvSpPr txBox="1">
              <a:spLocks/>
            </p:cNvSpPr>
            <p:nvPr>
              <p:custDataLst>
                <p:tags r:id="rId11"/>
              </p:custDataLst>
            </p:nvPr>
          </p:nvSpPr>
          <p:spPr>
            <a:xfrm>
              <a:off x="11026666" y="3212653"/>
              <a:ext cx="828786" cy="576072"/>
            </a:xfrm>
            <a:prstGeom prst="rect">
              <a:avLst/>
            </a:prstGeom>
            <a:noFill/>
          </p:spPr>
          <p:txBody>
            <a:bodyPr vert="horz" wrap="none" lIns="0" tIns="36000" rIns="216000" bIns="36000" rtlCol="0" anchor="ctr">
              <a:noAutofit/>
            </a:bodyPr>
            <a:lstStyle>
              <a:defPPr>
                <a:defRPr lang="en-US"/>
              </a:defPPr>
              <a:lvl1pPr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defRPr sz="200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marL="0" lvl="1" algn="r"/>
              <a:r>
                <a:rPr lang="en-US" sz="2000">
                  <a:solidFill>
                    <a:schemeClr val="accent2"/>
                  </a:solidFill>
                  <a:latin typeface="+mn-lt"/>
                </a:rPr>
                <a:t>13</a:t>
              </a:r>
              <a:endParaRPr lang="en-US" sz="2000" dirty="0">
                <a:solidFill>
                  <a:schemeClr val="accent2"/>
                </a:solidFill>
                <a:latin typeface="+mn-lt"/>
              </a:endParaRPr>
            </a:p>
          </p:txBody>
        </p:sp>
        <p:sp>
          <p:nvSpPr>
            <p:cNvPr id="17" name="MIO_AGENDA_ELEMENT_TITEL_5">
              <a:hlinkClick r:id="rId22" action="ppaction://hlinksldjump"/>
              <a:extLst>
                <a:ext uri="{FF2B5EF4-FFF2-40B4-BE49-F238E27FC236}">
                  <a16:creationId xmlns:a16="http://schemas.microsoft.com/office/drawing/2014/main" id="{D0D800F0-0FEB-44FA-8C6B-05A57F474D07}"/>
                </a:ext>
              </a:extLst>
            </p:cNvPr>
            <p:cNvSpPr>
              <a:spLocks/>
            </p:cNvSpPr>
            <p:nvPr>
              <p:custDataLst>
                <p:tags r:id="rId12"/>
              </p:custDataLst>
            </p:nvPr>
          </p:nvSpPr>
          <p:spPr>
            <a:xfrm>
              <a:off x="1235076" y="3860733"/>
              <a:ext cx="10620378" cy="576072"/>
            </a:xfrm>
            <a:prstGeom prst="rect">
              <a:avLst/>
            </a:prstGeom>
            <a:solidFill>
              <a:srgbClr val="E9E6E6"/>
            </a:solidFill>
          </p:spPr>
          <p:txBody>
            <a:bodyPr vert="horz" wrap="none" lIns="336000" tIns="36000" rIns="576000" bIns="36000" rtlCol="0" anchor="ctr">
              <a:noAutofit/>
            </a:bodyPr>
            <a:lstStyle/>
            <a:p>
              <a:pPr defTabSz="576000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</a:pPr>
              <a:r>
                <a:rPr lang="en-US" sz="2000">
                  <a:solidFill>
                    <a:srgbClr val="928285"/>
                  </a:solidFill>
                  <a:latin typeface="+mn-lt"/>
                </a:rPr>
                <a:t>Demo boards</a:t>
              </a:r>
              <a:endParaRPr lang="en-US" sz="2000" dirty="0">
                <a:solidFill>
                  <a:srgbClr val="928285"/>
                </a:solidFill>
                <a:latin typeface="+mn-lt"/>
              </a:endParaRPr>
            </a:p>
          </p:txBody>
        </p:sp>
        <p:sp>
          <p:nvSpPr>
            <p:cNvPr id="18" name="MIO_AGENDA_ELEMENT_ELEMENTNUMBER_5">
              <a:hlinkClick r:id="rId22" action="ppaction://hlinksldjump"/>
              <a:extLst>
                <a:ext uri="{FF2B5EF4-FFF2-40B4-BE49-F238E27FC236}">
                  <a16:creationId xmlns:a16="http://schemas.microsoft.com/office/drawing/2014/main" id="{27817B18-B62A-46DE-9F44-CECF0A3DF2CE}"/>
                </a:ext>
              </a:extLst>
            </p:cNvPr>
            <p:cNvSpPr>
              <a:spLocks noChangeAspect="1"/>
            </p:cNvSpPr>
            <p:nvPr>
              <p:custDataLst>
                <p:tags r:id="rId13"/>
              </p:custDataLst>
            </p:nvPr>
          </p:nvSpPr>
          <p:spPr>
            <a:xfrm>
              <a:off x="334433" y="3860733"/>
              <a:ext cx="576000" cy="576072"/>
            </a:xfrm>
            <a:prstGeom prst="ellipse">
              <a:avLst/>
            </a:prstGeom>
            <a:solidFill>
              <a:srgbClr val="AEC067"/>
            </a:solidFill>
          </p:spPr>
          <p:txBody>
            <a:bodyPr vert="horz" wrap="none" lIns="0" tIns="36000" rIns="0" bIns="36000" rtlCol="0" anchor="ctr"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</a:pPr>
              <a:r>
                <a:rPr lang="en-US" sz="2000">
                  <a:solidFill>
                    <a:schemeClr val="bg1"/>
                  </a:solidFill>
                  <a:latin typeface="+mn-lt"/>
                  <a:cs typeface="Arial" panose="020B0604020202020204" pitchFamily="34" charset="0"/>
                </a:rPr>
                <a:t>5</a:t>
              </a:r>
              <a:endParaRPr lang="en-US" sz="20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19" name="MIO_AGENDA_ELEMENT_PAGENUMBER_5">
              <a:hlinkClick r:id="rId22" action="ppaction://hlinksldjump"/>
              <a:extLst>
                <a:ext uri="{FF2B5EF4-FFF2-40B4-BE49-F238E27FC236}">
                  <a16:creationId xmlns:a16="http://schemas.microsoft.com/office/drawing/2014/main" id="{5BAC3664-2625-4414-A2F8-DBCCC4409BED}"/>
                </a:ext>
              </a:extLst>
            </p:cNvPr>
            <p:cNvSpPr txBox="1">
              <a:spLocks/>
            </p:cNvSpPr>
            <p:nvPr>
              <p:custDataLst>
                <p:tags r:id="rId14"/>
              </p:custDataLst>
            </p:nvPr>
          </p:nvSpPr>
          <p:spPr>
            <a:xfrm>
              <a:off x="11026666" y="3860733"/>
              <a:ext cx="828786" cy="576072"/>
            </a:xfrm>
            <a:prstGeom prst="rect">
              <a:avLst/>
            </a:prstGeom>
            <a:noFill/>
          </p:spPr>
          <p:txBody>
            <a:bodyPr vert="horz" wrap="none" lIns="0" tIns="36000" rIns="216000" bIns="36000" rtlCol="0" anchor="ctr">
              <a:noAutofit/>
            </a:bodyPr>
            <a:lstStyle>
              <a:defPPr>
                <a:defRPr lang="en-US"/>
              </a:defPPr>
              <a:lvl1pPr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defRPr sz="200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marL="0" lvl="1" algn="r"/>
              <a:r>
                <a:rPr lang="en-US" sz="2000">
                  <a:solidFill>
                    <a:schemeClr val="accent2"/>
                  </a:solidFill>
                  <a:latin typeface="+mn-lt"/>
                </a:rPr>
                <a:t>14</a:t>
              </a:r>
              <a:endParaRPr lang="en-US" sz="2000" dirty="0">
                <a:solidFill>
                  <a:schemeClr val="accent2"/>
                </a:solidFill>
                <a:latin typeface="+mn-lt"/>
              </a:endParaRPr>
            </a:p>
          </p:txBody>
        </p:sp>
        <p:sp>
          <p:nvSpPr>
            <p:cNvPr id="20" name="MIO_AGENDA_ELEMENT_TITEL_1">
              <a:extLst>
                <a:ext uri="{FF2B5EF4-FFF2-40B4-BE49-F238E27FC236}">
                  <a16:creationId xmlns:a16="http://schemas.microsoft.com/office/drawing/2014/main" id="{7011AF58-A40E-4544-87E8-097A11A3ED86}"/>
                </a:ext>
              </a:extLst>
            </p:cNvPr>
            <p:cNvSpPr>
              <a:spLocks/>
            </p:cNvSpPr>
            <p:nvPr>
              <p:custDataLst>
                <p:tags r:id="rId15"/>
              </p:custDataLst>
            </p:nvPr>
          </p:nvSpPr>
          <p:spPr>
            <a:xfrm>
              <a:off x="1235075" y="1268413"/>
              <a:ext cx="10620378" cy="576072"/>
            </a:xfrm>
            <a:prstGeom prst="rect">
              <a:avLst/>
            </a:prstGeom>
            <a:solidFill>
              <a:schemeClr val="bg2"/>
            </a:solidFill>
          </p:spPr>
          <p:txBody>
            <a:bodyPr vert="horz" wrap="none" lIns="336000" tIns="36000" rIns="576000" bIns="36000" rtlCol="0" anchor="ctr">
              <a:noAutofit/>
            </a:bodyPr>
            <a:lstStyle/>
            <a:p>
              <a:pPr defTabSz="576000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</a:pPr>
              <a:r>
                <a:rPr lang="en-US" sz="2000">
                  <a:latin typeface="+mn-lt"/>
                </a:rPr>
                <a:t>Introduction</a:t>
              </a:r>
              <a:endParaRPr lang="en-US" sz="2000" dirty="0">
                <a:latin typeface="+mn-lt"/>
              </a:endParaRPr>
            </a:p>
          </p:txBody>
        </p:sp>
        <p:sp>
          <p:nvSpPr>
            <p:cNvPr id="21" name="MIO_AGENDA_ELEMENT_ELEMENTNUMBER_1">
              <a:extLst>
                <a:ext uri="{FF2B5EF4-FFF2-40B4-BE49-F238E27FC236}">
                  <a16:creationId xmlns:a16="http://schemas.microsoft.com/office/drawing/2014/main" id="{526F8D0D-D959-493D-9DCD-F15D2F9F27CA}"/>
                </a:ext>
              </a:extLst>
            </p:cNvPr>
            <p:cNvSpPr>
              <a:spLocks noChangeAspect="1"/>
            </p:cNvSpPr>
            <p:nvPr>
              <p:custDataLst>
                <p:tags r:id="rId16"/>
              </p:custDataLst>
            </p:nvPr>
          </p:nvSpPr>
          <p:spPr>
            <a:xfrm>
              <a:off x="334433" y="1268413"/>
              <a:ext cx="576000" cy="576072"/>
            </a:xfrm>
            <a:prstGeom prst="ellipse">
              <a:avLst/>
            </a:prstGeom>
            <a:solidFill>
              <a:schemeClr val="accent4"/>
            </a:solidFill>
          </p:spPr>
          <p:txBody>
            <a:bodyPr vert="horz" wrap="none" lIns="0" tIns="36000" rIns="0" bIns="36000" rtlCol="0" anchor="ctr"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</a:pPr>
              <a:r>
                <a:rPr lang="en-US" sz="2000">
                  <a:solidFill>
                    <a:schemeClr val="bg1"/>
                  </a:solidFill>
                  <a:latin typeface="+mn-lt"/>
                  <a:cs typeface="Arial" panose="020B0604020202020204" pitchFamily="34" charset="0"/>
                </a:rPr>
                <a:t>1</a:t>
              </a:r>
              <a:endParaRPr lang="en-US" sz="20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22" name="MIO_AGENDA_ELEMENT_PAGENUMBER_1">
              <a:extLst>
                <a:ext uri="{FF2B5EF4-FFF2-40B4-BE49-F238E27FC236}">
                  <a16:creationId xmlns:a16="http://schemas.microsoft.com/office/drawing/2014/main" id="{E6D992EE-F4C8-4D69-817C-0CC530D0CE7C}"/>
                </a:ext>
              </a:extLst>
            </p:cNvPr>
            <p:cNvSpPr txBox="1">
              <a:spLocks/>
            </p:cNvSpPr>
            <p:nvPr>
              <p:custDataLst>
                <p:tags r:id="rId17"/>
              </p:custDataLst>
            </p:nvPr>
          </p:nvSpPr>
          <p:spPr>
            <a:xfrm>
              <a:off x="11026666" y="1268413"/>
              <a:ext cx="828786" cy="576072"/>
            </a:xfrm>
            <a:prstGeom prst="rect">
              <a:avLst/>
            </a:prstGeom>
            <a:noFill/>
          </p:spPr>
          <p:txBody>
            <a:bodyPr wrap="none" lIns="0" tIns="36000" rIns="216000" bIns="36000" rtlCol="0" anchor="ctr" anchorCtr="0">
              <a:noAutofit/>
            </a:bodyPr>
            <a:lstStyle/>
            <a:p>
              <a:pPr algn="r"/>
              <a:r>
                <a:rPr lang="en-US" sz="2000">
                  <a:latin typeface="+mn-lt"/>
                  <a:cs typeface="Segoe UI Semibold" panose="020B0702040204020203" pitchFamily="34" charset="0"/>
                </a:rPr>
                <a:t>3</a:t>
              </a:r>
              <a:endParaRPr lang="en-US" sz="2000" dirty="0">
                <a:latin typeface="+mn-lt"/>
                <a:cs typeface="Segoe UI Semibold" panose="020B07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92091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>
            <a:extLst>
              <a:ext uri="{FF2B5EF4-FFF2-40B4-BE49-F238E27FC236}">
                <a16:creationId xmlns:a16="http://schemas.microsoft.com/office/drawing/2014/main" id="{7FCB5D47-D15C-435F-95EB-A1B2F1386712}"/>
              </a:ext>
            </a:extLst>
          </p:cNvPr>
          <p:cNvSpPr/>
          <p:nvPr/>
        </p:nvSpPr>
        <p:spPr bwMode="auto">
          <a:xfrm>
            <a:off x="5625662" y="1989187"/>
            <a:ext cx="515478" cy="1656184"/>
          </a:xfrm>
          <a:prstGeom prst="rect">
            <a:avLst/>
          </a:prstGeom>
          <a:solidFill>
            <a:schemeClr val="bg2"/>
          </a:solidFill>
          <a:ln w="9525">
            <a:solidFill>
              <a:schemeClr val="accent6"/>
            </a:solidFill>
            <a:prstDash val="dash"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AT" sz="1600" baseline="0" dirty="0">
              <a:latin typeface="+mn-lt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8851D31-C467-4407-9031-747AF6999B61}"/>
              </a:ext>
            </a:extLst>
          </p:cNvPr>
          <p:cNvSpPr/>
          <p:nvPr/>
        </p:nvSpPr>
        <p:spPr bwMode="auto">
          <a:xfrm>
            <a:off x="5024921" y="1989187"/>
            <a:ext cx="515478" cy="1656184"/>
          </a:xfrm>
          <a:prstGeom prst="rect">
            <a:avLst/>
          </a:prstGeom>
          <a:solidFill>
            <a:schemeClr val="bg2"/>
          </a:solidFill>
          <a:ln w="9525">
            <a:solidFill>
              <a:schemeClr val="accent6"/>
            </a:solidFill>
            <a:prstDash val="dash"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de-AT" sz="1600" baseline="0" dirty="0">
              <a:latin typeface="+mn-lt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76EA6DF-E114-49DD-A9A3-4DA9C0F992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OptiMOS™ Power Stage 100 V </a:t>
            </a:r>
            <a:br>
              <a:rPr lang="de-AT" dirty="0"/>
            </a:br>
            <a:r>
              <a:rPr lang="de-AT" sz="1800" dirty="0"/>
              <a:t>Overview</a:t>
            </a:r>
            <a:endParaRPr lang="en-US" sz="1800" dirty="0"/>
          </a:p>
        </p:txBody>
      </p:sp>
      <p:sp>
        <p:nvSpPr>
          <p:cNvPr id="14" name="Textfeld 12">
            <a:extLst>
              <a:ext uri="{FF2B5EF4-FFF2-40B4-BE49-F238E27FC236}">
                <a16:creationId xmlns:a16="http://schemas.microsoft.com/office/drawing/2014/main" id="{C2DF5A2B-13D1-4841-A020-D0D6D1BF9529}"/>
              </a:ext>
            </a:extLst>
          </p:cNvPr>
          <p:cNvSpPr txBox="1"/>
          <p:nvPr/>
        </p:nvSpPr>
        <p:spPr bwMode="auto">
          <a:xfrm>
            <a:off x="334963" y="1124744"/>
            <a:ext cx="4074988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rtlCol="0" anchor="t" anchorCtr="0">
            <a:spAutoFit/>
          </a:bodyPr>
          <a:lstStyle/>
          <a:p>
            <a:pPr algn="just" eaLnBrk="0" fontAlgn="auto" hangingPunct="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20000"/>
            </a:pPr>
            <a:r>
              <a:rPr lang="en-US" sz="1200" b="1" kern="0" dirty="0">
                <a:solidFill>
                  <a:srgbClr val="000000"/>
                </a:solidFill>
                <a:latin typeface="+mn-lt"/>
              </a:rPr>
              <a:t>Description</a:t>
            </a:r>
          </a:p>
          <a:p>
            <a:pPr marL="285750" indent="-285750" algn="just" eaLnBrk="0" fontAlgn="auto" hangingPunct="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›"/>
            </a:pPr>
            <a:r>
              <a:rPr lang="en-US" sz="1200" kern="0" dirty="0">
                <a:solidFill>
                  <a:srgbClr val="000000"/>
                </a:solidFill>
                <a:latin typeface="+mn-lt"/>
              </a:rPr>
              <a:t>OptiMOS™ Power Stage 100 V is an integrated half-bridge power stage including a level-shifted driver with dual power MOSFETs</a:t>
            </a:r>
            <a:endParaRPr lang="en-US" sz="1200" kern="0" dirty="0">
              <a:latin typeface="+mn-lt"/>
              <a:ea typeface="Verdana" pitchFamily="34" charset="0"/>
              <a:cs typeface="Verdana" pitchFamily="34" charset="0"/>
            </a:endParaRPr>
          </a:p>
          <a:p>
            <a:pPr marL="285750" indent="-285750" algn="just" eaLnBrk="0" fontAlgn="auto" hangingPunct="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›"/>
            </a:pPr>
            <a:r>
              <a:rPr lang="en-US" sz="1200" kern="0" dirty="0">
                <a:solidFill>
                  <a:srgbClr val="000000"/>
                </a:solidFill>
                <a:latin typeface="+mn-lt"/>
              </a:rPr>
              <a:t>The power stage is optimized for best-in-class power density and targeted for inverter drives, isolated bricks and embedded board DC-DC converters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5A642038-36B6-4DC7-80BC-E528184E0A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0082" y="1232682"/>
            <a:ext cx="4027218" cy="2753679"/>
          </a:xfrm>
          <a:prstGeom prst="rect">
            <a:avLst/>
          </a:prstGeom>
        </p:spPr>
      </p:pic>
      <p:sp>
        <p:nvSpPr>
          <p:cNvPr id="29" name="Right Arrow 318">
            <a:extLst>
              <a:ext uri="{FF2B5EF4-FFF2-40B4-BE49-F238E27FC236}">
                <a16:creationId xmlns:a16="http://schemas.microsoft.com/office/drawing/2014/main" id="{16A012F9-BCC3-4AF0-ABBF-E79463532431}"/>
              </a:ext>
            </a:extLst>
          </p:cNvPr>
          <p:cNvSpPr/>
          <p:nvPr/>
        </p:nvSpPr>
        <p:spPr bwMode="auto">
          <a:xfrm rot="5400000">
            <a:off x="2016307" y="4716811"/>
            <a:ext cx="436415" cy="518846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lIns="72000" tIns="72000" rIns="72000" bIns="72000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Verdana" pitchFamily="34" charset="0"/>
                <a:cs typeface="Verdan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Verdana" pitchFamily="34" charset="0"/>
                <a:cs typeface="Verdan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Verdana" pitchFamily="34" charset="0"/>
                <a:cs typeface="Verdan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Verdana" pitchFamily="34" charset="0"/>
                <a:cs typeface="Verdan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Verdana" pitchFamily="34" charset="0"/>
                <a:cs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Verdana" pitchFamily="34" charset="0"/>
                <a:cs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Verdana" pitchFamily="34" charset="0"/>
                <a:cs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Verdana" pitchFamily="34" charset="0"/>
                <a:cs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Verdana" pitchFamily="34" charset="0"/>
                <a:cs typeface="Verdana" pitchFamily="34" charset="0"/>
              </a:defRPr>
            </a:lvl9pPr>
          </a:lstStyle>
          <a:p>
            <a:pPr algn="ctr">
              <a:defRPr/>
            </a:pPr>
            <a:endParaRPr lang="zh-CN" altLang="en-US" sz="1600">
              <a:latin typeface="Verdana" pitchFamily="34" charset="0"/>
              <a:ea typeface="宋体" pitchFamily="2" charset="-122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33E77C1-7D1A-4C55-8302-49CA23C36B9B}"/>
              </a:ext>
            </a:extLst>
          </p:cNvPr>
          <p:cNvSpPr txBox="1"/>
          <p:nvPr/>
        </p:nvSpPr>
        <p:spPr bwMode="auto">
          <a:xfrm>
            <a:off x="5169890" y="742955"/>
            <a:ext cx="65" cy="161583"/>
          </a:xfrm>
          <a:prstGeom prst="rect">
            <a:avLst/>
          </a:prstGeom>
          <a:solidFill>
            <a:schemeClr val="accent5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rtlCol="0" anchor="ctr" anchorCtr="0"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endParaRPr lang="en-US" sz="1050" b="1" kern="0" dirty="0">
              <a:latin typeface="Source Sans Pro" panose="020B0503030403020204" pitchFamily="34" charset="0"/>
              <a:ea typeface="Source Sans Pro" panose="020B0503030403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973C3365-18CF-441E-835B-3C75F523C976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8601699" y="1216857"/>
            <a:ext cx="3178006" cy="49781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>
            <a:lvl1pPr marL="180000" indent="-180000" algn="l" defTabSz="576000" rtl="0" eaLnBrk="1" fontAlgn="base" hangingPunct="1">
              <a:buClr>
                <a:schemeClr val="accent1"/>
              </a:buClr>
              <a:buSzPct val="100000"/>
              <a:buFont typeface="Arial" panose="020B0604020202020204" pitchFamily="34" charset="0"/>
              <a:buChar char="›"/>
            </a:lvl1pPr>
            <a:lvl2pPr marL="450000" indent="-270000" algn="l" defTabSz="576000" rtl="0" eaLnBrk="1" fontAlgn="base" hangingPunct="1">
              <a:buClr>
                <a:schemeClr val="accent1"/>
              </a:buClr>
              <a:buSzPct val="100000"/>
              <a:buFont typeface="Verdana" panose="020B0604030504040204" pitchFamily="34" charset="0"/>
              <a:buChar char="–"/>
            </a:lvl2pPr>
            <a:lvl3pPr marL="630000" indent="-180000" algn="l" defTabSz="576000" rtl="0" eaLnBrk="1" fontAlgn="base" hangingPunct="1">
              <a:buClr>
                <a:schemeClr val="accent1"/>
              </a:buClr>
              <a:buSzPct val="100000"/>
              <a:buFont typeface="Arial" panose="020B0604020202020204" pitchFamily="34" charset="0"/>
              <a:buChar char="–"/>
            </a:lvl3pPr>
            <a:lvl4pPr marL="802800" indent="-172800" algn="l" defTabSz="576000" rtl="0" eaLnBrk="1" fontAlgn="base" hangingPunct="1">
              <a:buClr>
                <a:schemeClr val="accent1"/>
              </a:buClr>
              <a:buSzPct val="100000"/>
              <a:buFont typeface="Arial" panose="020B0604020202020204" pitchFamily="34" charset="0"/>
              <a:buChar char="–"/>
            </a:lvl4pPr>
            <a:lvl5pPr marL="982800" indent="-180000" algn="l" defTabSz="576000" rtl="0" eaLnBrk="1" fontAlgn="base" hangingPunct="1">
              <a:buClr>
                <a:schemeClr val="accent1"/>
              </a:buClr>
              <a:buSzPct val="100000"/>
              <a:buFont typeface="Arial" panose="020B0604020202020204" pitchFamily="34" charset="0"/>
              <a:buChar char="–"/>
            </a:lvl5pPr>
            <a:lvl6pPr marL="982800" indent="-180000" algn="l" defTabSz="576000" rtl="0" eaLnBrk="1" fontAlgn="base" hangingPunct="1">
              <a:buClr>
                <a:schemeClr val="accent1"/>
              </a:buClr>
              <a:buFont typeface="Arial" panose="020B0604020202020204" pitchFamily="34" charset="0"/>
              <a:buChar char="–"/>
            </a:lvl6pPr>
            <a:lvl7pPr marL="982800" indent="-180000" algn="l" defTabSz="576000" rtl="0" eaLnBrk="1" fontAlgn="base" hangingPunct="1">
              <a:buClr>
                <a:schemeClr val="accent1"/>
              </a:buClr>
              <a:buFont typeface="Arial" panose="020B0604020202020204" pitchFamily="34" charset="0"/>
              <a:buChar char="–"/>
            </a:lvl7pPr>
            <a:lvl8pPr marL="982800" indent="-180000" algn="l" defTabSz="576000" rtl="0" eaLnBrk="1" fontAlgn="base" hangingPunct="1">
              <a:buClr>
                <a:schemeClr val="accent1"/>
              </a:buClr>
              <a:buFont typeface="Arial" panose="020B0604020202020204" pitchFamily="34" charset="0"/>
              <a:buChar char="–"/>
            </a:lvl8pPr>
            <a:lvl9pPr marL="982800" indent="-180000" algn="l" defTabSz="576000" rtl="0" eaLnBrk="1" fontAlgn="base" hangingPunct="1">
              <a:buClr>
                <a:schemeClr val="accent1"/>
              </a:buClr>
              <a:buFont typeface="Arial" panose="020B0604020202020204" pitchFamily="34" charset="0"/>
              <a:buChar char="–"/>
            </a:lvl9pPr>
          </a:lstStyle>
          <a:p>
            <a:pPr marL="0" indent="0">
              <a:lnSpc>
                <a:spcPct val="114000"/>
              </a:lnSpc>
              <a:spcAft>
                <a:spcPts val="600"/>
              </a:spcAft>
              <a:buClr>
                <a:srgbClr val="E30034"/>
              </a:buClr>
              <a:buNone/>
            </a:pPr>
            <a:r>
              <a:rPr lang="en-US" sz="1600" b="1" kern="0" dirty="0">
                <a:solidFill>
                  <a:srgbClr val="000000"/>
                </a:solidFill>
              </a:rPr>
              <a:t>System benefits</a:t>
            </a:r>
            <a:endParaRPr lang="en-US" sz="1600" kern="0" dirty="0">
              <a:solidFill>
                <a:srgbClr val="000000"/>
              </a:solidFill>
            </a:endParaRPr>
          </a:p>
          <a:p>
            <a:pPr marL="0" indent="0">
              <a:lnSpc>
                <a:spcPct val="114000"/>
              </a:lnSpc>
              <a:spcAft>
                <a:spcPts val="600"/>
              </a:spcAft>
              <a:buClr>
                <a:srgbClr val="E30034"/>
              </a:buClr>
              <a:buNone/>
            </a:pPr>
            <a:endParaRPr lang="en-US" sz="1600" kern="0" dirty="0">
              <a:solidFill>
                <a:srgbClr val="000000"/>
              </a:solidFill>
            </a:endParaRPr>
          </a:p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en-US" kern="0" dirty="0">
                <a:solidFill>
                  <a:srgbClr val="000000"/>
                </a:solidFill>
              </a:rPr>
              <a:t>Up to 50% board space reduction</a:t>
            </a:r>
          </a:p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en-US" kern="0" dirty="0">
                <a:solidFill>
                  <a:srgbClr val="000000"/>
                </a:solidFill>
              </a:rPr>
              <a:t>Integrated driver with lower parasitic leading to better transients and allowing faster </a:t>
            </a:r>
            <a:r>
              <a:rPr lang="en-US" kern="0" dirty="0" err="1">
                <a:solidFill>
                  <a:srgbClr val="000000"/>
                </a:solidFill>
              </a:rPr>
              <a:t>f</a:t>
            </a:r>
            <a:r>
              <a:rPr lang="en-US" kern="0" baseline="-25000" dirty="0" err="1">
                <a:solidFill>
                  <a:srgbClr val="000000"/>
                </a:solidFill>
              </a:rPr>
              <a:t>SW</a:t>
            </a:r>
            <a:endParaRPr lang="en-US" kern="0" baseline="-25000" dirty="0">
              <a:solidFill>
                <a:srgbClr val="000000"/>
              </a:solidFill>
            </a:endParaRPr>
          </a:p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en-US" kern="0" dirty="0" err="1">
                <a:solidFill>
                  <a:srgbClr val="000000"/>
                </a:solidFill>
              </a:rPr>
              <a:t>OptiMOS</a:t>
            </a:r>
            <a:r>
              <a:rPr lang="en-US" kern="0" dirty="0">
                <a:solidFill>
                  <a:srgbClr val="000000"/>
                </a:solidFill>
              </a:rPr>
              <a:t>™ 5 MOSFETs optimized for lowest FOM R</a:t>
            </a:r>
            <a:r>
              <a:rPr lang="en-US" kern="0" baseline="-25000" dirty="0">
                <a:solidFill>
                  <a:srgbClr val="000000"/>
                </a:solidFill>
              </a:rPr>
              <a:t>DS(on) </a:t>
            </a:r>
            <a:r>
              <a:rPr lang="en-US" kern="0" dirty="0">
                <a:solidFill>
                  <a:srgbClr val="000000"/>
                </a:solidFill>
              </a:rPr>
              <a:t>x A, achieving thermal and efficiency improvements</a:t>
            </a:r>
          </a:p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en-US" kern="0" dirty="0">
                <a:solidFill>
                  <a:srgbClr val="000000"/>
                </a:solidFill>
              </a:rPr>
              <a:t>Cost-efficient PQFN package with large PGND pad (flip-chip) for enhanced thermal design </a:t>
            </a:r>
          </a:p>
          <a:p>
            <a:pPr algn="ctr" eaLnBrk="0" hangingPunct="0">
              <a:buNone/>
            </a:pPr>
            <a:endParaRPr lang="en-US" sz="1600" dirty="0">
              <a:solidFill>
                <a:srgbClr val="000000"/>
              </a:solidFill>
              <a:latin typeface="Verdana"/>
              <a:ea typeface="Verdana" pitchFamily="34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9370DCB-3C0A-4694-A5BA-CB10727F5B59}"/>
              </a:ext>
            </a:extLst>
          </p:cNvPr>
          <p:cNvGrpSpPr/>
          <p:nvPr/>
        </p:nvGrpSpPr>
        <p:grpSpPr>
          <a:xfrm>
            <a:off x="1380592" y="2830800"/>
            <a:ext cx="1504775" cy="1776622"/>
            <a:chOff x="463117" y="3080517"/>
            <a:chExt cx="1643464" cy="1940365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EC6C6351-5278-41C4-8CBD-855F77E9F179}"/>
                </a:ext>
              </a:extLst>
            </p:cNvPr>
            <p:cNvGrpSpPr/>
            <p:nvPr/>
          </p:nvGrpSpPr>
          <p:grpSpPr>
            <a:xfrm>
              <a:off x="463117" y="3080517"/>
              <a:ext cx="1643464" cy="1940365"/>
              <a:chOff x="463117" y="3080517"/>
              <a:chExt cx="1643464" cy="1940365"/>
            </a:xfrm>
          </p:grpSpPr>
          <p:sp>
            <p:nvSpPr>
              <p:cNvPr id="20" name="Rectangle 1">
                <a:extLst>
                  <a:ext uri="{FF2B5EF4-FFF2-40B4-BE49-F238E27FC236}">
                    <a16:creationId xmlns:a16="http://schemas.microsoft.com/office/drawing/2014/main" id="{BE2D49BD-9C9F-40FC-8540-5767359C9E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3117" y="3080517"/>
                <a:ext cx="1632854" cy="1476533"/>
              </a:xfrm>
              <a:prstGeom prst="rect">
                <a:avLst/>
              </a:prstGeom>
              <a:solidFill>
                <a:srgbClr val="FFFFFF"/>
              </a:solidFill>
              <a:ln w="25400">
                <a:noFill/>
                <a:miter lim="800000"/>
                <a:headEnd/>
                <a:tailEnd/>
              </a:ln>
              <a:extLst/>
            </p:spPr>
            <p:txBody>
              <a:bodyPr lIns="72000" tIns="72000" rIns="72000" bIns="72000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algn="ctr"/>
                <a:endParaRPr lang="zh-CN" altLang="en-US" dirty="0">
                  <a:latin typeface="Verdana" pitchFamily="34" charset="0"/>
                </a:endParaRPr>
              </a:p>
            </p:txBody>
          </p:sp>
          <p:pic>
            <p:nvPicPr>
              <p:cNvPr id="21" name="Picture 4">
                <a:extLst>
                  <a:ext uri="{FF2B5EF4-FFF2-40B4-BE49-F238E27FC236}">
                    <a16:creationId xmlns:a16="http://schemas.microsoft.com/office/drawing/2014/main" id="{5D5DB68E-C535-4C9E-86EA-1743C36F774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15045"/>
              <a:stretch/>
            </p:blipFill>
            <p:spPr bwMode="auto">
              <a:xfrm>
                <a:off x="1134766" y="3117072"/>
                <a:ext cx="876938" cy="7646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1E64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" name="Picture 4">
                <a:extLst>
                  <a:ext uri="{FF2B5EF4-FFF2-40B4-BE49-F238E27FC236}">
                    <a16:creationId xmlns:a16="http://schemas.microsoft.com/office/drawing/2014/main" id="{AD1E7D56-267C-4CFE-BCE5-B86DED9AC67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21724" b="11172"/>
              <a:stretch/>
            </p:blipFill>
            <p:spPr bwMode="auto">
              <a:xfrm>
                <a:off x="1134765" y="3807686"/>
                <a:ext cx="788746" cy="6630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1E64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3" name="TextBox 154">
                <a:extLst>
                  <a:ext uri="{FF2B5EF4-FFF2-40B4-BE49-F238E27FC236}">
                    <a16:creationId xmlns:a16="http://schemas.microsoft.com/office/drawing/2014/main" id="{5B85A5B1-D0E3-489C-BC37-089A2CA85AB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01965" y="4613078"/>
                <a:ext cx="704616" cy="4078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algn="ctr">
                  <a:spcAft>
                    <a:spcPts val="300"/>
                  </a:spcAft>
                  <a:buClr>
                    <a:schemeClr val="accent1"/>
                  </a:buClr>
                </a:pPr>
                <a:r>
                  <a:rPr lang="en-US" altLang="zh-CN" sz="1200" dirty="0">
                    <a:latin typeface="Arial" panose="020B0604020202020204" pitchFamily="34" charset="0"/>
                  </a:rPr>
                  <a:t> Discrete</a:t>
                </a:r>
              </a:p>
              <a:p>
                <a:pPr algn="ctr">
                  <a:spcAft>
                    <a:spcPts val="300"/>
                  </a:spcAft>
                  <a:buClr>
                    <a:schemeClr val="accent1"/>
                  </a:buClr>
                </a:pPr>
                <a:r>
                  <a:rPr lang="en-US" altLang="zh-CN" sz="1200" dirty="0">
                    <a:latin typeface="Arial" panose="020B0604020202020204" pitchFamily="34" charset="0"/>
                  </a:rPr>
                  <a:t>MOSFETs</a:t>
                </a:r>
                <a:endParaRPr lang="zh-CN" altLang="en-US" sz="1200" dirty="0">
                  <a:latin typeface="Arial" panose="020B0604020202020204" pitchFamily="34" charset="0"/>
                </a:endParaRPr>
              </a:p>
            </p:txBody>
          </p:sp>
          <p:pic>
            <p:nvPicPr>
              <p:cNvPr id="24" name="Picture 2">
                <a:extLst>
                  <a:ext uri="{FF2B5EF4-FFF2-40B4-BE49-F238E27FC236}">
                    <a16:creationId xmlns:a16="http://schemas.microsoft.com/office/drawing/2014/main" id="{0343E8DA-5C99-47F7-B0A4-B1847662D5F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6206" y="3534320"/>
                <a:ext cx="559313" cy="5390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5" name="TextBox 154">
                <a:extLst>
                  <a:ext uri="{FF2B5EF4-FFF2-40B4-BE49-F238E27FC236}">
                    <a16:creationId xmlns:a16="http://schemas.microsoft.com/office/drawing/2014/main" id="{71138274-902B-4357-A0E2-9C68739A5CC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63117" y="4613072"/>
                <a:ext cx="740588" cy="4078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algn="ctr">
                  <a:spcAft>
                    <a:spcPts val="300"/>
                  </a:spcAft>
                  <a:buClr>
                    <a:schemeClr val="accent1"/>
                  </a:buClr>
                </a:pPr>
                <a:r>
                  <a:rPr lang="en-US" altLang="zh-CN" sz="1200" dirty="0">
                    <a:latin typeface="Arial" panose="020B0604020202020204" pitchFamily="34" charset="0"/>
                  </a:rPr>
                  <a:t>Half bridge</a:t>
                </a:r>
              </a:p>
              <a:p>
                <a:pPr algn="ctr">
                  <a:spcAft>
                    <a:spcPts val="300"/>
                  </a:spcAft>
                  <a:buClr>
                    <a:schemeClr val="accent1"/>
                  </a:buClr>
                </a:pPr>
                <a:r>
                  <a:rPr lang="en-US" altLang="zh-CN" sz="1200" dirty="0">
                    <a:latin typeface="Arial" panose="020B0604020202020204" pitchFamily="34" charset="0"/>
                  </a:rPr>
                  <a:t>Driver IC</a:t>
                </a:r>
                <a:endParaRPr lang="zh-CN" altLang="en-US" sz="12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6" name="Plus 315">
                <a:extLst>
                  <a:ext uri="{FF2B5EF4-FFF2-40B4-BE49-F238E27FC236}">
                    <a16:creationId xmlns:a16="http://schemas.microsoft.com/office/drawing/2014/main" id="{C8D3FE29-3BC9-4883-A6D4-8E9516B2BD22}"/>
                  </a:ext>
                </a:extLst>
              </p:cNvPr>
              <p:cNvSpPr/>
              <p:nvPr/>
            </p:nvSpPr>
            <p:spPr bwMode="auto">
              <a:xfrm>
                <a:off x="1084712" y="3650047"/>
                <a:ext cx="390336" cy="409026"/>
              </a:xfrm>
              <a:prstGeom prst="mathPlus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square" lIns="72000" tIns="72000" rIns="72000" bIns="72000" rtlCol="0" anchor="ctr"/>
              <a:lstStyle/>
              <a:p>
                <a:pPr algn="ctr" eaLnBrk="0" hangingPunct="0"/>
                <a:endParaRPr lang="en-US" sz="1600" dirty="0">
                  <a:latin typeface="+mn-lt"/>
                  <a:ea typeface="Verdana" pitchFamily="34" charset="0"/>
                  <a:cs typeface="Verdana" pitchFamily="34" charset="0"/>
                </a:endParaRPr>
              </a:p>
            </p:txBody>
          </p:sp>
        </p:grp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1577A7B0-32BB-45F2-90CF-1C57C4A62542}"/>
                </a:ext>
              </a:extLst>
            </p:cNvPr>
            <p:cNvSpPr/>
            <p:nvPr/>
          </p:nvSpPr>
          <p:spPr>
            <a:xfrm>
              <a:off x="1160550" y="4652119"/>
              <a:ext cx="28886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latin typeface="Arial" panose="020B0604020202020204" pitchFamily="34" charset="0"/>
                </a:rPr>
                <a:t>+</a:t>
              </a:r>
              <a:endParaRPr lang="en-US" b="1" dirty="0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29F0290-7876-4070-93EF-E7269961303B}"/>
              </a:ext>
            </a:extLst>
          </p:cNvPr>
          <p:cNvGrpSpPr/>
          <p:nvPr/>
        </p:nvGrpSpPr>
        <p:grpSpPr>
          <a:xfrm>
            <a:off x="6654642" y="4163999"/>
            <a:ext cx="1854586" cy="2030988"/>
            <a:chOff x="6837403" y="4392860"/>
            <a:chExt cx="1577476" cy="1649707"/>
          </a:xfrm>
        </p:grpSpPr>
        <p:pic>
          <p:nvPicPr>
            <p:cNvPr id="69" name="Picture 68">
              <a:extLst>
                <a:ext uri="{FF2B5EF4-FFF2-40B4-BE49-F238E27FC236}">
                  <a16:creationId xmlns:a16="http://schemas.microsoft.com/office/drawing/2014/main" id="{9B3BF1E8-B9A5-4BD9-B83D-DFC3D732AE2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162641" y="5260207"/>
              <a:ext cx="1252238" cy="762006"/>
            </a:xfrm>
            <a:prstGeom prst="rect">
              <a:avLst/>
            </a:prstGeom>
          </p:spPr>
        </p:pic>
        <p:pic>
          <p:nvPicPr>
            <p:cNvPr id="71" name="Picture 70">
              <a:extLst>
                <a:ext uri="{FF2B5EF4-FFF2-40B4-BE49-F238E27FC236}">
                  <a16:creationId xmlns:a16="http://schemas.microsoft.com/office/drawing/2014/main" id="{2E7A59E4-2BE9-4814-B12E-41A38E2B8F3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161815" y="4408361"/>
              <a:ext cx="1250848" cy="755382"/>
            </a:xfrm>
            <a:prstGeom prst="rect">
              <a:avLst/>
            </a:prstGeom>
          </p:spPr>
        </p:pic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56DA55D5-993E-4964-8AA6-4423B2F48468}"/>
                </a:ext>
              </a:extLst>
            </p:cNvPr>
            <p:cNvSpPr/>
            <p:nvPr/>
          </p:nvSpPr>
          <p:spPr bwMode="auto">
            <a:xfrm>
              <a:off x="7284113" y="4614319"/>
              <a:ext cx="201075" cy="216024"/>
            </a:xfrm>
            <a:prstGeom prst="rect">
              <a:avLst/>
            </a:prstGeom>
            <a:noFill/>
            <a:ln w="25400">
              <a:solidFill>
                <a:schemeClr val="tx2">
                  <a:lumMod val="75000"/>
                </a:schemeClr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72000" tIns="72000" rIns="72000" bIns="72000" rtlCol="0" anchor="ctr"/>
            <a:lstStyle/>
            <a:p>
              <a:pPr algn="ctr" eaLnBrk="0" hangingPunct="0"/>
              <a:endParaRPr lang="en-US" sz="2000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61CA5C80-F00C-4A78-B0EA-A9B0294A503A}"/>
                </a:ext>
              </a:extLst>
            </p:cNvPr>
            <p:cNvSpPr/>
            <p:nvPr/>
          </p:nvSpPr>
          <p:spPr bwMode="auto">
            <a:xfrm>
              <a:off x="7284112" y="4952527"/>
              <a:ext cx="201075" cy="216024"/>
            </a:xfrm>
            <a:prstGeom prst="rect">
              <a:avLst/>
            </a:prstGeom>
            <a:noFill/>
            <a:ln w="25400">
              <a:solidFill>
                <a:schemeClr val="tx2">
                  <a:lumMod val="75000"/>
                </a:schemeClr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72000" tIns="72000" rIns="72000" bIns="72000" rtlCol="0" anchor="ctr"/>
            <a:lstStyle/>
            <a:p>
              <a:pPr algn="ctr" eaLnBrk="0" hangingPunct="0"/>
              <a:endParaRPr lang="en-US" sz="2000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B0467382-F4A9-40CB-80A8-8C543A47C7C2}"/>
                </a:ext>
              </a:extLst>
            </p:cNvPr>
            <p:cNvSpPr/>
            <p:nvPr/>
          </p:nvSpPr>
          <p:spPr bwMode="auto">
            <a:xfrm>
              <a:off x="6837403" y="4392860"/>
              <a:ext cx="310615" cy="1649707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vert270" wrap="square" lIns="72000" tIns="72000" rIns="72000" bIns="72000" rtlCol="0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300"/>
                </a:spcAft>
                <a:buClr>
                  <a:schemeClr val="accent1"/>
                </a:buClr>
              </a:pPr>
              <a:r>
                <a:rPr lang="en-CA" sz="1200" kern="0" dirty="0">
                  <a:latin typeface="Source Sans Pro" panose="020B0503030403020204" pitchFamily="34" charset="0"/>
                  <a:ea typeface="Source Sans Pro" panose="020B0503030403020204" pitchFamily="34" charset="0"/>
                  <a:cs typeface="Arial" panose="020B0604020202020204" pitchFamily="34" charset="0"/>
                </a:rPr>
                <a:t>2 </a:t>
              </a:r>
              <a:r>
                <a:rPr lang="en-CA" sz="1200" kern="0" dirty="0" err="1">
                  <a:latin typeface="Source Sans Pro" panose="020B0503030403020204" pitchFamily="34" charset="0"/>
                  <a:ea typeface="Source Sans Pro" panose="020B0503030403020204" pitchFamily="34" charset="0"/>
                  <a:cs typeface="Arial" panose="020B0604020202020204" pitchFamily="34" charset="0"/>
                </a:rPr>
                <a:t>OptiMOS</a:t>
              </a:r>
              <a:r>
                <a:rPr lang="en-CA" sz="1200" kern="0" dirty="0">
                  <a:latin typeface="Source Sans Pro" panose="020B0503030403020204" pitchFamily="34" charset="0"/>
                  <a:ea typeface="Source Sans Pro" panose="020B0503030403020204" pitchFamily="34" charset="0"/>
                  <a:cs typeface="Arial" panose="020B0604020202020204" pitchFamily="34" charset="0"/>
                </a:rPr>
                <a:t>™ PS</a:t>
              </a:r>
              <a:endParaRPr lang="en-US" sz="1200" kern="0" dirty="0"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2DC128E-7304-4BFD-A368-59334C1663E6}"/>
              </a:ext>
            </a:extLst>
          </p:cNvPr>
          <p:cNvGrpSpPr/>
          <p:nvPr/>
        </p:nvGrpSpPr>
        <p:grpSpPr>
          <a:xfrm>
            <a:off x="3967164" y="4195100"/>
            <a:ext cx="1877660" cy="2051828"/>
            <a:chOff x="4575428" y="4375175"/>
            <a:chExt cx="1528970" cy="1670794"/>
          </a:xfrm>
        </p:grpSpPr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54306E0D-4E2A-44CC-913D-63E00C792A9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10091" t="5337" r="13683" b="5986"/>
            <a:stretch/>
          </p:blipFill>
          <p:spPr>
            <a:xfrm>
              <a:off x="4845152" y="5239374"/>
              <a:ext cx="1250848" cy="806595"/>
            </a:xfrm>
            <a:prstGeom prst="rect">
              <a:avLst/>
            </a:prstGeom>
          </p:spPr>
        </p:pic>
        <p:pic>
          <p:nvPicPr>
            <p:cNvPr id="75" name="Picture 74">
              <a:extLst>
                <a:ext uri="{FF2B5EF4-FFF2-40B4-BE49-F238E27FC236}">
                  <a16:creationId xmlns:a16="http://schemas.microsoft.com/office/drawing/2014/main" id="{2701E44E-C3E9-4679-89D4-3D3F1A0BCC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l="6181" t="5337" r="11496"/>
            <a:stretch/>
          </p:blipFill>
          <p:spPr>
            <a:xfrm>
              <a:off x="4853550" y="4383287"/>
              <a:ext cx="1250848" cy="797268"/>
            </a:xfrm>
            <a:prstGeom prst="rect">
              <a:avLst/>
            </a:prstGeom>
          </p:spPr>
        </p:pic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B4D80A9B-D85F-456D-95E0-2347E34B5F5F}"/>
                </a:ext>
              </a:extLst>
            </p:cNvPr>
            <p:cNvSpPr/>
            <p:nvPr/>
          </p:nvSpPr>
          <p:spPr bwMode="auto">
            <a:xfrm>
              <a:off x="4581533" y="4375175"/>
              <a:ext cx="252932" cy="80538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vert270" wrap="square" lIns="72000" tIns="72000" rIns="72000" bIns="72000" rtlCol="0" anchor="ctr"/>
            <a:lstStyle/>
            <a:p>
              <a:pPr algn="ctr" eaLnBrk="0" hangingPunct="0"/>
              <a:r>
                <a:rPr lang="en-CA" sz="800" kern="0" dirty="0">
                  <a:latin typeface="Source Sans Pro" panose="020B0503030403020204" pitchFamily="34" charset="0"/>
                  <a:ea typeface="Source Sans Pro" panose="020B0503030403020204" pitchFamily="34" charset="0"/>
                  <a:cs typeface="Arial" panose="020B0604020202020204" pitchFamily="34" charset="0"/>
                </a:rPr>
                <a:t> 4 MOSFETs</a:t>
              </a:r>
              <a:endParaRPr lang="en-US" sz="800" kern="0" dirty="0"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77B9F982-5319-4BF6-ADC9-D3AD0E4FE696}"/>
                </a:ext>
              </a:extLst>
            </p:cNvPr>
            <p:cNvSpPr/>
            <p:nvPr/>
          </p:nvSpPr>
          <p:spPr bwMode="auto">
            <a:xfrm>
              <a:off x="4972234" y="4610791"/>
              <a:ext cx="201075" cy="560614"/>
            </a:xfrm>
            <a:prstGeom prst="rect">
              <a:avLst/>
            </a:prstGeom>
            <a:noFill/>
            <a:ln w="25400">
              <a:solidFill>
                <a:schemeClr val="tx2">
                  <a:lumMod val="75000"/>
                </a:schemeClr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72000" tIns="72000" rIns="72000" bIns="72000" rtlCol="0" anchor="ctr"/>
            <a:lstStyle/>
            <a:p>
              <a:pPr algn="ctr" eaLnBrk="0" hangingPunct="0"/>
              <a:endParaRPr lang="en-US" sz="2000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97327AA2-22C2-49E1-A0F8-939B856A8AA5}"/>
                </a:ext>
              </a:extLst>
            </p:cNvPr>
            <p:cNvSpPr/>
            <p:nvPr/>
          </p:nvSpPr>
          <p:spPr bwMode="auto">
            <a:xfrm>
              <a:off x="4976808" y="5222801"/>
              <a:ext cx="157537" cy="178138"/>
            </a:xfrm>
            <a:prstGeom prst="rect">
              <a:avLst/>
            </a:prstGeom>
            <a:noFill/>
            <a:ln w="25400">
              <a:solidFill>
                <a:schemeClr val="tx2">
                  <a:lumMod val="75000"/>
                </a:schemeClr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72000" tIns="72000" rIns="72000" bIns="72000" rtlCol="0" anchor="ctr"/>
            <a:lstStyle/>
            <a:p>
              <a:pPr algn="ctr" eaLnBrk="0" hangingPunct="0"/>
              <a:endParaRPr lang="en-US" sz="2000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B203F1AA-98E4-4A65-A3BA-178ECBADC5DF}"/>
                </a:ext>
              </a:extLst>
            </p:cNvPr>
            <p:cNvSpPr/>
            <p:nvPr/>
          </p:nvSpPr>
          <p:spPr bwMode="auto">
            <a:xfrm>
              <a:off x="5032565" y="5653815"/>
              <a:ext cx="157537" cy="178138"/>
            </a:xfrm>
            <a:prstGeom prst="rect">
              <a:avLst/>
            </a:prstGeom>
            <a:noFill/>
            <a:ln w="25400">
              <a:solidFill>
                <a:schemeClr val="tx2">
                  <a:lumMod val="75000"/>
                </a:schemeClr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72000" tIns="72000" rIns="72000" bIns="72000" rtlCol="0" anchor="ctr"/>
            <a:lstStyle/>
            <a:p>
              <a:pPr algn="ctr" eaLnBrk="0" hangingPunct="0"/>
              <a:endParaRPr lang="en-US" sz="2000" dirty="0"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1023B15D-9FA5-41D3-BBE6-287D85FCCC04}"/>
                </a:ext>
              </a:extLst>
            </p:cNvPr>
            <p:cNvSpPr/>
            <p:nvPr/>
          </p:nvSpPr>
          <p:spPr bwMode="auto">
            <a:xfrm>
              <a:off x="4575428" y="5239852"/>
              <a:ext cx="252932" cy="80271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vert270" wrap="square" lIns="72000" tIns="72000" rIns="72000" bIns="72000" rtlCol="0" anchor="ctr"/>
            <a:lstStyle/>
            <a:p>
              <a:pPr algn="ctr" eaLnBrk="0" hangingPunct="0"/>
              <a:r>
                <a:rPr lang="en-CA" sz="800" kern="0" dirty="0">
                  <a:latin typeface="Source Sans Pro" panose="020B0503030403020204" pitchFamily="34" charset="0"/>
                  <a:ea typeface="Source Sans Pro" panose="020B0503030403020204" pitchFamily="34" charset="0"/>
                  <a:cs typeface="Arial" panose="020B0604020202020204" pitchFamily="34" charset="0"/>
                </a:rPr>
                <a:t> </a:t>
              </a:r>
              <a:r>
                <a:rPr lang="de-AT" sz="800" dirty="0">
                  <a:ea typeface="Verdana" pitchFamily="34" charset="0"/>
                  <a:cs typeface="Verdana" pitchFamily="34" charset="0"/>
                </a:rPr>
                <a:t>2 HB Drivers</a:t>
              </a:r>
            </a:p>
          </p:txBody>
        </p:sp>
      </p:grpSp>
      <p:sp>
        <p:nvSpPr>
          <p:cNvPr id="48" name="Right Arrow 64">
            <a:extLst>
              <a:ext uri="{FF2B5EF4-FFF2-40B4-BE49-F238E27FC236}">
                <a16:creationId xmlns:a16="http://schemas.microsoft.com/office/drawing/2014/main" id="{50A508B0-D8AA-47B1-93D7-EFF0E833181E}"/>
              </a:ext>
            </a:extLst>
          </p:cNvPr>
          <p:cNvSpPr/>
          <p:nvPr/>
        </p:nvSpPr>
        <p:spPr bwMode="auto">
          <a:xfrm>
            <a:off x="5899252" y="4108729"/>
            <a:ext cx="719669" cy="2222815"/>
          </a:xfrm>
          <a:prstGeom prst="rightArrow">
            <a:avLst>
              <a:gd name="adj1" fmla="val 50000"/>
              <a:gd name="adj2" fmla="val 48085"/>
            </a:avLst>
          </a:prstGeom>
          <a:solidFill>
            <a:schemeClr val="accent4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vert="vert270" wrap="square" lIns="72000" tIns="72000" rIns="72000" bIns="72000" rtlCol="0" anchor="ctr"/>
          <a:lstStyle/>
          <a:p>
            <a:pPr algn="ctr" eaLnBrk="0" hangingPunct="0"/>
            <a:r>
              <a:rPr lang="en-CA" sz="1800" dirty="0">
                <a:latin typeface="Source Sans Pro" panose="020B0503030403020204" pitchFamily="34" charset="0"/>
                <a:ea typeface="Source Sans Pro" panose="020B0503030403020204" pitchFamily="34" charset="0"/>
                <a:cs typeface="Verdana" pitchFamily="34" charset="0"/>
              </a:rPr>
              <a:t>-</a:t>
            </a:r>
            <a:r>
              <a:rPr lang="en-CA" sz="1800" dirty="0">
                <a:latin typeface="Source Sans Pro" panose="020B0503030403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50% footprint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5F4ECA62-CF93-4733-84B0-6DDE1BBC3E94}"/>
              </a:ext>
            </a:extLst>
          </p:cNvPr>
          <p:cNvGrpSpPr/>
          <p:nvPr/>
        </p:nvGrpSpPr>
        <p:grpSpPr>
          <a:xfrm>
            <a:off x="946518" y="5299377"/>
            <a:ext cx="2496376" cy="794266"/>
            <a:chOff x="1223360" y="5114744"/>
            <a:chExt cx="2496376" cy="794266"/>
          </a:xfrm>
        </p:grpSpPr>
        <p:pic>
          <p:nvPicPr>
            <p:cNvPr id="31" name="Picture 2" descr="C:\Users\Pastorel\AppData\Local\Microsoft\Windows\Temporary Internet Files\Content.Outlook\23VRDZ92\OptiMOS_PS_100V_PQFN-36_7-5x6_Combi.jpg">
              <a:extLst>
                <a:ext uri="{FF2B5EF4-FFF2-40B4-BE49-F238E27FC236}">
                  <a16:creationId xmlns:a16="http://schemas.microsoft.com/office/drawing/2014/main" id="{F053D92C-38E9-445A-8145-A9160D1818F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19636" y="5299878"/>
              <a:ext cx="1062886" cy="465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1D136410-FA1C-425E-900B-989EC9B4B3A0}"/>
                </a:ext>
              </a:extLst>
            </p:cNvPr>
            <p:cNvSpPr/>
            <p:nvPr/>
          </p:nvSpPr>
          <p:spPr bwMode="auto">
            <a:xfrm>
              <a:off x="1223360" y="5114744"/>
              <a:ext cx="1368343" cy="794266"/>
            </a:xfrm>
            <a:prstGeom prst="rect">
              <a:avLst/>
            </a:prstGeom>
            <a:solidFill>
              <a:schemeClr val="accent3"/>
            </a:solidFill>
            <a:ln w="19050">
              <a:noFill/>
              <a:miter lim="800000"/>
              <a:headEnd/>
              <a:tailEnd/>
            </a:ln>
          </p:spPr>
          <p:txBody>
            <a:bodyPr wrap="square" lIns="72000" tIns="72000" rIns="72000" bIns="72000" rtlCol="0" anchor="ctr"/>
            <a:lstStyle/>
            <a:p>
              <a:pPr algn="ctr">
                <a:spcAft>
                  <a:spcPts val="300"/>
                </a:spcAft>
                <a:buClr>
                  <a:schemeClr val="accent1"/>
                </a:buClr>
              </a:pPr>
              <a:r>
                <a:rPr lang="en-US" altLang="zh-CN" sz="1200" dirty="0" err="1">
                  <a:latin typeface="Arial" panose="020B0604020202020204" pitchFamily="34" charset="0"/>
                </a:rPr>
                <a:t>OptiMOS</a:t>
              </a:r>
              <a:r>
                <a:rPr lang="en-US" altLang="zh-CN" sz="1200" dirty="0">
                  <a:latin typeface="Arial" panose="020B0604020202020204" pitchFamily="34" charset="0"/>
                </a:rPr>
                <a:t>™</a:t>
              </a:r>
            </a:p>
            <a:p>
              <a:pPr algn="ctr">
                <a:spcAft>
                  <a:spcPts val="300"/>
                </a:spcAft>
                <a:buClr>
                  <a:schemeClr val="accent1"/>
                </a:buClr>
              </a:pPr>
              <a:r>
                <a:rPr lang="en-US" altLang="zh-CN" sz="1200" dirty="0">
                  <a:latin typeface="Arial" panose="020B0604020202020204" pitchFamily="34" charset="0"/>
                </a:rPr>
                <a:t>Power Stage </a:t>
              </a:r>
            </a:p>
            <a:p>
              <a:pPr algn="ctr">
                <a:spcAft>
                  <a:spcPts val="300"/>
                </a:spcAft>
                <a:buClr>
                  <a:schemeClr val="accent1"/>
                </a:buClr>
              </a:pPr>
              <a:r>
                <a:rPr lang="en-US" altLang="zh-CN" sz="1200" dirty="0">
                  <a:latin typeface="Arial" panose="020B0604020202020204" pitchFamily="34" charset="0"/>
                </a:rPr>
                <a:t>100 V</a:t>
              </a:r>
              <a:r>
                <a:rPr lang="zh-CN" altLang="en-US" sz="1200" dirty="0">
                  <a:latin typeface="Arial" panose="020B0604020202020204" pitchFamily="34" charset="0"/>
                </a:rPr>
                <a:t> </a:t>
              </a:r>
              <a:endParaRPr lang="en-US" altLang="zh-CN" sz="1200" dirty="0">
                <a:latin typeface="Arial" panose="020B0604020202020204" pitchFamily="34" charset="0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66AC870B-07AD-4913-8322-75F232CDE6A7}"/>
                </a:ext>
              </a:extLst>
            </p:cNvPr>
            <p:cNvSpPr/>
            <p:nvPr/>
          </p:nvSpPr>
          <p:spPr bwMode="auto">
            <a:xfrm>
              <a:off x="2572982" y="5114744"/>
              <a:ext cx="1146754" cy="794266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square" lIns="72000" tIns="72000" rIns="72000" bIns="72000" rtlCol="0" anchor="ctr"/>
            <a:lstStyle/>
            <a:p>
              <a:pPr algn="ctr">
                <a:spcAft>
                  <a:spcPts val="300"/>
                </a:spcAft>
                <a:buClr>
                  <a:schemeClr val="accent1"/>
                </a:buClr>
              </a:pPr>
              <a:endParaRPr lang="en-US" altLang="zh-CN" sz="1200" dirty="0">
                <a:latin typeface="Arial" panose="020B0604020202020204" pitchFamily="34" charset="0"/>
              </a:endParaRPr>
            </a:p>
          </p:txBody>
        </p:sp>
      </p:grpSp>
      <p:pic>
        <p:nvPicPr>
          <p:cNvPr id="39" name="Picture 2" descr="C:\Users\Pastorel\AppData\Local\Microsoft\Windows\Temporary Internet Files\Content.Outlook\23VRDZ92\OptiMOS_PS_100V_PQFN-36_7-5x6_Combi.jpg">
            <a:extLst>
              <a:ext uri="{FF2B5EF4-FFF2-40B4-BE49-F238E27FC236}">
                <a16:creationId xmlns:a16="http://schemas.microsoft.com/office/drawing/2014/main" id="{74ECC18A-1288-4B11-9856-5DC89DB7A12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5136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4902423" y="2337526"/>
            <a:ext cx="450467" cy="41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 descr="C:\Users\Pastorel\AppData\Local\Microsoft\Windows\Temporary Internet Files\Content.Outlook\23VRDZ92\OptiMOS_PS_100V_PQFN-36_7-5x6_Combi.jpg">
            <a:extLst>
              <a:ext uri="{FF2B5EF4-FFF2-40B4-BE49-F238E27FC236}">
                <a16:creationId xmlns:a16="http://schemas.microsoft.com/office/drawing/2014/main" id="{6826CAC6-E817-4800-951D-F85F503547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5136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5651218" y="2388600"/>
            <a:ext cx="450467" cy="41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52823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OptiMOS™ Power Stage 100 V </a:t>
            </a:r>
            <a:br>
              <a:rPr lang="en-US" dirty="0"/>
            </a:br>
            <a:r>
              <a:rPr lang="en-US" sz="1800" dirty="0"/>
              <a:t>Half-bridge power stage for DC-DC and Inverters</a:t>
            </a: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6168552" y="1404544"/>
            <a:ext cx="5677671" cy="2145812"/>
          </a:xfrm>
          <a:prstGeom prst="rect">
            <a:avLst/>
          </a:prstGeom>
          <a:solidFill>
            <a:schemeClr val="bg2"/>
          </a:solidFill>
          <a:effectLst/>
        </p:spPr>
        <p:txBody>
          <a:bodyPr lIns="45720" rIns="45720">
            <a:noAutofit/>
          </a:bodyPr>
          <a:lstStyle>
            <a:lvl1pPr marL="288000" indent="-288000" algn="l" rtl="0" eaLnBrk="1" fontAlgn="base" hangingPunct="1"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Font typeface="Wingdings" pitchFamily="2" charset="2"/>
              <a:buChar char="n"/>
              <a:defRPr sz="2000" baseline="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1pPr>
            <a:lvl2pPr marL="576000" indent="-288000" algn="l" rtl="0" eaLnBrk="1" fontAlgn="base" hangingPunct="1">
              <a:spcBef>
                <a:spcPts val="0"/>
              </a:spcBef>
              <a:spcAft>
                <a:spcPts val="900"/>
              </a:spcAft>
              <a:buClr>
                <a:schemeClr val="accent1"/>
              </a:buClr>
              <a:buSzPct val="80000"/>
              <a:buFont typeface="Wingdings" pitchFamily="2" charset="2"/>
              <a:buChar char="o"/>
              <a:defRPr sz="2000">
                <a:solidFill>
                  <a:schemeClr val="tx1"/>
                </a:solidFill>
                <a:latin typeface="Verdana" pitchFamily="34" charset="0"/>
              </a:defRPr>
            </a:lvl2pPr>
            <a:lvl3pPr marL="864000" indent="-288000" algn="l" rtl="0" eaLnBrk="1" fontAlgn="base" hangingPunct="1"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Verdana" pitchFamily="34" charset="0"/>
              <a:buChar char="―"/>
              <a:defRPr sz="1800" baseline="0">
                <a:solidFill>
                  <a:schemeClr val="tx1"/>
                </a:solidFill>
                <a:latin typeface="Verdana" pitchFamily="34" charset="0"/>
              </a:defRPr>
            </a:lvl3pPr>
            <a:lvl4pPr marL="1080000" indent="-216000" algn="l" rtl="0" eaLnBrk="1" fontAlgn="base" hangingPunct="1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Verdana" pitchFamily="34" charset="0"/>
              <a:buChar char="―"/>
              <a:defRPr sz="1600" baseline="0">
                <a:solidFill>
                  <a:schemeClr val="tx1"/>
                </a:solidFill>
                <a:latin typeface="Verdana" pitchFamily="34" charset="0"/>
              </a:defRPr>
            </a:lvl4pPr>
            <a:lvl5pPr marL="1296000" indent="-216000" algn="l" rtl="0" eaLnBrk="1" fontAlgn="base" hangingPunct="1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Verdana" pitchFamily="34" charset="0"/>
              <a:buChar char="―"/>
              <a:defRPr sz="1400" baseline="0">
                <a:solidFill>
                  <a:schemeClr val="tx1"/>
                </a:solidFill>
                <a:latin typeface="Verdana" pitchFamily="34" charset="0"/>
              </a:defRPr>
            </a:lvl5pPr>
            <a:lvl6pPr marL="1296000" indent="-216000" algn="l" rtl="0" eaLnBrk="1" fontAlgn="base" hangingPunct="1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Verdana" pitchFamily="34" charset="0"/>
              <a:buNone/>
              <a:defRPr sz="1400" baseline="0">
                <a:solidFill>
                  <a:schemeClr val="tx1"/>
                </a:solidFill>
                <a:latin typeface="Verdana" pitchFamily="34" charset="0"/>
              </a:defRPr>
            </a:lvl6pPr>
            <a:lvl7pPr marL="2514600" indent="-228600" algn="l" rtl="0" eaLnBrk="1" fontAlgn="base" hangingPunct="1">
              <a:spcBef>
                <a:spcPct val="25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rgbClr val="666666"/>
                </a:solidFill>
                <a:latin typeface="+mn-lt"/>
              </a:defRPr>
            </a:lvl7pPr>
            <a:lvl8pPr marL="2971800" indent="-228600" algn="l" rtl="0" eaLnBrk="1" fontAlgn="base" hangingPunct="1">
              <a:spcBef>
                <a:spcPct val="25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rgbClr val="666666"/>
                </a:solidFill>
                <a:latin typeface="+mn-lt"/>
              </a:defRPr>
            </a:lvl8pPr>
            <a:lvl9pPr marL="3429000" indent="-228600" algn="l" rtl="0" eaLnBrk="1" fontAlgn="base" hangingPunct="1">
              <a:spcBef>
                <a:spcPct val="25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rgbClr val="666666"/>
                </a:solidFill>
                <a:latin typeface="+mn-lt"/>
              </a:defRPr>
            </a:lvl9pPr>
          </a:lstStyle>
          <a:p>
            <a:pPr marL="0" indent="0">
              <a:spcAft>
                <a:spcPts val="300"/>
              </a:spcAft>
              <a:buClr>
                <a:srgbClr val="00214A"/>
              </a:buClr>
              <a:buNone/>
              <a:defRPr/>
            </a:pPr>
            <a:endParaRPr lang="en-US" sz="1400" kern="0" dirty="0">
              <a:solidFill>
                <a:srgbClr val="00214A"/>
              </a:solidFill>
              <a:latin typeface="Verdana"/>
            </a:endParaRPr>
          </a:p>
        </p:txBody>
      </p:sp>
      <p:sp>
        <p:nvSpPr>
          <p:cNvPr id="10" name="Textplatzhalter 17"/>
          <p:cNvSpPr txBox="1">
            <a:spLocks/>
          </p:cNvSpPr>
          <p:nvPr/>
        </p:nvSpPr>
        <p:spPr>
          <a:xfrm>
            <a:off x="345776" y="1054323"/>
            <a:ext cx="5593061" cy="269986"/>
          </a:xfrm>
          <a:prstGeom prst="rect">
            <a:avLst/>
          </a:prstGeom>
          <a:solidFill>
            <a:schemeClr val="accent3"/>
          </a:solidFill>
          <a:effectLst/>
        </p:spPr>
        <p:txBody>
          <a:bodyPr wrap="none" lIns="90000" tIns="0" rIns="90000" bIns="0" anchor="ctr"/>
          <a:lstStyle/>
          <a:p>
            <a:pPr marL="270000" indent="-270000" algn="ctr">
              <a:spcBef>
                <a:spcPts val="0"/>
              </a:spcBef>
              <a:spcAft>
                <a:spcPts val="1200"/>
              </a:spcAft>
              <a:buClr>
                <a:srgbClr val="FDC400"/>
              </a:buClr>
              <a:defRPr/>
            </a:pPr>
            <a:r>
              <a:rPr lang="en-US" sz="1400" b="1" dirty="0">
                <a:solidFill>
                  <a:srgbClr val="000000"/>
                </a:solidFill>
                <a:latin typeface="Arial" panose="020B0604020202020204" pitchFamily="34" charset="0"/>
              </a:rPr>
              <a:t>Key features</a:t>
            </a:r>
            <a:endParaRPr lang="en-US" sz="1400" b="1" kern="0" dirty="0">
              <a:solidFill>
                <a:srgbClr val="000000"/>
              </a:solidFill>
              <a:latin typeface="Arial" panose="020B0604020202020204" pitchFamily="34" charset="0"/>
              <a:cs typeface="Arial" charset="0"/>
            </a:endParaRPr>
          </a:p>
        </p:txBody>
      </p:sp>
      <p:sp>
        <p:nvSpPr>
          <p:cNvPr id="22" name="Textplatzhalter 17"/>
          <p:cNvSpPr txBox="1">
            <a:spLocks/>
          </p:cNvSpPr>
          <p:nvPr/>
        </p:nvSpPr>
        <p:spPr>
          <a:xfrm>
            <a:off x="6168008" y="1054322"/>
            <a:ext cx="5678215" cy="276595"/>
          </a:xfrm>
          <a:prstGeom prst="rect">
            <a:avLst/>
          </a:prstGeom>
          <a:solidFill>
            <a:schemeClr val="accent3"/>
          </a:solidFill>
          <a:effectLst/>
        </p:spPr>
        <p:txBody>
          <a:bodyPr wrap="none" lIns="90000" tIns="0" rIns="90000" bIns="0" anchor="ctr"/>
          <a:lstStyle/>
          <a:p>
            <a:pPr marL="270000" indent="-270000" algn="ctr">
              <a:spcBef>
                <a:spcPts val="0"/>
              </a:spcBef>
              <a:spcAft>
                <a:spcPts val="1200"/>
              </a:spcAft>
              <a:buClr>
                <a:srgbClr val="FDC400"/>
              </a:buClr>
              <a:defRPr/>
            </a:pPr>
            <a:r>
              <a:rPr lang="en-US" sz="1400" b="1" dirty="0">
                <a:solidFill>
                  <a:srgbClr val="000000"/>
                </a:solidFill>
                <a:latin typeface="Arial" panose="020B0604020202020204" pitchFamily="34" charset="0"/>
              </a:rPr>
              <a:t>Application 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</a:rPr>
              <a:t>s</a:t>
            </a:r>
            <a:r>
              <a:rPr lang="en-US" sz="1400" b="1" dirty="0">
                <a:solidFill>
                  <a:srgbClr val="000000"/>
                </a:solidFill>
                <a:latin typeface="Arial" panose="020B0604020202020204" pitchFamily="34" charset="0"/>
              </a:rPr>
              <a:t>chematic</a:t>
            </a:r>
            <a:endParaRPr lang="en-US" sz="1400" b="1" kern="0" dirty="0">
              <a:solidFill>
                <a:srgbClr val="000000"/>
              </a:solidFill>
              <a:latin typeface="Arial" panose="020B0604020202020204" pitchFamily="34" charset="0"/>
              <a:cs typeface="Arial" charset="0"/>
            </a:endParaRPr>
          </a:p>
        </p:txBody>
      </p:sp>
      <p:sp>
        <p:nvSpPr>
          <p:cNvPr id="29" name="Textplatzhalter 17"/>
          <p:cNvSpPr txBox="1">
            <a:spLocks/>
          </p:cNvSpPr>
          <p:nvPr/>
        </p:nvSpPr>
        <p:spPr>
          <a:xfrm>
            <a:off x="335360" y="4733372"/>
            <a:ext cx="11521678" cy="276595"/>
          </a:xfrm>
          <a:prstGeom prst="rect">
            <a:avLst/>
          </a:prstGeom>
          <a:solidFill>
            <a:schemeClr val="accent3"/>
          </a:solidFill>
          <a:effectLst/>
        </p:spPr>
        <p:txBody>
          <a:bodyPr wrap="none" lIns="90000" tIns="0" rIns="90000" bIns="0" anchor="ctr"/>
          <a:lstStyle/>
          <a:p>
            <a:pPr marL="270000" indent="-270000" algn="ctr">
              <a:spcBef>
                <a:spcPts val="0"/>
              </a:spcBef>
              <a:spcAft>
                <a:spcPts val="1200"/>
              </a:spcAft>
              <a:buClr>
                <a:srgbClr val="FDC400"/>
              </a:buClr>
              <a:defRPr/>
            </a:pPr>
            <a:r>
              <a:rPr lang="en-US" sz="1400" b="1" dirty="0">
                <a:solidFill>
                  <a:srgbClr val="000000"/>
                </a:solidFill>
                <a:latin typeface="Verdana"/>
              </a:rPr>
              <a:t>OptiMOS™ Power Stage: setting the standard in highest power density</a:t>
            </a:r>
            <a:endParaRPr lang="en-US" sz="1400" b="1" kern="0" dirty="0">
              <a:solidFill>
                <a:srgbClr val="000000"/>
              </a:solidFill>
              <a:latin typeface="Verdana"/>
              <a:cs typeface="Arial" charset="0"/>
            </a:endParaRPr>
          </a:p>
        </p:txBody>
      </p:sp>
      <p:cxnSp>
        <p:nvCxnSpPr>
          <p:cNvPr id="42" name="Straight Connector 41"/>
          <p:cNvCxnSpPr/>
          <p:nvPr/>
        </p:nvCxnSpPr>
        <p:spPr>
          <a:xfrm>
            <a:off x="1609361" y="6208021"/>
            <a:ext cx="9021621" cy="0"/>
          </a:xfrm>
          <a:prstGeom prst="line">
            <a:avLst/>
          </a:prstGeom>
          <a:ln w="38100"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1552800" y="5809880"/>
            <a:ext cx="9021621" cy="0"/>
          </a:xfrm>
          <a:prstGeom prst="line">
            <a:avLst/>
          </a:prstGeom>
          <a:ln w="38100"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6" name="Table 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5233078"/>
              </p:ext>
            </p:extLst>
          </p:nvPr>
        </p:nvGraphicFramePr>
        <p:xfrm>
          <a:off x="334962" y="5055894"/>
          <a:ext cx="11511259" cy="1243633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22297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97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97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110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110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1332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rgbClr val="B70D28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100" b="0" kern="0" baseline="0" dirty="0">
                          <a:solidFill>
                            <a:schemeClr val="tx1"/>
                          </a:solidFill>
                        </a:rPr>
                        <a:t>HB driver </a:t>
                      </a:r>
                      <a:r>
                        <a:rPr lang="en-US" sz="1100" b="1" kern="0" baseline="0" dirty="0">
                          <a:solidFill>
                            <a:schemeClr val="tx1"/>
                          </a:solidFill>
                        </a:rPr>
                        <a:t>fully integrated</a:t>
                      </a:r>
                      <a:r>
                        <a:rPr lang="en-US" sz="1100" b="0" kern="0" baseline="0" dirty="0">
                          <a:solidFill>
                            <a:schemeClr val="tx1"/>
                          </a:solidFill>
                        </a:rPr>
                        <a:t> with </a:t>
                      </a:r>
                      <a:r>
                        <a:rPr lang="en-US" sz="1100" kern="0" baseline="0" dirty="0">
                          <a:solidFill>
                            <a:schemeClr val="tx1"/>
                          </a:solidFill>
                        </a:rPr>
                        <a:t>HS LS MOSFETs</a:t>
                      </a:r>
                      <a:endParaRPr lang="en-US" sz="1100" kern="0" baseline="-25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rgbClr val="B70D28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100" b="1" dirty="0"/>
                        <a:t>Optimized </a:t>
                      </a:r>
                      <a:r>
                        <a:rPr lang="en-US" sz="1100" b="1" baseline="0" dirty="0"/>
                        <a:t>drive strength </a:t>
                      </a:r>
                      <a:r>
                        <a:rPr lang="en-US" sz="1100" baseline="0" dirty="0"/>
                        <a:t>for integrated MOSFETs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Precise </a:t>
                      </a:r>
                      <a:r>
                        <a:rPr lang="en-US" sz="1100" b="1" dirty="0"/>
                        <a:t>&lt;4ns</a:t>
                      </a:r>
                      <a:r>
                        <a:rPr lang="en-US" sz="1100" b="1" baseline="0" dirty="0"/>
                        <a:t> Delay Matching</a:t>
                      </a:r>
                      <a:r>
                        <a:rPr lang="en-US" sz="1100" baseline="0" dirty="0"/>
                        <a:t> </a:t>
                      </a:r>
                      <a:endParaRPr lang="en-US" sz="1100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/>
                        <a:t>Flipped Low-side FET </a:t>
                      </a:r>
                      <a:r>
                        <a:rPr lang="en-US" sz="1100" b="0" dirty="0"/>
                        <a:t>with</a:t>
                      </a:r>
                      <a:r>
                        <a:rPr lang="en-US" sz="1100" baseline="0" dirty="0"/>
                        <a:t> large GND pad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>
                          <a:srgbClr val="B70D28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100" b="1" dirty="0"/>
                        <a:t>L</a:t>
                      </a:r>
                      <a:r>
                        <a:rPr lang="en-US" sz="1100" b="1" kern="0" dirty="0"/>
                        <a:t>ower parasitic </a:t>
                      </a:r>
                      <a:r>
                        <a:rPr lang="en-US" sz="1100" kern="0" dirty="0"/>
                        <a:t>for cleaner</a:t>
                      </a:r>
                      <a:r>
                        <a:rPr lang="en-US" sz="1100" kern="0" baseline="0" dirty="0"/>
                        <a:t> switching, enabling </a:t>
                      </a:r>
                      <a:r>
                        <a:rPr lang="en-US" sz="1100" kern="0" dirty="0"/>
                        <a:t>faster </a:t>
                      </a:r>
                      <a:r>
                        <a:rPr lang="en-US" sz="1100" kern="0" dirty="0" err="1"/>
                        <a:t>f</a:t>
                      </a:r>
                      <a:r>
                        <a:rPr lang="en-US" sz="1100" kern="0" baseline="-25000" dirty="0" err="1"/>
                        <a:t>SW</a:t>
                      </a:r>
                      <a:endParaRPr lang="en-US" sz="1100" kern="0" baseline="-25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84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vert="eaVert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vert="eaVert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vert="eaVert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vert="eaVert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vert="eaVert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645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Saves ~50% board space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dirty="0"/>
                        <a:t>compared to discrete solution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aseline="0" dirty="0"/>
                        <a:t>Tuned for overshoot and efficiency to achieve ease of use</a:t>
                      </a:r>
                      <a:endParaRPr 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aseline="0" dirty="0"/>
                        <a:t>Increases efficiency with dead time optimization</a:t>
                      </a:r>
                      <a:endParaRPr lang="en-US" sz="1100" b="0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Improves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dirty="0"/>
                        <a:t>thermal</a:t>
                      </a:r>
                      <a:r>
                        <a:rPr lang="en-US" sz="1100" baseline="0" dirty="0"/>
                        <a:t> dissipation and eases management</a:t>
                      </a:r>
                      <a:endParaRPr lang="en-US" sz="1100" b="0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Shrinks passives</a:t>
                      </a:r>
                      <a:r>
                        <a:rPr lang="en-US" sz="1100" baseline="0" dirty="0"/>
                        <a:t> for power density and BOM savings</a:t>
                      </a:r>
                      <a:endParaRPr 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Isosceles Triangle 1"/>
          <p:cNvSpPr/>
          <p:nvPr/>
        </p:nvSpPr>
        <p:spPr bwMode="auto">
          <a:xfrm flipV="1">
            <a:off x="1343488" y="5693568"/>
            <a:ext cx="144000" cy="108000"/>
          </a:xfrm>
          <a:prstGeom prst="triangle">
            <a:avLst/>
          </a:prstGeom>
          <a:solidFill>
            <a:srgbClr val="857578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en-US" sz="1600" dirty="0">
              <a:solidFill>
                <a:srgbClr val="000000"/>
              </a:solidFill>
              <a:latin typeface="Verdana"/>
              <a:ea typeface="Verdana" pitchFamily="34" charset="0"/>
            </a:endParaRPr>
          </a:p>
        </p:txBody>
      </p:sp>
      <p:sp>
        <p:nvSpPr>
          <p:cNvPr id="30" name="Isosceles Triangle 29"/>
          <p:cNvSpPr/>
          <p:nvPr/>
        </p:nvSpPr>
        <p:spPr bwMode="auto">
          <a:xfrm flipV="1">
            <a:off x="3586784" y="5688448"/>
            <a:ext cx="144000" cy="108000"/>
          </a:xfrm>
          <a:prstGeom prst="triangle">
            <a:avLst/>
          </a:prstGeom>
          <a:solidFill>
            <a:srgbClr val="857578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en-US" sz="1600" dirty="0">
              <a:solidFill>
                <a:srgbClr val="000000"/>
              </a:solidFill>
              <a:latin typeface="Verdana"/>
              <a:ea typeface="Verdana" pitchFamily="34" charset="0"/>
            </a:endParaRPr>
          </a:p>
        </p:txBody>
      </p:sp>
      <p:sp>
        <p:nvSpPr>
          <p:cNvPr id="31" name="Isosceles Triangle 30"/>
          <p:cNvSpPr/>
          <p:nvPr/>
        </p:nvSpPr>
        <p:spPr bwMode="auto">
          <a:xfrm flipV="1">
            <a:off x="5851098" y="5685794"/>
            <a:ext cx="144000" cy="108000"/>
          </a:xfrm>
          <a:prstGeom prst="triangle">
            <a:avLst/>
          </a:prstGeom>
          <a:solidFill>
            <a:srgbClr val="857578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en-US" sz="1600" dirty="0">
              <a:solidFill>
                <a:srgbClr val="000000"/>
              </a:solidFill>
              <a:latin typeface="Verdana"/>
              <a:ea typeface="Verdana" pitchFamily="34" charset="0"/>
            </a:endParaRPr>
          </a:p>
        </p:txBody>
      </p:sp>
      <p:sp>
        <p:nvSpPr>
          <p:cNvPr id="32" name="Isosceles Triangle 31"/>
          <p:cNvSpPr/>
          <p:nvPr/>
        </p:nvSpPr>
        <p:spPr bwMode="auto">
          <a:xfrm flipV="1">
            <a:off x="8141644" y="5693005"/>
            <a:ext cx="144000" cy="108000"/>
          </a:xfrm>
          <a:prstGeom prst="triangle">
            <a:avLst/>
          </a:prstGeom>
          <a:solidFill>
            <a:srgbClr val="857578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en-US" sz="1600" dirty="0">
              <a:solidFill>
                <a:srgbClr val="000000"/>
              </a:solidFill>
              <a:latin typeface="Verdana"/>
              <a:ea typeface="Verdana" pitchFamily="34" charset="0"/>
            </a:endParaRPr>
          </a:p>
        </p:txBody>
      </p:sp>
      <p:sp>
        <p:nvSpPr>
          <p:cNvPr id="33" name="Isosceles Triangle 32"/>
          <p:cNvSpPr/>
          <p:nvPr/>
        </p:nvSpPr>
        <p:spPr bwMode="auto">
          <a:xfrm flipV="1">
            <a:off x="10543941" y="5689644"/>
            <a:ext cx="144000" cy="108000"/>
          </a:xfrm>
          <a:prstGeom prst="triangle">
            <a:avLst/>
          </a:prstGeom>
          <a:solidFill>
            <a:srgbClr val="857578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en-US" sz="1600" dirty="0">
              <a:solidFill>
                <a:srgbClr val="000000"/>
              </a:solidFill>
              <a:latin typeface="Verdana"/>
              <a:ea typeface="Verdana" pitchFamily="34" charset="0"/>
            </a:endParaRPr>
          </a:p>
        </p:txBody>
      </p:sp>
      <p:pic>
        <p:nvPicPr>
          <p:cNvPr id="4" name="Picture 2" descr="\\mucsdn01\IP_Mark\Power Mgmt &amp; Supply\Niedervolt\LV_MOS\Interns\Katja Fischer\Product Launches\DrBridge_OptiMOS PS\One-pager\Schematic_Mosh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8415" y="1432293"/>
            <a:ext cx="3987002" cy="2076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D62FA636-162E-4E68-BFC5-1E664D4DAAE5}"/>
              </a:ext>
            </a:extLst>
          </p:cNvPr>
          <p:cNvGrpSpPr/>
          <p:nvPr/>
        </p:nvGrpSpPr>
        <p:grpSpPr>
          <a:xfrm>
            <a:off x="6157193" y="3598994"/>
            <a:ext cx="5689030" cy="1073362"/>
            <a:chOff x="6023991" y="3579774"/>
            <a:chExt cx="5976975" cy="1073362"/>
          </a:xfrm>
        </p:grpSpPr>
        <p:sp>
          <p:nvSpPr>
            <p:cNvPr id="38" name="Textplatzhalter 17"/>
            <p:cNvSpPr txBox="1">
              <a:spLocks/>
            </p:cNvSpPr>
            <p:nvPr/>
          </p:nvSpPr>
          <p:spPr>
            <a:xfrm>
              <a:off x="6023991" y="3579774"/>
              <a:ext cx="5976975" cy="246354"/>
            </a:xfrm>
            <a:prstGeom prst="rect">
              <a:avLst/>
            </a:prstGeom>
            <a:solidFill>
              <a:schemeClr val="accent3"/>
            </a:solidFill>
            <a:effectLst/>
          </p:spPr>
          <p:txBody>
            <a:bodyPr wrap="none" lIns="90000" tIns="0" rIns="90000" bIns="0" anchor="ctr"/>
            <a:lstStyle/>
            <a:p>
              <a:pPr marL="269875" indent="-269875" algn="ctr">
                <a:spcAft>
                  <a:spcPts val="1200"/>
                </a:spcAft>
                <a:buClr>
                  <a:srgbClr val="FDC400"/>
                </a:buClr>
                <a:defRPr/>
              </a:pPr>
              <a:r>
                <a:rPr lang="en-US" sz="1400" b="1" dirty="0">
                  <a:solidFill>
                    <a:srgbClr val="000000"/>
                  </a:solidFill>
                  <a:latin typeface="Arial" panose="020B0604020202020204" pitchFamily="34" charset="0"/>
                  <a:cs typeface="Arial" charset="0"/>
                </a:rPr>
                <a:t>Typ. Applications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01DB0F96-FDD6-4CA8-BB54-22810A262AB2}"/>
                </a:ext>
              </a:extLst>
            </p:cNvPr>
            <p:cNvSpPr/>
            <p:nvPr/>
          </p:nvSpPr>
          <p:spPr bwMode="auto">
            <a:xfrm>
              <a:off x="6024564" y="3866246"/>
              <a:ext cx="5965040" cy="78689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 wrap="square" lIns="72000" tIns="72000" rIns="72000" bIns="72000" rtlCol="0" anchor="ctr"/>
            <a:lstStyle/>
            <a:p>
              <a:pPr algn="ctr" eaLnBrk="0" hangingPunct="0"/>
              <a:endParaRPr lang="de-AT" sz="1600" dirty="0">
                <a:latin typeface="+mn-lt"/>
                <a:ea typeface="Verdana" pitchFamily="34" charset="0"/>
                <a:cs typeface="Verdana" pitchFamily="34" charset="0"/>
              </a:endParaRPr>
            </a:p>
          </p:txBody>
        </p: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017486FF-4F84-4B65-A59A-24F90593C0FC}"/>
                </a:ext>
              </a:extLst>
            </p:cNvPr>
            <p:cNvGrpSpPr/>
            <p:nvPr/>
          </p:nvGrpSpPr>
          <p:grpSpPr>
            <a:xfrm>
              <a:off x="6704865" y="3976176"/>
              <a:ext cx="4526967" cy="524420"/>
              <a:chOff x="275111" y="1631716"/>
              <a:chExt cx="5198559" cy="511719"/>
            </a:xfrm>
          </p:grpSpPr>
          <p:pic>
            <p:nvPicPr>
              <p:cNvPr id="47" name="Picture 46">
                <a:extLst>
                  <a:ext uri="{FF2B5EF4-FFF2-40B4-BE49-F238E27FC236}">
                    <a16:creationId xmlns:a16="http://schemas.microsoft.com/office/drawing/2014/main" id="{DF2DFCB7-6989-445D-8804-1B625DD7A36E}"/>
                  </a:ext>
                </a:extLst>
              </p:cNvPr>
              <p:cNvPicPr/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5111" y="1635693"/>
                <a:ext cx="592158" cy="477743"/>
              </a:xfrm>
              <a:prstGeom prst="rect">
                <a:avLst/>
              </a:prstGeom>
            </p:spPr>
          </p:pic>
          <p:pic>
            <p:nvPicPr>
              <p:cNvPr id="50" name="Picture 49">
                <a:extLst>
                  <a:ext uri="{FF2B5EF4-FFF2-40B4-BE49-F238E27FC236}">
                    <a16:creationId xmlns:a16="http://schemas.microsoft.com/office/drawing/2014/main" id="{DF90A662-82D6-47BC-8029-CB4C2720BAD3}"/>
                  </a:ext>
                </a:extLst>
              </p:cNvPr>
              <p:cNvPicPr/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23434" y="1661080"/>
                <a:ext cx="592158" cy="477743"/>
              </a:xfrm>
              <a:prstGeom prst="rect">
                <a:avLst/>
              </a:prstGeom>
            </p:spPr>
          </p:pic>
          <p:pic>
            <p:nvPicPr>
              <p:cNvPr id="51" name="Picture 50">
                <a:extLst>
                  <a:ext uri="{FF2B5EF4-FFF2-40B4-BE49-F238E27FC236}">
                    <a16:creationId xmlns:a16="http://schemas.microsoft.com/office/drawing/2014/main" id="{83624D2F-31FB-4906-94AD-FF41BA7F0C30}"/>
                  </a:ext>
                </a:extLst>
              </p:cNvPr>
              <p:cNvPicPr/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40500" y="1665692"/>
                <a:ext cx="592158" cy="477743"/>
              </a:xfrm>
              <a:prstGeom prst="rect">
                <a:avLst/>
              </a:prstGeom>
            </p:spPr>
          </p:pic>
          <p:pic>
            <p:nvPicPr>
              <p:cNvPr id="53" name="Picture 4" descr="https://brandportal.infineon.com/media/cache/lowres/assets/00/197/55ed523d06b63.eps.png">
                <a:extLst>
                  <a:ext uri="{FF2B5EF4-FFF2-40B4-BE49-F238E27FC236}">
                    <a16:creationId xmlns:a16="http://schemas.microsoft.com/office/drawing/2014/main" id="{757DE96B-1E98-4762-B877-72D5014D1EA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00286" y="1631716"/>
                <a:ext cx="523887" cy="477743"/>
              </a:xfrm>
              <a:prstGeom prst="rect">
                <a:avLst/>
              </a:prstGeom>
              <a:noFill/>
              <a:ln w="28575"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4" name="Picture 6" descr="https://brandportal.infineon.com/media/cache/lowres/assets/06/149/5819dec61082b.eps.png">
                <a:extLst>
                  <a:ext uri="{FF2B5EF4-FFF2-40B4-BE49-F238E27FC236}">
                    <a16:creationId xmlns:a16="http://schemas.microsoft.com/office/drawing/2014/main" id="{5E6333FD-26A0-4551-9936-E1865F385EB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65402" y="1659708"/>
                <a:ext cx="508268" cy="463499"/>
              </a:xfrm>
              <a:prstGeom prst="rect">
                <a:avLst/>
              </a:prstGeom>
              <a:noFill/>
              <a:ln w="28575"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5" name="Picture 54">
                <a:extLst>
                  <a:ext uri="{FF2B5EF4-FFF2-40B4-BE49-F238E27FC236}">
                    <a16:creationId xmlns:a16="http://schemas.microsoft.com/office/drawing/2014/main" id="{F6FBBB4C-D12C-4078-AD4E-70AB5683C38C}"/>
                  </a:ext>
                </a:extLst>
              </p:cNvPr>
              <p:cNvPicPr/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55639" y="1643843"/>
                <a:ext cx="592158" cy="477742"/>
              </a:xfrm>
              <a:prstGeom prst="rect">
                <a:avLst/>
              </a:prstGeom>
            </p:spPr>
          </p:pic>
        </p:grpSp>
      </p:grpSp>
      <p:sp>
        <p:nvSpPr>
          <p:cNvPr id="7" name="Content Placeholder 2"/>
          <p:cNvSpPr txBox="1">
            <a:spLocks/>
          </p:cNvSpPr>
          <p:nvPr/>
        </p:nvSpPr>
        <p:spPr>
          <a:xfrm>
            <a:off x="334962" y="1404544"/>
            <a:ext cx="5603877" cy="3248593"/>
          </a:xfrm>
          <a:prstGeom prst="rect">
            <a:avLst/>
          </a:prstGeom>
          <a:solidFill>
            <a:schemeClr val="bg2"/>
          </a:solidFill>
          <a:effectLst/>
        </p:spPr>
        <p:txBody>
          <a:bodyPr lIns="45720" rIns="45720"/>
          <a:lstStyle>
            <a:lvl1pPr marL="288000" indent="-288000" algn="l" rtl="0" eaLnBrk="1" fontAlgn="base" hangingPunct="1"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Font typeface="Wingdings" pitchFamily="2" charset="2"/>
              <a:buChar char="n"/>
              <a:defRPr sz="2000" baseline="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1pPr>
            <a:lvl2pPr marL="576000" indent="-288000" algn="l" rtl="0" eaLnBrk="1" fontAlgn="base" hangingPunct="1">
              <a:spcBef>
                <a:spcPts val="0"/>
              </a:spcBef>
              <a:spcAft>
                <a:spcPts val="900"/>
              </a:spcAft>
              <a:buClr>
                <a:schemeClr val="accent1"/>
              </a:buClr>
              <a:buSzPct val="80000"/>
              <a:buFont typeface="Wingdings" pitchFamily="2" charset="2"/>
              <a:buChar char="o"/>
              <a:defRPr sz="2000">
                <a:solidFill>
                  <a:schemeClr val="tx1"/>
                </a:solidFill>
                <a:latin typeface="Verdana" pitchFamily="34" charset="0"/>
              </a:defRPr>
            </a:lvl2pPr>
            <a:lvl3pPr marL="864000" indent="-288000" algn="l" rtl="0" eaLnBrk="1" fontAlgn="base" hangingPunct="1"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Verdana" pitchFamily="34" charset="0"/>
              <a:buChar char="―"/>
              <a:defRPr sz="1800" baseline="0">
                <a:solidFill>
                  <a:schemeClr val="tx1"/>
                </a:solidFill>
                <a:latin typeface="Verdana" pitchFamily="34" charset="0"/>
              </a:defRPr>
            </a:lvl3pPr>
            <a:lvl4pPr marL="1080000" indent="-216000" algn="l" rtl="0" eaLnBrk="1" fontAlgn="base" hangingPunct="1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Verdana" pitchFamily="34" charset="0"/>
              <a:buChar char="―"/>
              <a:defRPr sz="1600" baseline="0">
                <a:solidFill>
                  <a:schemeClr val="tx1"/>
                </a:solidFill>
                <a:latin typeface="Verdana" pitchFamily="34" charset="0"/>
              </a:defRPr>
            </a:lvl4pPr>
            <a:lvl5pPr marL="1296000" indent="-216000" algn="l" rtl="0" eaLnBrk="1" fontAlgn="base" hangingPunct="1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Verdana" pitchFamily="34" charset="0"/>
              <a:buChar char="―"/>
              <a:defRPr sz="1400" baseline="0">
                <a:solidFill>
                  <a:schemeClr val="tx1"/>
                </a:solidFill>
                <a:latin typeface="Verdana" pitchFamily="34" charset="0"/>
              </a:defRPr>
            </a:lvl5pPr>
            <a:lvl6pPr marL="1296000" indent="-216000" algn="l" rtl="0" eaLnBrk="1" fontAlgn="base" hangingPunct="1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Verdana" pitchFamily="34" charset="0"/>
              <a:buNone/>
              <a:defRPr sz="1400" baseline="0">
                <a:solidFill>
                  <a:schemeClr val="tx1"/>
                </a:solidFill>
                <a:latin typeface="Verdana" pitchFamily="34" charset="0"/>
              </a:defRPr>
            </a:lvl6pPr>
            <a:lvl7pPr marL="2514600" indent="-228600" algn="l" rtl="0" eaLnBrk="1" fontAlgn="base" hangingPunct="1">
              <a:spcBef>
                <a:spcPct val="25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rgbClr val="666666"/>
                </a:solidFill>
                <a:latin typeface="+mn-lt"/>
              </a:defRPr>
            </a:lvl7pPr>
            <a:lvl8pPr marL="2971800" indent="-228600" algn="l" rtl="0" eaLnBrk="1" fontAlgn="base" hangingPunct="1">
              <a:spcBef>
                <a:spcPct val="25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rgbClr val="666666"/>
                </a:solidFill>
                <a:latin typeface="+mn-lt"/>
              </a:defRPr>
            </a:lvl8pPr>
            <a:lvl9pPr marL="3429000" indent="-228600" algn="l" rtl="0" eaLnBrk="1" fontAlgn="base" hangingPunct="1">
              <a:spcBef>
                <a:spcPct val="25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>
                <a:solidFill>
                  <a:srgbClr val="666666"/>
                </a:solidFill>
                <a:latin typeface="+mn-lt"/>
              </a:defRPr>
            </a:lvl9pPr>
          </a:lstStyle>
          <a:p>
            <a:pPr marL="0" indent="0" eaLnBrk="0" hangingPunct="0">
              <a:buNone/>
            </a:pPr>
            <a:endParaRPr lang="de-DE" sz="1100" kern="0" dirty="0">
              <a:latin typeface="Arial" panose="020B0604020202020204" pitchFamily="34" charset="0"/>
              <a:ea typeface="Verdana" pitchFamily="34" charset="0"/>
              <a:cs typeface="Verdana" pitchFamily="34" charset="0"/>
            </a:endParaRPr>
          </a:p>
          <a:p>
            <a:pPr eaLnBrk="0" hangingPunct="0">
              <a:buFont typeface="Wingdings" panose="05000000000000000000" pitchFamily="2" charset="2"/>
              <a:buChar char="ü"/>
            </a:pPr>
            <a:r>
              <a:rPr lang="en-US" sz="1100" dirty="0">
                <a:solidFill>
                  <a:srgbClr val="000000"/>
                </a:solidFill>
                <a:cs typeface="Arial" charset="0"/>
              </a:rPr>
              <a:t>Fully integrated 2MOS+1DRV</a:t>
            </a:r>
          </a:p>
          <a:p>
            <a:pPr eaLnBrk="0" hangingPunct="0">
              <a:buFont typeface="Wingdings" panose="05000000000000000000" pitchFamily="2" charset="2"/>
              <a:buChar char="ü"/>
            </a:pPr>
            <a:r>
              <a:rPr lang="en-US" sz="1100" dirty="0">
                <a:solidFill>
                  <a:srgbClr val="000000"/>
                </a:solidFill>
                <a:cs typeface="Arial" charset="0"/>
              </a:rPr>
              <a:t>Strong pull up / pull down (4/6 A) </a:t>
            </a:r>
            <a:endParaRPr lang="de-AT" sz="1100" kern="0" dirty="0">
              <a:latin typeface="Arial" panose="020B0604020202020204" pitchFamily="34" charset="0"/>
              <a:ea typeface="Verdana" pitchFamily="34" charset="0"/>
              <a:cs typeface="Verdana" pitchFamily="34" charset="0"/>
            </a:endParaRPr>
          </a:p>
          <a:p>
            <a:pPr eaLnBrk="0" hangingPunct="0">
              <a:buFont typeface="Wingdings" panose="05000000000000000000" pitchFamily="2" charset="2"/>
              <a:buChar char="ü"/>
            </a:pPr>
            <a:r>
              <a:rPr lang="de-DE" sz="1100" kern="0" dirty="0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Integrated bootstrap diode 120V (abs max rating)</a:t>
            </a:r>
          </a:p>
          <a:p>
            <a:pPr eaLnBrk="0" hangingPunct="0">
              <a:buFont typeface="Wingdings" panose="05000000000000000000" pitchFamily="2" charset="2"/>
              <a:buChar char="ü"/>
            </a:pPr>
            <a:r>
              <a:rPr lang="en-US" sz="1100" dirty="0">
                <a:solidFill>
                  <a:srgbClr val="000000"/>
                </a:solidFill>
                <a:cs typeface="Arial" charset="0"/>
              </a:rPr>
              <a:t>Most advanced </a:t>
            </a:r>
            <a:r>
              <a:rPr lang="en-US" sz="1100" dirty="0" err="1">
                <a:solidFill>
                  <a:srgbClr val="000000"/>
                </a:solidFill>
                <a:cs typeface="Arial" charset="0"/>
              </a:rPr>
              <a:t>OptiMOS</a:t>
            </a:r>
            <a:r>
              <a:rPr lang="en-US" sz="1100" dirty="0">
                <a:solidFill>
                  <a:srgbClr val="000000"/>
                </a:solidFill>
                <a:cs typeface="Arial" charset="0"/>
              </a:rPr>
              <a:t>™ 5 technology</a:t>
            </a:r>
          </a:p>
          <a:p>
            <a:pPr eaLnBrk="0" hangingPunct="0">
              <a:buFont typeface="Wingdings" panose="05000000000000000000" pitchFamily="2" charset="2"/>
              <a:buChar char="ü"/>
            </a:pPr>
            <a:r>
              <a:rPr lang="de-DE" sz="1100" kern="0" dirty="0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Source-down integrated LS MOSFET</a:t>
            </a:r>
          </a:p>
          <a:p>
            <a:pPr marL="0" indent="0" eaLnBrk="0" hangingPunct="0">
              <a:buNone/>
            </a:pPr>
            <a:endParaRPr lang="de-AT" sz="1100" dirty="0">
              <a:latin typeface="Arial" panose="020B0604020202020204" pitchFamily="34" charset="0"/>
            </a:endParaRPr>
          </a:p>
          <a:p>
            <a:pPr marL="0" indent="0" eaLnBrk="0" hangingPunct="0">
              <a:buNone/>
            </a:pPr>
            <a:endParaRPr lang="en-US" sz="1200" dirty="0">
              <a:solidFill>
                <a:srgbClr val="000000"/>
              </a:solidFill>
              <a:cs typeface="Arial" charset="0"/>
            </a:endParaRPr>
          </a:p>
          <a:p>
            <a:pPr marL="0" indent="0" eaLnBrk="0" hangingPunct="0">
              <a:buNone/>
            </a:pPr>
            <a:endParaRPr lang="en-US" sz="1200" kern="0" dirty="0">
              <a:latin typeface="Arial" panose="020B0604020202020204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A4DCE47-AF21-4B16-B00B-341BBC8F49C8}"/>
              </a:ext>
            </a:extLst>
          </p:cNvPr>
          <p:cNvGrpSpPr/>
          <p:nvPr/>
        </p:nvGrpSpPr>
        <p:grpSpPr>
          <a:xfrm>
            <a:off x="3863548" y="1545963"/>
            <a:ext cx="2088436" cy="658757"/>
            <a:chOff x="3720843" y="1545963"/>
            <a:chExt cx="2088436" cy="658757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1B800905-4DF0-4FE5-AB78-521615DB8426}"/>
                </a:ext>
              </a:extLst>
            </p:cNvPr>
            <p:cNvSpPr txBox="1"/>
            <p:nvPr/>
          </p:nvSpPr>
          <p:spPr bwMode="auto">
            <a:xfrm>
              <a:off x="4398315" y="1603359"/>
              <a:ext cx="1410964" cy="5386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 eaLnBrk="0" fontAlgn="auto" hangingPunct="0">
                <a:spcBef>
                  <a:spcPts val="0"/>
                </a:spcBef>
                <a:spcAft>
                  <a:spcPts val="300"/>
                </a:spcAft>
                <a:buClr>
                  <a:srgbClr val="E30034"/>
                </a:buClr>
              </a:pPr>
              <a:r>
                <a:rPr lang="en-US" sz="1000" kern="0" dirty="0">
                  <a:solidFill>
                    <a:srgbClr val="000000"/>
                  </a:solidFill>
                  <a:latin typeface="Verdana" pitchFamily="34" charset="0"/>
                  <a:ea typeface="Verdana" pitchFamily="34" charset="0"/>
                </a:rPr>
                <a:t>100V, 5mOhm</a:t>
              </a:r>
            </a:p>
            <a:p>
              <a:pPr algn="ctr" eaLnBrk="0" fontAlgn="auto" hangingPunct="0">
                <a:spcBef>
                  <a:spcPts val="0"/>
                </a:spcBef>
                <a:spcAft>
                  <a:spcPts val="300"/>
                </a:spcAft>
                <a:buClr>
                  <a:srgbClr val="E30034"/>
                </a:buClr>
              </a:pPr>
              <a:r>
                <a:rPr lang="en-US" sz="1000" kern="0" dirty="0">
                  <a:solidFill>
                    <a:srgbClr val="000000"/>
                  </a:solidFill>
                  <a:latin typeface="Verdana" pitchFamily="34" charset="0"/>
                  <a:ea typeface="Verdana" pitchFamily="34" charset="0"/>
                </a:rPr>
                <a:t>PQFN6x7.5</a:t>
              </a:r>
            </a:p>
            <a:p>
              <a:pPr algn="ctr" eaLnBrk="0" fontAlgn="auto" hangingPunct="0">
                <a:spcBef>
                  <a:spcPts val="0"/>
                </a:spcBef>
                <a:spcAft>
                  <a:spcPts val="300"/>
                </a:spcAft>
                <a:buClr>
                  <a:srgbClr val="E30034"/>
                </a:buClr>
              </a:pPr>
              <a:r>
                <a:rPr lang="en-US" sz="1000" kern="0" dirty="0">
                  <a:solidFill>
                    <a:srgbClr val="000000"/>
                  </a:solidFill>
                  <a:latin typeface="Verdana" pitchFamily="34" charset="0"/>
                  <a:ea typeface="Verdana" pitchFamily="34" charset="0"/>
                </a:rPr>
                <a:t>DHP1050N10N5 </a:t>
              </a:r>
            </a:p>
          </p:txBody>
        </p:sp>
        <p:pic>
          <p:nvPicPr>
            <p:cNvPr id="45" name="Picture 2" descr="C:\Users\Pastorel\AppData\Local\Microsoft\Windows\Temporary Internet Files\Content.Outlook\23VRDZ92\OptiMOS_PS_100V_PQFN-36_7-5x6_Combi.jpg">
              <a:extLst>
                <a:ext uri="{FF2B5EF4-FFF2-40B4-BE49-F238E27FC236}">
                  <a16:creationId xmlns:a16="http://schemas.microsoft.com/office/drawing/2014/main" id="{085B5C91-F219-43BF-8459-3D35602F08C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0" b="100000" l="0" r="51363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000"/>
            <a:stretch/>
          </p:blipFill>
          <p:spPr bwMode="auto">
            <a:xfrm>
              <a:off x="3720843" y="1545963"/>
              <a:ext cx="712054" cy="6587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8" name="Picture 47">
            <a:extLst>
              <a:ext uri="{FF2B5EF4-FFF2-40B4-BE49-F238E27FC236}">
                <a16:creationId xmlns:a16="http://schemas.microsoft.com/office/drawing/2014/main" id="{FC6E3092-662F-4573-ABE6-6C64A7CC173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807074" y="2315563"/>
            <a:ext cx="1948846" cy="220712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126AC24-8E05-4877-AF25-081A66ECD57B}"/>
              </a:ext>
            </a:extLst>
          </p:cNvPr>
          <p:cNvSpPr/>
          <p:nvPr/>
        </p:nvSpPr>
        <p:spPr bwMode="auto">
          <a:xfrm>
            <a:off x="8082108" y="2708920"/>
            <a:ext cx="843005" cy="144016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r>
              <a:rPr lang="en-US" sz="700" dirty="0">
                <a:latin typeface="+mn-lt"/>
              </a:rPr>
              <a:t>DHPX050N10N5</a:t>
            </a:r>
            <a:endParaRPr lang="de-AT" sz="700" baseline="0" dirty="0">
              <a:latin typeface="+mn-lt"/>
              <a:ea typeface="+mn-ea"/>
              <a:cs typeface="+mn-cs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9EC171D-978D-4931-9F5F-3D26DE3042C9}"/>
              </a:ext>
            </a:extLst>
          </p:cNvPr>
          <p:cNvSpPr/>
          <p:nvPr/>
        </p:nvSpPr>
        <p:spPr bwMode="auto">
          <a:xfrm>
            <a:off x="9644976" y="2696414"/>
            <a:ext cx="843005" cy="144016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r>
              <a:rPr lang="en-US" sz="700" dirty="0">
                <a:latin typeface="+mn-lt"/>
              </a:rPr>
              <a:t>DHPX050N10N5</a:t>
            </a:r>
            <a:endParaRPr lang="de-AT" sz="700" baseline="0" dirty="0"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569926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5F834D-6F12-4AC5-AB1C-0F7CF7A58E03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Table of contents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F020407-97AA-4CC4-9D78-B3ABCC907FBD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34433" y="1268413"/>
            <a:ext cx="11521021" cy="3168392"/>
            <a:chOff x="334433" y="1268413"/>
            <a:chExt cx="11521021" cy="3168392"/>
          </a:xfrm>
        </p:grpSpPr>
        <p:sp>
          <p:nvSpPr>
            <p:cNvPr id="5" name="MIO_AGENDA_ELEMENT_TITEL_1">
              <a:hlinkClick r:id="rId19" action="ppaction://hlinksldjump"/>
              <a:extLst>
                <a:ext uri="{FF2B5EF4-FFF2-40B4-BE49-F238E27FC236}">
                  <a16:creationId xmlns:a16="http://schemas.microsoft.com/office/drawing/2014/main" id="{EBD90B19-ACAB-401F-8FF2-F55CD74E33F2}"/>
                </a:ext>
              </a:extLst>
            </p:cNvPr>
            <p:cNvSpPr>
              <a:spLocks/>
            </p:cNvSpPr>
            <p:nvPr>
              <p:custDataLst>
                <p:tags r:id="rId3"/>
              </p:custDataLst>
            </p:nvPr>
          </p:nvSpPr>
          <p:spPr>
            <a:xfrm>
              <a:off x="1235076" y="1268413"/>
              <a:ext cx="10620378" cy="576072"/>
            </a:xfrm>
            <a:prstGeom prst="rect">
              <a:avLst/>
            </a:prstGeom>
            <a:solidFill>
              <a:srgbClr val="E9E6E6"/>
            </a:solidFill>
          </p:spPr>
          <p:txBody>
            <a:bodyPr vert="horz" wrap="none" lIns="336000" tIns="36000" rIns="576000" bIns="36000" rtlCol="0" anchor="ctr">
              <a:noAutofit/>
            </a:bodyPr>
            <a:lstStyle/>
            <a:p>
              <a:pPr defTabSz="576000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</a:pPr>
              <a:r>
                <a:rPr lang="en-US" sz="2000">
                  <a:solidFill>
                    <a:srgbClr val="928285"/>
                  </a:solidFill>
                  <a:latin typeface="+mn-lt"/>
                </a:rPr>
                <a:t>Introduction</a:t>
              </a:r>
              <a:endParaRPr lang="en-US" sz="2000" dirty="0">
                <a:solidFill>
                  <a:srgbClr val="928285"/>
                </a:solidFill>
                <a:latin typeface="+mn-lt"/>
              </a:endParaRPr>
            </a:p>
          </p:txBody>
        </p:sp>
        <p:sp>
          <p:nvSpPr>
            <p:cNvPr id="6" name="MIO_AGENDA_ELEMENT_ELEMENTNUMBER_1">
              <a:hlinkClick r:id="rId19" action="ppaction://hlinksldjump"/>
              <a:extLst>
                <a:ext uri="{FF2B5EF4-FFF2-40B4-BE49-F238E27FC236}">
                  <a16:creationId xmlns:a16="http://schemas.microsoft.com/office/drawing/2014/main" id="{74606248-278D-4765-9323-31B7993CE505}"/>
                </a:ext>
              </a:extLst>
            </p:cNvPr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334433" y="1268413"/>
              <a:ext cx="576000" cy="576072"/>
            </a:xfrm>
            <a:prstGeom prst="ellipse">
              <a:avLst/>
            </a:prstGeom>
            <a:solidFill>
              <a:srgbClr val="AEC067"/>
            </a:solidFill>
          </p:spPr>
          <p:txBody>
            <a:bodyPr vert="horz" wrap="none" lIns="0" tIns="36000" rIns="0" bIns="36000" rtlCol="0" anchor="ctr"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</a:pPr>
              <a:r>
                <a:rPr lang="en-US" sz="2000">
                  <a:solidFill>
                    <a:schemeClr val="bg1"/>
                  </a:solidFill>
                  <a:latin typeface="+mn-lt"/>
                  <a:cs typeface="Arial" panose="020B0604020202020204" pitchFamily="34" charset="0"/>
                </a:rPr>
                <a:t>1</a:t>
              </a:r>
              <a:endParaRPr lang="en-US" sz="20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7" name="MIO_AGENDA_ELEMENT_PAGENUMBER_1">
              <a:hlinkClick r:id="rId19" action="ppaction://hlinksldjump"/>
              <a:extLst>
                <a:ext uri="{FF2B5EF4-FFF2-40B4-BE49-F238E27FC236}">
                  <a16:creationId xmlns:a16="http://schemas.microsoft.com/office/drawing/2014/main" id="{7C6314A5-7277-491B-8A04-4B006EC80E2A}"/>
                </a:ext>
              </a:extLst>
            </p:cNvPr>
            <p:cNvSpPr txBox="1">
              <a:spLocks/>
            </p:cNvSpPr>
            <p:nvPr>
              <p:custDataLst>
                <p:tags r:id="rId5"/>
              </p:custDataLst>
            </p:nvPr>
          </p:nvSpPr>
          <p:spPr>
            <a:xfrm>
              <a:off x="11026666" y="1268413"/>
              <a:ext cx="828786" cy="576072"/>
            </a:xfrm>
            <a:prstGeom prst="rect">
              <a:avLst/>
            </a:prstGeom>
            <a:noFill/>
          </p:spPr>
          <p:txBody>
            <a:bodyPr vert="horz" wrap="none" lIns="0" tIns="36000" rIns="216000" bIns="36000" rtlCol="0" anchor="ctr">
              <a:noAutofit/>
            </a:bodyPr>
            <a:lstStyle>
              <a:defPPr>
                <a:defRPr lang="en-US"/>
              </a:defPPr>
              <a:lvl1pPr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defRPr sz="200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marL="0" lvl="1" algn="r"/>
              <a:r>
                <a:rPr lang="en-US" sz="2000">
                  <a:solidFill>
                    <a:schemeClr val="accent2"/>
                  </a:solidFill>
                  <a:latin typeface="+mn-lt"/>
                </a:rPr>
                <a:t>3</a:t>
              </a:r>
              <a:endParaRPr lang="en-US" sz="2000" dirty="0">
                <a:solidFill>
                  <a:schemeClr val="accent2"/>
                </a:solidFill>
                <a:latin typeface="+mn-lt"/>
              </a:endParaRPr>
            </a:p>
          </p:txBody>
        </p:sp>
        <p:sp>
          <p:nvSpPr>
            <p:cNvPr id="11" name="MIO_AGENDA_ELEMENT_TITEL_3">
              <a:hlinkClick r:id="rId20" action="ppaction://hlinksldjump"/>
              <a:extLst>
                <a:ext uri="{FF2B5EF4-FFF2-40B4-BE49-F238E27FC236}">
                  <a16:creationId xmlns:a16="http://schemas.microsoft.com/office/drawing/2014/main" id="{716E16E9-5692-40D0-A2A2-3D69765B2C7E}"/>
                </a:ext>
              </a:extLst>
            </p:cNvPr>
            <p:cNvSpPr>
              <a:spLocks/>
            </p:cNvSpPr>
            <p:nvPr>
              <p:custDataLst>
                <p:tags r:id="rId6"/>
              </p:custDataLst>
            </p:nvPr>
          </p:nvSpPr>
          <p:spPr>
            <a:xfrm>
              <a:off x="1235076" y="2564573"/>
              <a:ext cx="10620378" cy="576072"/>
            </a:xfrm>
            <a:prstGeom prst="rect">
              <a:avLst/>
            </a:prstGeom>
            <a:solidFill>
              <a:srgbClr val="E9E6E6"/>
            </a:solidFill>
          </p:spPr>
          <p:txBody>
            <a:bodyPr vert="horz" wrap="none" lIns="336000" tIns="36000" rIns="576000" bIns="36000" rtlCol="0" anchor="ctr">
              <a:noAutofit/>
            </a:bodyPr>
            <a:lstStyle/>
            <a:p>
              <a:pPr defTabSz="576000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</a:pPr>
              <a:r>
                <a:rPr lang="en-US" sz="2000">
                  <a:solidFill>
                    <a:srgbClr val="928285"/>
                  </a:solidFill>
                  <a:latin typeface="+mn-lt"/>
                </a:rPr>
                <a:t>Key features and benefits</a:t>
              </a:r>
              <a:endParaRPr lang="en-US" sz="2000" dirty="0">
                <a:solidFill>
                  <a:srgbClr val="928285"/>
                </a:solidFill>
                <a:latin typeface="+mn-lt"/>
              </a:endParaRPr>
            </a:p>
          </p:txBody>
        </p:sp>
        <p:sp>
          <p:nvSpPr>
            <p:cNvPr id="12" name="MIO_AGENDA_ELEMENT_ELEMENTNUMBER_3">
              <a:hlinkClick r:id="rId20" action="ppaction://hlinksldjump"/>
              <a:extLst>
                <a:ext uri="{FF2B5EF4-FFF2-40B4-BE49-F238E27FC236}">
                  <a16:creationId xmlns:a16="http://schemas.microsoft.com/office/drawing/2014/main" id="{5CE7A4F3-CBE0-4B45-BCE1-D17651B9F77C}"/>
                </a:ext>
              </a:extLst>
            </p:cNvPr>
            <p:cNvSpPr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334433" y="2564573"/>
              <a:ext cx="576000" cy="576072"/>
            </a:xfrm>
            <a:prstGeom prst="ellipse">
              <a:avLst/>
            </a:prstGeom>
            <a:solidFill>
              <a:srgbClr val="AEC067"/>
            </a:solidFill>
          </p:spPr>
          <p:txBody>
            <a:bodyPr vert="horz" wrap="none" lIns="0" tIns="36000" rIns="0" bIns="36000" rtlCol="0" anchor="ctr"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</a:pPr>
              <a:r>
                <a:rPr lang="en-US" sz="2000">
                  <a:solidFill>
                    <a:schemeClr val="bg1"/>
                  </a:solidFill>
                  <a:latin typeface="+mn-lt"/>
                  <a:cs typeface="Arial" panose="020B0604020202020204" pitchFamily="34" charset="0"/>
                </a:rPr>
                <a:t>3</a:t>
              </a:r>
              <a:endParaRPr lang="en-US" sz="20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13" name="MIO_AGENDA_ELEMENT_PAGENUMBER_3">
              <a:hlinkClick r:id="rId20" action="ppaction://hlinksldjump"/>
              <a:extLst>
                <a:ext uri="{FF2B5EF4-FFF2-40B4-BE49-F238E27FC236}">
                  <a16:creationId xmlns:a16="http://schemas.microsoft.com/office/drawing/2014/main" id="{0D561709-CF2A-407D-8AE9-B17CDA505F10}"/>
                </a:ext>
              </a:extLst>
            </p:cNvPr>
            <p:cNvSpPr txBox="1">
              <a:spLocks/>
            </p:cNvSpPr>
            <p:nvPr>
              <p:custDataLst>
                <p:tags r:id="rId8"/>
              </p:custDataLst>
            </p:nvPr>
          </p:nvSpPr>
          <p:spPr>
            <a:xfrm>
              <a:off x="11026666" y="2564573"/>
              <a:ext cx="828786" cy="576072"/>
            </a:xfrm>
            <a:prstGeom prst="rect">
              <a:avLst/>
            </a:prstGeom>
            <a:noFill/>
          </p:spPr>
          <p:txBody>
            <a:bodyPr vert="horz" wrap="none" lIns="0" tIns="36000" rIns="216000" bIns="36000" rtlCol="0" anchor="ctr">
              <a:noAutofit/>
            </a:bodyPr>
            <a:lstStyle>
              <a:defPPr>
                <a:defRPr lang="en-US"/>
              </a:defPPr>
              <a:lvl1pPr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defRPr sz="200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marL="0" lvl="1" algn="r"/>
              <a:r>
                <a:rPr lang="en-US" sz="2000">
                  <a:solidFill>
                    <a:schemeClr val="accent2"/>
                  </a:solidFill>
                  <a:latin typeface="+mn-lt"/>
                </a:rPr>
                <a:t>12</a:t>
              </a:r>
              <a:endParaRPr lang="en-US" sz="2000" dirty="0">
                <a:solidFill>
                  <a:schemeClr val="accent2"/>
                </a:solidFill>
                <a:latin typeface="+mn-lt"/>
              </a:endParaRPr>
            </a:p>
          </p:txBody>
        </p:sp>
        <p:sp>
          <p:nvSpPr>
            <p:cNvPr id="14" name="MIO_AGENDA_ELEMENT_TITEL_4">
              <a:hlinkClick r:id="rId21" action="ppaction://hlinksldjump"/>
              <a:extLst>
                <a:ext uri="{FF2B5EF4-FFF2-40B4-BE49-F238E27FC236}">
                  <a16:creationId xmlns:a16="http://schemas.microsoft.com/office/drawing/2014/main" id="{7B0073EC-0EA8-4961-917D-F79120FC47FC}"/>
                </a:ext>
              </a:extLst>
            </p:cNvPr>
            <p:cNvSpPr>
              <a:spLocks/>
            </p:cNvSpPr>
            <p:nvPr>
              <p:custDataLst>
                <p:tags r:id="rId9"/>
              </p:custDataLst>
            </p:nvPr>
          </p:nvSpPr>
          <p:spPr>
            <a:xfrm>
              <a:off x="1235076" y="3212653"/>
              <a:ext cx="10620378" cy="576072"/>
            </a:xfrm>
            <a:prstGeom prst="rect">
              <a:avLst/>
            </a:prstGeom>
            <a:solidFill>
              <a:srgbClr val="E9E6E6"/>
            </a:solidFill>
          </p:spPr>
          <p:txBody>
            <a:bodyPr vert="horz" wrap="none" lIns="336000" tIns="36000" rIns="576000" bIns="36000" rtlCol="0" anchor="ctr">
              <a:noAutofit/>
            </a:bodyPr>
            <a:lstStyle/>
            <a:p>
              <a:pPr defTabSz="576000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</a:pPr>
              <a:r>
                <a:rPr lang="en-US" sz="2000">
                  <a:solidFill>
                    <a:srgbClr val="928285"/>
                  </a:solidFill>
                  <a:latin typeface="+mn-lt"/>
                </a:rPr>
                <a:t>Target applications</a:t>
              </a:r>
              <a:endParaRPr lang="en-US" sz="2000" dirty="0">
                <a:solidFill>
                  <a:srgbClr val="928285"/>
                </a:solidFill>
                <a:latin typeface="+mn-lt"/>
              </a:endParaRPr>
            </a:p>
          </p:txBody>
        </p:sp>
        <p:sp>
          <p:nvSpPr>
            <p:cNvPr id="15" name="MIO_AGENDA_ELEMENT_ELEMENTNUMBER_4">
              <a:hlinkClick r:id="rId21" action="ppaction://hlinksldjump"/>
              <a:extLst>
                <a:ext uri="{FF2B5EF4-FFF2-40B4-BE49-F238E27FC236}">
                  <a16:creationId xmlns:a16="http://schemas.microsoft.com/office/drawing/2014/main" id="{540DD1F9-9F94-4ED4-800D-618A534E7604}"/>
                </a:ext>
              </a:extLst>
            </p:cNvPr>
            <p:cNvSpPr>
              <a:spLocks noChangeAspect="1"/>
            </p:cNvSpPr>
            <p:nvPr>
              <p:custDataLst>
                <p:tags r:id="rId10"/>
              </p:custDataLst>
            </p:nvPr>
          </p:nvSpPr>
          <p:spPr>
            <a:xfrm>
              <a:off x="334433" y="3212653"/>
              <a:ext cx="576000" cy="576072"/>
            </a:xfrm>
            <a:prstGeom prst="ellipse">
              <a:avLst/>
            </a:prstGeom>
            <a:solidFill>
              <a:srgbClr val="AEC067"/>
            </a:solidFill>
          </p:spPr>
          <p:txBody>
            <a:bodyPr vert="horz" wrap="none" lIns="0" tIns="36000" rIns="0" bIns="36000" rtlCol="0" anchor="ctr"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</a:pPr>
              <a:r>
                <a:rPr lang="en-US" sz="2000">
                  <a:solidFill>
                    <a:schemeClr val="bg1"/>
                  </a:solidFill>
                  <a:latin typeface="+mn-lt"/>
                  <a:cs typeface="Arial" panose="020B0604020202020204" pitchFamily="34" charset="0"/>
                </a:rPr>
                <a:t>4</a:t>
              </a:r>
              <a:endParaRPr lang="en-US" sz="20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16" name="MIO_AGENDA_ELEMENT_PAGENUMBER_4">
              <a:hlinkClick r:id="rId21" action="ppaction://hlinksldjump"/>
              <a:extLst>
                <a:ext uri="{FF2B5EF4-FFF2-40B4-BE49-F238E27FC236}">
                  <a16:creationId xmlns:a16="http://schemas.microsoft.com/office/drawing/2014/main" id="{055405F8-D300-4693-9E44-497C8CC393F2}"/>
                </a:ext>
              </a:extLst>
            </p:cNvPr>
            <p:cNvSpPr txBox="1">
              <a:spLocks/>
            </p:cNvSpPr>
            <p:nvPr>
              <p:custDataLst>
                <p:tags r:id="rId11"/>
              </p:custDataLst>
            </p:nvPr>
          </p:nvSpPr>
          <p:spPr>
            <a:xfrm>
              <a:off x="11026666" y="3212653"/>
              <a:ext cx="828786" cy="576072"/>
            </a:xfrm>
            <a:prstGeom prst="rect">
              <a:avLst/>
            </a:prstGeom>
            <a:noFill/>
          </p:spPr>
          <p:txBody>
            <a:bodyPr vert="horz" wrap="none" lIns="0" tIns="36000" rIns="216000" bIns="36000" rtlCol="0" anchor="ctr">
              <a:noAutofit/>
            </a:bodyPr>
            <a:lstStyle>
              <a:defPPr>
                <a:defRPr lang="en-US"/>
              </a:defPPr>
              <a:lvl1pPr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defRPr sz="200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marL="0" lvl="1" algn="r"/>
              <a:r>
                <a:rPr lang="en-US" sz="2000">
                  <a:solidFill>
                    <a:schemeClr val="accent2"/>
                  </a:solidFill>
                  <a:latin typeface="+mn-lt"/>
                </a:rPr>
                <a:t>13</a:t>
              </a:r>
              <a:endParaRPr lang="en-US" sz="2000" dirty="0">
                <a:solidFill>
                  <a:schemeClr val="accent2"/>
                </a:solidFill>
                <a:latin typeface="+mn-lt"/>
              </a:endParaRPr>
            </a:p>
          </p:txBody>
        </p:sp>
        <p:sp>
          <p:nvSpPr>
            <p:cNvPr id="17" name="MIO_AGENDA_ELEMENT_TITEL_5">
              <a:hlinkClick r:id="rId22" action="ppaction://hlinksldjump"/>
              <a:extLst>
                <a:ext uri="{FF2B5EF4-FFF2-40B4-BE49-F238E27FC236}">
                  <a16:creationId xmlns:a16="http://schemas.microsoft.com/office/drawing/2014/main" id="{D0D800F0-0FEB-44FA-8C6B-05A57F474D07}"/>
                </a:ext>
              </a:extLst>
            </p:cNvPr>
            <p:cNvSpPr>
              <a:spLocks/>
            </p:cNvSpPr>
            <p:nvPr>
              <p:custDataLst>
                <p:tags r:id="rId12"/>
              </p:custDataLst>
            </p:nvPr>
          </p:nvSpPr>
          <p:spPr>
            <a:xfrm>
              <a:off x="1235076" y="3860733"/>
              <a:ext cx="10620378" cy="576072"/>
            </a:xfrm>
            <a:prstGeom prst="rect">
              <a:avLst/>
            </a:prstGeom>
            <a:solidFill>
              <a:srgbClr val="E9E6E6"/>
            </a:solidFill>
          </p:spPr>
          <p:txBody>
            <a:bodyPr vert="horz" wrap="none" lIns="336000" tIns="36000" rIns="576000" bIns="36000" rtlCol="0" anchor="ctr">
              <a:noAutofit/>
            </a:bodyPr>
            <a:lstStyle/>
            <a:p>
              <a:pPr defTabSz="576000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</a:pPr>
              <a:r>
                <a:rPr lang="en-US" sz="2000">
                  <a:solidFill>
                    <a:srgbClr val="928285"/>
                  </a:solidFill>
                  <a:latin typeface="+mn-lt"/>
                </a:rPr>
                <a:t>Demo boards</a:t>
              </a:r>
              <a:endParaRPr lang="en-US" sz="2000" dirty="0">
                <a:solidFill>
                  <a:srgbClr val="928285"/>
                </a:solidFill>
                <a:latin typeface="+mn-lt"/>
              </a:endParaRPr>
            </a:p>
          </p:txBody>
        </p:sp>
        <p:sp>
          <p:nvSpPr>
            <p:cNvPr id="18" name="MIO_AGENDA_ELEMENT_ELEMENTNUMBER_5">
              <a:hlinkClick r:id="rId22" action="ppaction://hlinksldjump"/>
              <a:extLst>
                <a:ext uri="{FF2B5EF4-FFF2-40B4-BE49-F238E27FC236}">
                  <a16:creationId xmlns:a16="http://schemas.microsoft.com/office/drawing/2014/main" id="{27817B18-B62A-46DE-9F44-CECF0A3DF2CE}"/>
                </a:ext>
              </a:extLst>
            </p:cNvPr>
            <p:cNvSpPr>
              <a:spLocks noChangeAspect="1"/>
            </p:cNvSpPr>
            <p:nvPr>
              <p:custDataLst>
                <p:tags r:id="rId13"/>
              </p:custDataLst>
            </p:nvPr>
          </p:nvSpPr>
          <p:spPr>
            <a:xfrm>
              <a:off x="334433" y="3860733"/>
              <a:ext cx="576000" cy="576072"/>
            </a:xfrm>
            <a:prstGeom prst="ellipse">
              <a:avLst/>
            </a:prstGeom>
            <a:solidFill>
              <a:srgbClr val="AEC067"/>
            </a:solidFill>
          </p:spPr>
          <p:txBody>
            <a:bodyPr vert="horz" wrap="none" lIns="0" tIns="36000" rIns="0" bIns="36000" rtlCol="0" anchor="ctr"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</a:pPr>
              <a:r>
                <a:rPr lang="en-US" sz="2000">
                  <a:solidFill>
                    <a:schemeClr val="bg1"/>
                  </a:solidFill>
                  <a:latin typeface="+mn-lt"/>
                  <a:cs typeface="Arial" panose="020B0604020202020204" pitchFamily="34" charset="0"/>
                </a:rPr>
                <a:t>5</a:t>
              </a:r>
              <a:endParaRPr lang="en-US" sz="20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19" name="MIO_AGENDA_ELEMENT_PAGENUMBER_5">
              <a:hlinkClick r:id="rId22" action="ppaction://hlinksldjump"/>
              <a:extLst>
                <a:ext uri="{FF2B5EF4-FFF2-40B4-BE49-F238E27FC236}">
                  <a16:creationId xmlns:a16="http://schemas.microsoft.com/office/drawing/2014/main" id="{5BAC3664-2625-4414-A2F8-DBCCC4409BED}"/>
                </a:ext>
              </a:extLst>
            </p:cNvPr>
            <p:cNvSpPr txBox="1">
              <a:spLocks/>
            </p:cNvSpPr>
            <p:nvPr>
              <p:custDataLst>
                <p:tags r:id="rId14"/>
              </p:custDataLst>
            </p:nvPr>
          </p:nvSpPr>
          <p:spPr>
            <a:xfrm>
              <a:off x="11026666" y="3860733"/>
              <a:ext cx="828786" cy="576072"/>
            </a:xfrm>
            <a:prstGeom prst="rect">
              <a:avLst/>
            </a:prstGeom>
            <a:noFill/>
          </p:spPr>
          <p:txBody>
            <a:bodyPr vert="horz" wrap="none" lIns="0" tIns="36000" rIns="216000" bIns="36000" rtlCol="0" anchor="ctr">
              <a:noAutofit/>
            </a:bodyPr>
            <a:lstStyle>
              <a:defPPr>
                <a:defRPr lang="en-US"/>
              </a:defPPr>
              <a:lvl1pPr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defRPr sz="200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marL="0" lvl="1" algn="r"/>
              <a:r>
                <a:rPr lang="en-US" sz="2000">
                  <a:solidFill>
                    <a:schemeClr val="accent2"/>
                  </a:solidFill>
                  <a:latin typeface="+mn-lt"/>
                </a:rPr>
                <a:t>14</a:t>
              </a:r>
              <a:endParaRPr lang="en-US" sz="2000" dirty="0">
                <a:solidFill>
                  <a:schemeClr val="accent2"/>
                </a:solidFill>
                <a:latin typeface="+mn-lt"/>
              </a:endParaRPr>
            </a:p>
          </p:txBody>
        </p:sp>
        <p:sp>
          <p:nvSpPr>
            <p:cNvPr id="20" name="MIO_AGENDA_ELEMENT_TITEL_2">
              <a:extLst>
                <a:ext uri="{FF2B5EF4-FFF2-40B4-BE49-F238E27FC236}">
                  <a16:creationId xmlns:a16="http://schemas.microsoft.com/office/drawing/2014/main" id="{DF008FE5-230E-42A7-8CA8-CDE6D4549380}"/>
                </a:ext>
              </a:extLst>
            </p:cNvPr>
            <p:cNvSpPr>
              <a:spLocks/>
            </p:cNvSpPr>
            <p:nvPr>
              <p:custDataLst>
                <p:tags r:id="rId15"/>
              </p:custDataLst>
            </p:nvPr>
          </p:nvSpPr>
          <p:spPr>
            <a:xfrm>
              <a:off x="1235075" y="1916493"/>
              <a:ext cx="10620378" cy="576072"/>
            </a:xfrm>
            <a:prstGeom prst="rect">
              <a:avLst/>
            </a:prstGeom>
            <a:solidFill>
              <a:schemeClr val="bg2"/>
            </a:solidFill>
          </p:spPr>
          <p:txBody>
            <a:bodyPr vert="horz" wrap="none" lIns="336000" tIns="36000" rIns="576000" bIns="36000" rtlCol="0" anchor="ctr">
              <a:noAutofit/>
            </a:bodyPr>
            <a:lstStyle/>
            <a:p>
              <a:pPr defTabSz="576000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</a:pPr>
              <a:r>
                <a:rPr lang="en-US" sz="2000">
                  <a:latin typeface="+mn-lt"/>
                </a:rPr>
                <a:t>Product portfolio</a:t>
              </a:r>
              <a:endParaRPr lang="en-US" sz="2000" dirty="0">
                <a:latin typeface="+mn-lt"/>
              </a:endParaRPr>
            </a:p>
          </p:txBody>
        </p:sp>
        <p:sp>
          <p:nvSpPr>
            <p:cNvPr id="21" name="MIO_AGENDA_ELEMENT_ELEMENTNUMBER_2">
              <a:extLst>
                <a:ext uri="{FF2B5EF4-FFF2-40B4-BE49-F238E27FC236}">
                  <a16:creationId xmlns:a16="http://schemas.microsoft.com/office/drawing/2014/main" id="{D80F93E9-6DB2-4568-8709-C0DBD50C8123}"/>
                </a:ext>
              </a:extLst>
            </p:cNvPr>
            <p:cNvSpPr>
              <a:spLocks noChangeAspect="1"/>
            </p:cNvSpPr>
            <p:nvPr>
              <p:custDataLst>
                <p:tags r:id="rId16"/>
              </p:custDataLst>
            </p:nvPr>
          </p:nvSpPr>
          <p:spPr>
            <a:xfrm>
              <a:off x="334433" y="1916493"/>
              <a:ext cx="576000" cy="576072"/>
            </a:xfrm>
            <a:prstGeom prst="ellipse">
              <a:avLst/>
            </a:prstGeom>
            <a:solidFill>
              <a:schemeClr val="accent4"/>
            </a:solidFill>
          </p:spPr>
          <p:txBody>
            <a:bodyPr vert="horz" wrap="none" lIns="0" tIns="36000" rIns="0" bIns="36000" rtlCol="0" anchor="ctr"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</a:pPr>
              <a:r>
                <a:rPr lang="en-US" sz="2000">
                  <a:solidFill>
                    <a:schemeClr val="bg1"/>
                  </a:solidFill>
                  <a:latin typeface="+mn-lt"/>
                  <a:cs typeface="Arial" panose="020B0604020202020204" pitchFamily="34" charset="0"/>
                </a:rPr>
                <a:t>2</a:t>
              </a:r>
              <a:endParaRPr lang="en-US" sz="20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22" name="MIO_AGENDA_ELEMENT_PAGENUMBER_2">
              <a:extLst>
                <a:ext uri="{FF2B5EF4-FFF2-40B4-BE49-F238E27FC236}">
                  <a16:creationId xmlns:a16="http://schemas.microsoft.com/office/drawing/2014/main" id="{661607E8-E0EB-4499-A7A6-EB134DA0303D}"/>
                </a:ext>
              </a:extLst>
            </p:cNvPr>
            <p:cNvSpPr txBox="1">
              <a:spLocks/>
            </p:cNvSpPr>
            <p:nvPr>
              <p:custDataLst>
                <p:tags r:id="rId17"/>
              </p:custDataLst>
            </p:nvPr>
          </p:nvSpPr>
          <p:spPr>
            <a:xfrm>
              <a:off x="11026666" y="1916493"/>
              <a:ext cx="828786" cy="576072"/>
            </a:xfrm>
            <a:prstGeom prst="rect">
              <a:avLst/>
            </a:prstGeom>
            <a:noFill/>
          </p:spPr>
          <p:txBody>
            <a:bodyPr wrap="none" lIns="0" tIns="36000" rIns="216000" bIns="36000" rtlCol="0" anchor="ctr" anchorCtr="0">
              <a:noAutofit/>
            </a:bodyPr>
            <a:lstStyle/>
            <a:p>
              <a:pPr algn="r"/>
              <a:r>
                <a:rPr lang="en-US" sz="2000">
                  <a:latin typeface="+mn-lt"/>
                  <a:cs typeface="Segoe UI Semibold" panose="020B0702040204020203" pitchFamily="34" charset="0"/>
                </a:rPr>
                <a:t>11</a:t>
              </a:r>
              <a:endParaRPr lang="en-US" sz="2000" dirty="0">
                <a:latin typeface="+mn-lt"/>
                <a:cs typeface="Segoe UI Semibold" panose="020B07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37909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OptiMOS™ Power Stage 100 V: Product portfolio</a:t>
            </a:r>
            <a:br>
              <a:rPr lang="en-US" dirty="0"/>
            </a:br>
            <a:r>
              <a:rPr lang="en-US" sz="1800" dirty="0"/>
              <a:t>DHPX050N10N5 5mΩ 100V</a:t>
            </a:r>
            <a:endParaRPr lang="en-US" sz="20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013E269-9D02-45F4-AB58-070B0EEFBD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0656285"/>
              </p:ext>
            </p:extLst>
          </p:nvPr>
        </p:nvGraphicFramePr>
        <p:xfrm>
          <a:off x="335360" y="1988840"/>
          <a:ext cx="11377261" cy="302433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62992">
                  <a:extLst>
                    <a:ext uri="{9D8B030D-6E8A-4147-A177-3AD203B41FA5}">
                      <a16:colId xmlns:a16="http://schemas.microsoft.com/office/drawing/2014/main" val="2149973971"/>
                    </a:ext>
                  </a:extLst>
                </a:gridCol>
                <a:gridCol w="1624531">
                  <a:extLst>
                    <a:ext uri="{9D8B030D-6E8A-4147-A177-3AD203B41FA5}">
                      <a16:colId xmlns:a16="http://schemas.microsoft.com/office/drawing/2014/main" val="1959207657"/>
                    </a:ext>
                  </a:extLst>
                </a:gridCol>
                <a:gridCol w="715390">
                  <a:extLst>
                    <a:ext uri="{9D8B030D-6E8A-4147-A177-3AD203B41FA5}">
                      <a16:colId xmlns:a16="http://schemas.microsoft.com/office/drawing/2014/main" val="1608072422"/>
                    </a:ext>
                  </a:extLst>
                </a:gridCol>
                <a:gridCol w="715390">
                  <a:extLst>
                    <a:ext uri="{9D8B030D-6E8A-4147-A177-3AD203B41FA5}">
                      <a16:colId xmlns:a16="http://schemas.microsoft.com/office/drawing/2014/main" val="1006495273"/>
                    </a:ext>
                  </a:extLst>
                </a:gridCol>
                <a:gridCol w="715390">
                  <a:extLst>
                    <a:ext uri="{9D8B030D-6E8A-4147-A177-3AD203B41FA5}">
                      <a16:colId xmlns:a16="http://schemas.microsoft.com/office/drawing/2014/main" val="1252040747"/>
                    </a:ext>
                  </a:extLst>
                </a:gridCol>
                <a:gridCol w="715390">
                  <a:extLst>
                    <a:ext uri="{9D8B030D-6E8A-4147-A177-3AD203B41FA5}">
                      <a16:colId xmlns:a16="http://schemas.microsoft.com/office/drawing/2014/main" val="2914448769"/>
                    </a:ext>
                  </a:extLst>
                </a:gridCol>
                <a:gridCol w="715390">
                  <a:extLst>
                    <a:ext uri="{9D8B030D-6E8A-4147-A177-3AD203B41FA5}">
                      <a16:colId xmlns:a16="http://schemas.microsoft.com/office/drawing/2014/main" val="3858717222"/>
                    </a:ext>
                  </a:extLst>
                </a:gridCol>
                <a:gridCol w="715390">
                  <a:extLst>
                    <a:ext uri="{9D8B030D-6E8A-4147-A177-3AD203B41FA5}">
                      <a16:colId xmlns:a16="http://schemas.microsoft.com/office/drawing/2014/main" val="2520429686"/>
                    </a:ext>
                  </a:extLst>
                </a:gridCol>
                <a:gridCol w="715390">
                  <a:extLst>
                    <a:ext uri="{9D8B030D-6E8A-4147-A177-3AD203B41FA5}">
                      <a16:colId xmlns:a16="http://schemas.microsoft.com/office/drawing/2014/main" val="165501467"/>
                    </a:ext>
                  </a:extLst>
                </a:gridCol>
                <a:gridCol w="715390">
                  <a:extLst>
                    <a:ext uri="{9D8B030D-6E8A-4147-A177-3AD203B41FA5}">
                      <a16:colId xmlns:a16="http://schemas.microsoft.com/office/drawing/2014/main" val="1438503363"/>
                    </a:ext>
                  </a:extLst>
                </a:gridCol>
                <a:gridCol w="735838">
                  <a:extLst>
                    <a:ext uri="{9D8B030D-6E8A-4147-A177-3AD203B41FA5}">
                      <a16:colId xmlns:a16="http://schemas.microsoft.com/office/drawing/2014/main" val="3481281645"/>
                    </a:ext>
                  </a:extLst>
                </a:gridCol>
                <a:gridCol w="715390">
                  <a:extLst>
                    <a:ext uri="{9D8B030D-6E8A-4147-A177-3AD203B41FA5}">
                      <a16:colId xmlns:a16="http://schemas.microsoft.com/office/drawing/2014/main" val="3155480814"/>
                    </a:ext>
                  </a:extLst>
                </a:gridCol>
                <a:gridCol w="715390">
                  <a:extLst>
                    <a:ext uri="{9D8B030D-6E8A-4147-A177-3AD203B41FA5}">
                      <a16:colId xmlns:a16="http://schemas.microsoft.com/office/drawing/2014/main" val="1361639791"/>
                    </a:ext>
                  </a:extLst>
                </a:gridCol>
              </a:tblGrid>
              <a:tr h="244597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de-AT" sz="1200" b="1" u="none" strike="noStrike">
                          <a:solidFill>
                            <a:schemeClr val="bg1"/>
                          </a:solidFill>
                          <a:effectLst/>
                        </a:rPr>
                        <a:t>P/N</a:t>
                      </a:r>
                      <a:endParaRPr lang="de-AT" sz="1200" b="1" i="0" u="none" strike="noStrike"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6350" marR="6350" marT="635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de-AT" sz="1200" b="1" u="none" strike="noStrike">
                          <a:solidFill>
                            <a:schemeClr val="bg1"/>
                          </a:solidFill>
                          <a:effectLst/>
                        </a:rPr>
                        <a:t>Input</a:t>
                      </a:r>
                      <a:endParaRPr lang="de-AT" sz="1200" b="1" i="0" u="none" strike="noStrike"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de-AT" sz="14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de-AT" sz="14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AT" sz="1400" u="none" strike="noStrike">
                          <a:effectLst/>
                        </a:rPr>
                        <a:t>HS </a:t>
                      </a:r>
                      <a:endParaRPr lang="de-AT" sz="1400" b="0" i="0" u="none" strike="noStrike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AT" sz="1400" u="none" strike="noStrike">
                          <a:effectLst/>
                        </a:rPr>
                        <a:t>LS </a:t>
                      </a:r>
                      <a:endParaRPr lang="de-AT" sz="1400" b="0" i="0" u="none" strike="noStrike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de-AT" sz="1200" b="1" u="none" strike="noStrike">
                          <a:solidFill>
                            <a:schemeClr val="bg1"/>
                          </a:solidFill>
                          <a:effectLst/>
                        </a:rPr>
                        <a:t>Min input pulse width</a:t>
                      </a:r>
                      <a:endParaRPr lang="de-AT" sz="1200" b="1" i="0" u="none" strike="noStrike"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</a:rPr>
                        <a:t>Propagation delay</a:t>
                      </a:r>
                    </a:p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</a:rPr>
                        <a:t>(TYP)</a:t>
                      </a:r>
                      <a:endParaRPr lang="de-AT" sz="1200" b="1" i="0" u="none" strike="noStrike" dirty="0"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</a:rPr>
                        <a:t>Matching delay</a:t>
                      </a: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</a:rPr>
                        <a:t>(TYP)</a:t>
                      </a:r>
                      <a:endParaRPr lang="de-AT" sz="1200" b="1" i="0" u="none" strike="noStrike" dirty="0"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</a:endParaRPr>
                    </a:p>
                    <a:p>
                      <a:pPr algn="ctr" rtl="0" fontAlgn="ctr"/>
                      <a:endParaRPr lang="de-AT" sz="1200" b="1" i="0" u="none" strike="noStrike" dirty="0"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2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UVLO</a:t>
                      </a:r>
                    </a:p>
                    <a:p>
                      <a:pPr algn="ctr" rtl="0" fontAlgn="ctr"/>
                      <a:r>
                        <a:rPr lang="en-US" sz="12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VDD/HB</a:t>
                      </a:r>
                    </a:p>
                    <a:p>
                      <a:pPr algn="ctr" rtl="0" fontAlgn="ctr"/>
                      <a:r>
                        <a:rPr lang="en-US" sz="12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(TYP)</a:t>
                      </a:r>
                      <a:endParaRPr lang="de-AT" sz="1200" b="1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endParaRPr lang="en-US" sz="1200" b="1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endParaRPr lang="en-US" sz="1200" b="1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endParaRPr lang="en-US" sz="1200" b="1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endParaRPr lang="en-US" sz="1200" b="1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en-US" sz="12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VDD/VIN</a:t>
                      </a:r>
                    </a:p>
                    <a:p>
                      <a:pPr marL="0" marR="0" indent="0"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endParaRPr lang="en-US" sz="1200" b="1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en-US" sz="12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Max. </a:t>
                      </a:r>
                    </a:p>
                    <a:p>
                      <a:pPr marL="0" marR="0" indent="0" algn="ctr">
                        <a:lnSpc>
                          <a:spcPts val="700"/>
                        </a:lnSpc>
                        <a:spcBef>
                          <a:spcPts val="60"/>
                        </a:spcBef>
                        <a:spcAft>
                          <a:spcPts val="0"/>
                        </a:spcAft>
                      </a:pPr>
                      <a:endParaRPr lang="en-US" sz="1200" b="1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rtl="0" fontAlgn="ctr"/>
                      <a:endParaRPr lang="de-AT" sz="1200" b="1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Current capability</a:t>
                      </a:r>
                    </a:p>
                    <a:p>
                      <a:pPr marL="0" algn="ctr" defTabSz="121917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(max)</a:t>
                      </a:r>
                      <a:endParaRPr lang="de-AT" sz="1200" b="1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de-AT" sz="12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Package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5597410"/>
                  </a:ext>
                </a:extLst>
              </a:tr>
              <a:tr h="1230558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</a:rPr>
                        <a:t>RDSon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</a:rPr>
                        <a:t>Voltage class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u="none" strike="noStrike">
                          <a:solidFill>
                            <a:schemeClr val="bg1"/>
                          </a:solidFill>
                          <a:effectLst/>
                        </a:rPr>
                        <a:t>Pull up/Pull down Current </a:t>
                      </a:r>
                      <a:endParaRPr lang="en-US" sz="1200" b="1" i="0" u="none" strike="noStrike"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Pull up/Pull down Current 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5248183"/>
                  </a:ext>
                </a:extLst>
              </a:tr>
              <a:tr h="741596">
                <a:tc>
                  <a:txBody>
                    <a:bodyPr/>
                    <a:lstStyle/>
                    <a:p>
                      <a:pPr algn="ctr" fontAlgn="t"/>
                      <a:r>
                        <a:rPr lang="de-AT" sz="1200" u="none" strike="noStrike" dirty="0">
                          <a:effectLst/>
                        </a:rPr>
                        <a:t> </a:t>
                      </a:r>
                      <a:endParaRPr lang="de-AT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AT" sz="1200" u="none" strike="noStrike" dirty="0">
                          <a:effectLst/>
                        </a:rPr>
                        <a:t>Differential </a:t>
                      </a:r>
                    </a:p>
                    <a:p>
                      <a:pPr algn="ctr" rtl="0" fontAlgn="ctr"/>
                      <a:r>
                        <a:rPr lang="de-AT" sz="1200" u="none" strike="noStrike" dirty="0">
                          <a:effectLst/>
                        </a:rPr>
                        <a:t>(- 8 to +15 V CM)</a:t>
                      </a:r>
                      <a:endParaRPr lang="de-AT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5 m ohm</a:t>
                      </a:r>
                      <a:endParaRPr lang="de-AT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100 V</a:t>
                      </a:r>
                      <a:endParaRPr lang="de-AT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de-AT" sz="1200" u="none" strike="noStrike" dirty="0">
                          <a:effectLst/>
                        </a:rPr>
                        <a:t>4/5 A</a:t>
                      </a:r>
                      <a:endParaRPr lang="de-AT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de-AT" sz="1200" u="none" strike="noStrike">
                          <a:effectLst/>
                        </a:rPr>
                        <a:t>4/6 A</a:t>
                      </a:r>
                      <a:endParaRPr lang="de-AT" sz="1200" b="0" i="0" u="none" strike="noStrike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de-AT" sz="1200" u="none" strike="noStrike" dirty="0">
                          <a:effectLst/>
                        </a:rPr>
                        <a:t>40 ns</a:t>
                      </a:r>
                      <a:endParaRPr lang="de-AT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45 ns</a:t>
                      </a:r>
                      <a:endParaRPr lang="de-AT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2 ns</a:t>
                      </a:r>
                      <a:endParaRPr lang="de-AT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7/5.75 V</a:t>
                      </a:r>
                      <a:endParaRPr lang="de-AT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20/100 V</a:t>
                      </a:r>
                      <a:endParaRPr lang="de-AT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  <a:p>
                      <a:pPr algn="ctr" rtl="0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2</a:t>
                      </a:r>
                      <a:r>
                        <a:rPr lang="de-A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0 A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endParaRPr lang="de-AT" sz="1200" u="none" strike="noStrike" dirty="0">
                        <a:effectLst/>
                      </a:endParaRPr>
                    </a:p>
                    <a:p>
                      <a:pPr algn="ctr" rtl="0" fontAlgn="ctr"/>
                      <a:r>
                        <a:rPr lang="de-AT" sz="1200" u="none" strike="noStrike" dirty="0">
                          <a:effectLst/>
                        </a:rPr>
                        <a:t>PQFN 6x7.5 mm</a:t>
                      </a:r>
                      <a:endParaRPr lang="de-AT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63775341"/>
                  </a:ext>
                </a:extLst>
              </a:tr>
              <a:tr h="807586">
                <a:tc>
                  <a:txBody>
                    <a:bodyPr/>
                    <a:lstStyle/>
                    <a:p>
                      <a:pPr algn="ctr" fontAlgn="t"/>
                      <a:r>
                        <a:rPr lang="de-AT" sz="1200" u="none" strike="noStrike">
                          <a:effectLst/>
                        </a:rPr>
                        <a:t> </a:t>
                      </a:r>
                      <a:endParaRPr lang="de-AT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e-AT" sz="1200" u="none" strike="noStrike" dirty="0">
                          <a:effectLst/>
                        </a:rPr>
                        <a:t>Independent </a:t>
                      </a:r>
                      <a:endParaRPr lang="de-AT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4122366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4CEECA35-2EC5-4A4E-919C-236ECA35693A}"/>
              </a:ext>
            </a:extLst>
          </p:cNvPr>
          <p:cNvSpPr/>
          <p:nvPr/>
        </p:nvSpPr>
        <p:spPr bwMode="auto">
          <a:xfrm>
            <a:off x="676294" y="4393874"/>
            <a:ext cx="1368152" cy="288032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marL="0" marR="0" indent="0" algn="ctr">
              <a:lnSpc>
                <a:spcPts val="700"/>
              </a:lnSpc>
              <a:spcBef>
                <a:spcPts val="615"/>
              </a:spcBef>
              <a:spcAft>
                <a:spcPts val="405"/>
              </a:spcAft>
            </a:pPr>
            <a:r>
              <a:rPr lang="en-US" sz="1000">
                <a:latin typeface="Tahoma" panose="02020603050405020304" pitchFamily="2"/>
              </a:rPr>
              <a:t>DHP0050N10N5 </a:t>
            </a:r>
            <a:endParaRPr lang="en-US" sz="1000" dirty="0">
              <a:latin typeface="Tahoma" panose="02020603050405020304" pitchFamily="2"/>
            </a:endParaRPr>
          </a:p>
        </p:txBody>
      </p:sp>
      <p:pic>
        <p:nvPicPr>
          <p:cNvPr id="19" name="Picture 2" descr="C:\Users\Pastorel\AppData\Local\Microsoft\Windows\Temporary Internet Files\Content.Outlook\23VRDZ92\OptiMOS_PS_100V_PQFN-36_7-5x6_Combi.jpg">
            <a:extLst>
              <a:ext uri="{FF2B5EF4-FFF2-40B4-BE49-F238E27FC236}">
                <a16:creationId xmlns:a16="http://schemas.microsoft.com/office/drawing/2014/main" id="{4C92F8C9-351C-4170-BFD9-6ECD2A7A00A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5136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11000566" y="4064495"/>
            <a:ext cx="712054" cy="658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3B73799-D692-493D-9152-2E1AFE3FA8F2}"/>
              </a:ext>
            </a:extLst>
          </p:cNvPr>
          <p:cNvSpPr/>
          <p:nvPr/>
        </p:nvSpPr>
        <p:spPr bwMode="auto">
          <a:xfrm>
            <a:off x="676294" y="3694004"/>
            <a:ext cx="1368152" cy="288032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marL="0" marR="0" indent="0" algn="ctr">
              <a:lnSpc>
                <a:spcPts val="700"/>
              </a:lnSpc>
              <a:spcBef>
                <a:spcPts val="595"/>
              </a:spcBef>
              <a:spcAft>
                <a:spcPts val="475"/>
              </a:spcAft>
            </a:pPr>
            <a:r>
              <a:rPr lang="en-US" sz="1000" dirty="0">
                <a:solidFill>
                  <a:srgbClr val="000000"/>
                </a:solidFill>
                <a:latin typeface="Tahoma" panose="02020603050405020304" pitchFamily="2"/>
              </a:rPr>
              <a:t>DHP1050N10N5</a:t>
            </a:r>
            <a:r>
              <a:rPr lang="en-US" sz="800" dirty="0">
                <a:solidFill>
                  <a:srgbClr val="000000"/>
                </a:solidFill>
                <a:latin typeface="Tahoma" panose="02020603050405020304" pitchFamily="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5267992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5F834D-6F12-4AC5-AB1C-0F7CF7A58E03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Table of contents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1C578B0-08FF-4F58-B597-9B23AD918BED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34433" y="1268413"/>
            <a:ext cx="11521021" cy="3168392"/>
            <a:chOff x="334433" y="1268413"/>
            <a:chExt cx="11521021" cy="3168392"/>
          </a:xfrm>
        </p:grpSpPr>
        <p:sp>
          <p:nvSpPr>
            <p:cNvPr id="5" name="MIO_AGENDA_ELEMENT_TITEL_1">
              <a:hlinkClick r:id="rId19" action="ppaction://hlinksldjump"/>
              <a:extLst>
                <a:ext uri="{FF2B5EF4-FFF2-40B4-BE49-F238E27FC236}">
                  <a16:creationId xmlns:a16="http://schemas.microsoft.com/office/drawing/2014/main" id="{EBD90B19-ACAB-401F-8FF2-F55CD74E33F2}"/>
                </a:ext>
              </a:extLst>
            </p:cNvPr>
            <p:cNvSpPr>
              <a:spLocks/>
            </p:cNvSpPr>
            <p:nvPr>
              <p:custDataLst>
                <p:tags r:id="rId3"/>
              </p:custDataLst>
            </p:nvPr>
          </p:nvSpPr>
          <p:spPr>
            <a:xfrm>
              <a:off x="1235076" y="1268413"/>
              <a:ext cx="10620378" cy="576072"/>
            </a:xfrm>
            <a:prstGeom prst="rect">
              <a:avLst/>
            </a:prstGeom>
            <a:solidFill>
              <a:srgbClr val="E9E6E6"/>
            </a:solidFill>
          </p:spPr>
          <p:txBody>
            <a:bodyPr vert="horz" wrap="none" lIns="336000" tIns="36000" rIns="576000" bIns="36000" rtlCol="0" anchor="ctr">
              <a:noAutofit/>
            </a:bodyPr>
            <a:lstStyle/>
            <a:p>
              <a:pPr defTabSz="576000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</a:pPr>
              <a:r>
                <a:rPr lang="en-US" sz="2000">
                  <a:solidFill>
                    <a:srgbClr val="928285"/>
                  </a:solidFill>
                  <a:latin typeface="+mn-lt"/>
                </a:rPr>
                <a:t>Introduction</a:t>
              </a:r>
              <a:endParaRPr lang="en-US" sz="2000" dirty="0">
                <a:solidFill>
                  <a:srgbClr val="928285"/>
                </a:solidFill>
                <a:latin typeface="+mn-lt"/>
              </a:endParaRPr>
            </a:p>
          </p:txBody>
        </p:sp>
        <p:sp>
          <p:nvSpPr>
            <p:cNvPr id="6" name="MIO_AGENDA_ELEMENT_ELEMENTNUMBER_1">
              <a:hlinkClick r:id="rId19" action="ppaction://hlinksldjump"/>
              <a:extLst>
                <a:ext uri="{FF2B5EF4-FFF2-40B4-BE49-F238E27FC236}">
                  <a16:creationId xmlns:a16="http://schemas.microsoft.com/office/drawing/2014/main" id="{74606248-278D-4765-9323-31B7993CE505}"/>
                </a:ext>
              </a:extLst>
            </p:cNvPr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334433" y="1268413"/>
              <a:ext cx="576000" cy="576072"/>
            </a:xfrm>
            <a:prstGeom prst="ellipse">
              <a:avLst/>
            </a:prstGeom>
            <a:solidFill>
              <a:srgbClr val="AEC067"/>
            </a:solidFill>
          </p:spPr>
          <p:txBody>
            <a:bodyPr vert="horz" wrap="none" lIns="0" tIns="36000" rIns="0" bIns="36000" rtlCol="0" anchor="ctr"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</a:pPr>
              <a:r>
                <a:rPr lang="en-US" sz="2000">
                  <a:solidFill>
                    <a:schemeClr val="bg1"/>
                  </a:solidFill>
                  <a:latin typeface="+mn-lt"/>
                  <a:cs typeface="Arial" panose="020B0604020202020204" pitchFamily="34" charset="0"/>
                </a:rPr>
                <a:t>1</a:t>
              </a:r>
              <a:endParaRPr lang="en-US" sz="20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7" name="MIO_AGENDA_ELEMENT_PAGENUMBER_1">
              <a:hlinkClick r:id="rId19" action="ppaction://hlinksldjump"/>
              <a:extLst>
                <a:ext uri="{FF2B5EF4-FFF2-40B4-BE49-F238E27FC236}">
                  <a16:creationId xmlns:a16="http://schemas.microsoft.com/office/drawing/2014/main" id="{7C6314A5-7277-491B-8A04-4B006EC80E2A}"/>
                </a:ext>
              </a:extLst>
            </p:cNvPr>
            <p:cNvSpPr txBox="1">
              <a:spLocks/>
            </p:cNvSpPr>
            <p:nvPr>
              <p:custDataLst>
                <p:tags r:id="rId5"/>
              </p:custDataLst>
            </p:nvPr>
          </p:nvSpPr>
          <p:spPr>
            <a:xfrm>
              <a:off x="11026666" y="1268413"/>
              <a:ext cx="828786" cy="576072"/>
            </a:xfrm>
            <a:prstGeom prst="rect">
              <a:avLst/>
            </a:prstGeom>
            <a:noFill/>
          </p:spPr>
          <p:txBody>
            <a:bodyPr vert="horz" wrap="none" lIns="0" tIns="36000" rIns="216000" bIns="36000" rtlCol="0" anchor="ctr">
              <a:noAutofit/>
            </a:bodyPr>
            <a:lstStyle>
              <a:defPPr>
                <a:defRPr lang="en-US"/>
              </a:defPPr>
              <a:lvl1pPr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defRPr sz="200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marL="0" lvl="1" algn="r"/>
              <a:r>
                <a:rPr lang="en-US" sz="2000">
                  <a:solidFill>
                    <a:schemeClr val="accent2"/>
                  </a:solidFill>
                  <a:latin typeface="+mn-lt"/>
                </a:rPr>
                <a:t>3</a:t>
              </a:r>
              <a:endParaRPr lang="en-US" sz="2000" dirty="0">
                <a:solidFill>
                  <a:schemeClr val="accent2"/>
                </a:solidFill>
                <a:latin typeface="+mn-lt"/>
              </a:endParaRPr>
            </a:p>
          </p:txBody>
        </p:sp>
        <p:sp>
          <p:nvSpPr>
            <p:cNvPr id="8" name="MIO_AGENDA_ELEMENT_TITEL_2">
              <a:hlinkClick r:id="rId20" action="ppaction://hlinksldjump"/>
              <a:extLst>
                <a:ext uri="{FF2B5EF4-FFF2-40B4-BE49-F238E27FC236}">
                  <a16:creationId xmlns:a16="http://schemas.microsoft.com/office/drawing/2014/main" id="{8AE1FF11-4563-46C2-AA7A-9C086DFCA493}"/>
                </a:ext>
              </a:extLst>
            </p:cNvPr>
            <p:cNvSpPr>
              <a:spLocks/>
            </p:cNvSpPr>
            <p:nvPr>
              <p:custDataLst>
                <p:tags r:id="rId6"/>
              </p:custDataLst>
            </p:nvPr>
          </p:nvSpPr>
          <p:spPr>
            <a:xfrm>
              <a:off x="1235076" y="1916493"/>
              <a:ext cx="10620378" cy="576072"/>
            </a:xfrm>
            <a:prstGeom prst="rect">
              <a:avLst/>
            </a:prstGeom>
            <a:solidFill>
              <a:srgbClr val="E9E6E6"/>
            </a:solidFill>
          </p:spPr>
          <p:txBody>
            <a:bodyPr vert="horz" wrap="none" lIns="336000" tIns="36000" rIns="576000" bIns="36000" rtlCol="0" anchor="ctr">
              <a:noAutofit/>
            </a:bodyPr>
            <a:lstStyle/>
            <a:p>
              <a:pPr defTabSz="576000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</a:pPr>
              <a:r>
                <a:rPr lang="en-US" sz="2000">
                  <a:solidFill>
                    <a:srgbClr val="928285"/>
                  </a:solidFill>
                  <a:latin typeface="+mn-lt"/>
                </a:rPr>
                <a:t>Product portfolio</a:t>
              </a:r>
              <a:endParaRPr lang="en-US" sz="2000" dirty="0">
                <a:solidFill>
                  <a:srgbClr val="928285"/>
                </a:solidFill>
                <a:latin typeface="+mn-lt"/>
              </a:endParaRPr>
            </a:p>
          </p:txBody>
        </p:sp>
        <p:sp>
          <p:nvSpPr>
            <p:cNvPr id="9" name="MIO_AGENDA_ELEMENT_ELEMENTNUMBER_2">
              <a:hlinkClick r:id="rId20" action="ppaction://hlinksldjump"/>
              <a:extLst>
                <a:ext uri="{FF2B5EF4-FFF2-40B4-BE49-F238E27FC236}">
                  <a16:creationId xmlns:a16="http://schemas.microsoft.com/office/drawing/2014/main" id="{4C96B33F-92FA-4B8C-889A-ABE5D9A13445}"/>
                </a:ext>
              </a:extLst>
            </p:cNvPr>
            <p:cNvSpPr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334433" y="1916493"/>
              <a:ext cx="576000" cy="576072"/>
            </a:xfrm>
            <a:prstGeom prst="ellipse">
              <a:avLst/>
            </a:prstGeom>
            <a:solidFill>
              <a:srgbClr val="AEC067"/>
            </a:solidFill>
          </p:spPr>
          <p:txBody>
            <a:bodyPr vert="horz" wrap="none" lIns="0" tIns="36000" rIns="0" bIns="36000" rtlCol="0" anchor="ctr"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</a:pPr>
              <a:r>
                <a:rPr lang="en-US" sz="2000">
                  <a:solidFill>
                    <a:schemeClr val="bg1"/>
                  </a:solidFill>
                  <a:latin typeface="+mn-lt"/>
                  <a:cs typeface="Arial" panose="020B0604020202020204" pitchFamily="34" charset="0"/>
                </a:rPr>
                <a:t>2</a:t>
              </a:r>
              <a:endParaRPr lang="en-US" sz="20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10" name="MIO_AGENDA_ELEMENT_PAGENUMBER_2">
              <a:hlinkClick r:id="rId20" action="ppaction://hlinksldjump"/>
              <a:extLst>
                <a:ext uri="{FF2B5EF4-FFF2-40B4-BE49-F238E27FC236}">
                  <a16:creationId xmlns:a16="http://schemas.microsoft.com/office/drawing/2014/main" id="{FBB5CCD5-4DD0-47E0-A6D0-87409A875A80}"/>
                </a:ext>
              </a:extLst>
            </p:cNvPr>
            <p:cNvSpPr txBox="1">
              <a:spLocks/>
            </p:cNvSpPr>
            <p:nvPr>
              <p:custDataLst>
                <p:tags r:id="rId8"/>
              </p:custDataLst>
            </p:nvPr>
          </p:nvSpPr>
          <p:spPr>
            <a:xfrm>
              <a:off x="11026666" y="1916493"/>
              <a:ext cx="828786" cy="576072"/>
            </a:xfrm>
            <a:prstGeom prst="rect">
              <a:avLst/>
            </a:prstGeom>
            <a:noFill/>
          </p:spPr>
          <p:txBody>
            <a:bodyPr vert="horz" wrap="none" lIns="0" tIns="36000" rIns="216000" bIns="36000" rtlCol="0" anchor="ctr">
              <a:noAutofit/>
            </a:bodyPr>
            <a:lstStyle>
              <a:defPPr>
                <a:defRPr lang="en-US"/>
              </a:defPPr>
              <a:lvl1pPr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defRPr sz="200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marL="0" lvl="1" algn="r"/>
              <a:r>
                <a:rPr lang="en-US" sz="2000">
                  <a:solidFill>
                    <a:schemeClr val="accent2"/>
                  </a:solidFill>
                  <a:latin typeface="+mn-lt"/>
                </a:rPr>
                <a:t>11</a:t>
              </a:r>
              <a:endParaRPr lang="en-US" sz="2000" dirty="0">
                <a:solidFill>
                  <a:schemeClr val="accent2"/>
                </a:solidFill>
                <a:latin typeface="+mn-lt"/>
              </a:endParaRPr>
            </a:p>
          </p:txBody>
        </p:sp>
        <p:sp>
          <p:nvSpPr>
            <p:cNvPr id="14" name="MIO_AGENDA_ELEMENT_TITEL_4">
              <a:hlinkClick r:id="rId21" action="ppaction://hlinksldjump"/>
              <a:extLst>
                <a:ext uri="{FF2B5EF4-FFF2-40B4-BE49-F238E27FC236}">
                  <a16:creationId xmlns:a16="http://schemas.microsoft.com/office/drawing/2014/main" id="{7B0073EC-0EA8-4961-917D-F79120FC47FC}"/>
                </a:ext>
              </a:extLst>
            </p:cNvPr>
            <p:cNvSpPr>
              <a:spLocks/>
            </p:cNvSpPr>
            <p:nvPr>
              <p:custDataLst>
                <p:tags r:id="rId9"/>
              </p:custDataLst>
            </p:nvPr>
          </p:nvSpPr>
          <p:spPr>
            <a:xfrm>
              <a:off x="1235076" y="3212653"/>
              <a:ext cx="10620378" cy="576072"/>
            </a:xfrm>
            <a:prstGeom prst="rect">
              <a:avLst/>
            </a:prstGeom>
            <a:solidFill>
              <a:srgbClr val="E9E6E6"/>
            </a:solidFill>
          </p:spPr>
          <p:txBody>
            <a:bodyPr vert="horz" wrap="none" lIns="336000" tIns="36000" rIns="576000" bIns="36000" rtlCol="0" anchor="ctr">
              <a:noAutofit/>
            </a:bodyPr>
            <a:lstStyle/>
            <a:p>
              <a:pPr defTabSz="576000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</a:pPr>
              <a:r>
                <a:rPr lang="en-US" sz="2000">
                  <a:solidFill>
                    <a:srgbClr val="928285"/>
                  </a:solidFill>
                  <a:latin typeface="+mn-lt"/>
                </a:rPr>
                <a:t>Target applications</a:t>
              </a:r>
              <a:endParaRPr lang="en-US" sz="2000" dirty="0">
                <a:solidFill>
                  <a:srgbClr val="928285"/>
                </a:solidFill>
                <a:latin typeface="+mn-lt"/>
              </a:endParaRPr>
            </a:p>
          </p:txBody>
        </p:sp>
        <p:sp>
          <p:nvSpPr>
            <p:cNvPr id="15" name="MIO_AGENDA_ELEMENT_ELEMENTNUMBER_4">
              <a:hlinkClick r:id="rId21" action="ppaction://hlinksldjump"/>
              <a:extLst>
                <a:ext uri="{FF2B5EF4-FFF2-40B4-BE49-F238E27FC236}">
                  <a16:creationId xmlns:a16="http://schemas.microsoft.com/office/drawing/2014/main" id="{540DD1F9-9F94-4ED4-800D-618A534E7604}"/>
                </a:ext>
              </a:extLst>
            </p:cNvPr>
            <p:cNvSpPr>
              <a:spLocks noChangeAspect="1"/>
            </p:cNvSpPr>
            <p:nvPr>
              <p:custDataLst>
                <p:tags r:id="rId10"/>
              </p:custDataLst>
            </p:nvPr>
          </p:nvSpPr>
          <p:spPr>
            <a:xfrm>
              <a:off x="334433" y="3212653"/>
              <a:ext cx="576000" cy="576072"/>
            </a:xfrm>
            <a:prstGeom prst="ellipse">
              <a:avLst/>
            </a:prstGeom>
            <a:solidFill>
              <a:srgbClr val="AEC067"/>
            </a:solidFill>
          </p:spPr>
          <p:txBody>
            <a:bodyPr vert="horz" wrap="none" lIns="0" tIns="36000" rIns="0" bIns="36000" rtlCol="0" anchor="ctr"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</a:pPr>
              <a:r>
                <a:rPr lang="en-US" sz="2000">
                  <a:solidFill>
                    <a:schemeClr val="bg1"/>
                  </a:solidFill>
                  <a:latin typeface="+mn-lt"/>
                  <a:cs typeface="Arial" panose="020B0604020202020204" pitchFamily="34" charset="0"/>
                </a:rPr>
                <a:t>4</a:t>
              </a:r>
              <a:endParaRPr lang="en-US" sz="20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16" name="MIO_AGENDA_ELEMENT_PAGENUMBER_4">
              <a:hlinkClick r:id="rId21" action="ppaction://hlinksldjump"/>
              <a:extLst>
                <a:ext uri="{FF2B5EF4-FFF2-40B4-BE49-F238E27FC236}">
                  <a16:creationId xmlns:a16="http://schemas.microsoft.com/office/drawing/2014/main" id="{055405F8-D300-4693-9E44-497C8CC393F2}"/>
                </a:ext>
              </a:extLst>
            </p:cNvPr>
            <p:cNvSpPr txBox="1">
              <a:spLocks/>
            </p:cNvSpPr>
            <p:nvPr>
              <p:custDataLst>
                <p:tags r:id="rId11"/>
              </p:custDataLst>
            </p:nvPr>
          </p:nvSpPr>
          <p:spPr>
            <a:xfrm>
              <a:off x="11026666" y="3212653"/>
              <a:ext cx="828786" cy="576072"/>
            </a:xfrm>
            <a:prstGeom prst="rect">
              <a:avLst/>
            </a:prstGeom>
            <a:noFill/>
          </p:spPr>
          <p:txBody>
            <a:bodyPr vert="horz" wrap="none" lIns="0" tIns="36000" rIns="216000" bIns="36000" rtlCol="0" anchor="ctr">
              <a:noAutofit/>
            </a:bodyPr>
            <a:lstStyle>
              <a:defPPr>
                <a:defRPr lang="en-US"/>
              </a:defPPr>
              <a:lvl1pPr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defRPr sz="200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marL="0" lvl="1" algn="r"/>
              <a:r>
                <a:rPr lang="en-US" sz="2000">
                  <a:solidFill>
                    <a:schemeClr val="accent2"/>
                  </a:solidFill>
                  <a:latin typeface="+mn-lt"/>
                </a:rPr>
                <a:t>13</a:t>
              </a:r>
              <a:endParaRPr lang="en-US" sz="2000" dirty="0">
                <a:solidFill>
                  <a:schemeClr val="accent2"/>
                </a:solidFill>
                <a:latin typeface="+mn-lt"/>
              </a:endParaRPr>
            </a:p>
          </p:txBody>
        </p:sp>
        <p:sp>
          <p:nvSpPr>
            <p:cNvPr id="17" name="MIO_AGENDA_ELEMENT_TITEL_5">
              <a:hlinkClick r:id="rId22" action="ppaction://hlinksldjump"/>
              <a:extLst>
                <a:ext uri="{FF2B5EF4-FFF2-40B4-BE49-F238E27FC236}">
                  <a16:creationId xmlns:a16="http://schemas.microsoft.com/office/drawing/2014/main" id="{D0D800F0-0FEB-44FA-8C6B-05A57F474D07}"/>
                </a:ext>
              </a:extLst>
            </p:cNvPr>
            <p:cNvSpPr>
              <a:spLocks/>
            </p:cNvSpPr>
            <p:nvPr>
              <p:custDataLst>
                <p:tags r:id="rId12"/>
              </p:custDataLst>
            </p:nvPr>
          </p:nvSpPr>
          <p:spPr>
            <a:xfrm>
              <a:off x="1235076" y="3860733"/>
              <a:ext cx="10620378" cy="576072"/>
            </a:xfrm>
            <a:prstGeom prst="rect">
              <a:avLst/>
            </a:prstGeom>
            <a:solidFill>
              <a:srgbClr val="E9E6E6"/>
            </a:solidFill>
          </p:spPr>
          <p:txBody>
            <a:bodyPr vert="horz" wrap="none" lIns="336000" tIns="36000" rIns="576000" bIns="36000" rtlCol="0" anchor="ctr">
              <a:noAutofit/>
            </a:bodyPr>
            <a:lstStyle/>
            <a:p>
              <a:pPr defTabSz="576000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</a:pPr>
              <a:r>
                <a:rPr lang="en-US" sz="2000">
                  <a:solidFill>
                    <a:srgbClr val="928285"/>
                  </a:solidFill>
                  <a:latin typeface="+mn-lt"/>
                </a:rPr>
                <a:t>Demo boards</a:t>
              </a:r>
              <a:endParaRPr lang="en-US" sz="2000" dirty="0">
                <a:solidFill>
                  <a:srgbClr val="928285"/>
                </a:solidFill>
                <a:latin typeface="+mn-lt"/>
              </a:endParaRPr>
            </a:p>
          </p:txBody>
        </p:sp>
        <p:sp>
          <p:nvSpPr>
            <p:cNvPr id="18" name="MIO_AGENDA_ELEMENT_ELEMENTNUMBER_5">
              <a:hlinkClick r:id="rId22" action="ppaction://hlinksldjump"/>
              <a:extLst>
                <a:ext uri="{FF2B5EF4-FFF2-40B4-BE49-F238E27FC236}">
                  <a16:creationId xmlns:a16="http://schemas.microsoft.com/office/drawing/2014/main" id="{27817B18-B62A-46DE-9F44-CECF0A3DF2CE}"/>
                </a:ext>
              </a:extLst>
            </p:cNvPr>
            <p:cNvSpPr>
              <a:spLocks noChangeAspect="1"/>
            </p:cNvSpPr>
            <p:nvPr>
              <p:custDataLst>
                <p:tags r:id="rId13"/>
              </p:custDataLst>
            </p:nvPr>
          </p:nvSpPr>
          <p:spPr>
            <a:xfrm>
              <a:off x="334433" y="3860733"/>
              <a:ext cx="576000" cy="576072"/>
            </a:xfrm>
            <a:prstGeom prst="ellipse">
              <a:avLst/>
            </a:prstGeom>
            <a:solidFill>
              <a:srgbClr val="AEC067"/>
            </a:solidFill>
          </p:spPr>
          <p:txBody>
            <a:bodyPr vert="horz" wrap="none" lIns="0" tIns="36000" rIns="0" bIns="36000" rtlCol="0" anchor="ctr"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</a:pPr>
              <a:r>
                <a:rPr lang="en-US" sz="2000">
                  <a:solidFill>
                    <a:schemeClr val="bg1"/>
                  </a:solidFill>
                  <a:latin typeface="+mn-lt"/>
                  <a:cs typeface="Arial" panose="020B0604020202020204" pitchFamily="34" charset="0"/>
                </a:rPr>
                <a:t>5</a:t>
              </a:r>
              <a:endParaRPr lang="en-US" sz="20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19" name="MIO_AGENDA_ELEMENT_PAGENUMBER_5">
              <a:hlinkClick r:id="rId22" action="ppaction://hlinksldjump"/>
              <a:extLst>
                <a:ext uri="{FF2B5EF4-FFF2-40B4-BE49-F238E27FC236}">
                  <a16:creationId xmlns:a16="http://schemas.microsoft.com/office/drawing/2014/main" id="{5BAC3664-2625-4414-A2F8-DBCCC4409BED}"/>
                </a:ext>
              </a:extLst>
            </p:cNvPr>
            <p:cNvSpPr txBox="1">
              <a:spLocks/>
            </p:cNvSpPr>
            <p:nvPr>
              <p:custDataLst>
                <p:tags r:id="rId14"/>
              </p:custDataLst>
            </p:nvPr>
          </p:nvSpPr>
          <p:spPr>
            <a:xfrm>
              <a:off x="11026666" y="3860733"/>
              <a:ext cx="828786" cy="576072"/>
            </a:xfrm>
            <a:prstGeom prst="rect">
              <a:avLst/>
            </a:prstGeom>
            <a:noFill/>
          </p:spPr>
          <p:txBody>
            <a:bodyPr vert="horz" wrap="none" lIns="0" tIns="36000" rIns="216000" bIns="36000" rtlCol="0" anchor="ctr">
              <a:noAutofit/>
            </a:bodyPr>
            <a:lstStyle>
              <a:defPPr>
                <a:defRPr lang="en-US"/>
              </a:defPPr>
              <a:lvl1pPr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defRPr sz="200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marL="0" lvl="1" algn="r"/>
              <a:r>
                <a:rPr lang="en-US" sz="2000">
                  <a:solidFill>
                    <a:schemeClr val="accent2"/>
                  </a:solidFill>
                  <a:latin typeface="+mn-lt"/>
                </a:rPr>
                <a:t>14</a:t>
              </a:r>
              <a:endParaRPr lang="en-US" sz="2000" dirty="0">
                <a:solidFill>
                  <a:schemeClr val="accent2"/>
                </a:solidFill>
                <a:latin typeface="+mn-lt"/>
              </a:endParaRPr>
            </a:p>
          </p:txBody>
        </p:sp>
        <p:sp>
          <p:nvSpPr>
            <p:cNvPr id="20" name="MIO_AGENDA_ELEMENT_TITEL_3">
              <a:extLst>
                <a:ext uri="{FF2B5EF4-FFF2-40B4-BE49-F238E27FC236}">
                  <a16:creationId xmlns:a16="http://schemas.microsoft.com/office/drawing/2014/main" id="{14C5E51F-D6DE-438B-9BB6-30A8A07EC7E7}"/>
                </a:ext>
              </a:extLst>
            </p:cNvPr>
            <p:cNvSpPr>
              <a:spLocks/>
            </p:cNvSpPr>
            <p:nvPr>
              <p:custDataLst>
                <p:tags r:id="rId15"/>
              </p:custDataLst>
            </p:nvPr>
          </p:nvSpPr>
          <p:spPr>
            <a:xfrm>
              <a:off x="1235075" y="2564573"/>
              <a:ext cx="10620378" cy="576072"/>
            </a:xfrm>
            <a:prstGeom prst="rect">
              <a:avLst/>
            </a:prstGeom>
            <a:solidFill>
              <a:schemeClr val="bg2"/>
            </a:solidFill>
          </p:spPr>
          <p:txBody>
            <a:bodyPr vert="horz" wrap="none" lIns="336000" tIns="36000" rIns="576000" bIns="36000" rtlCol="0" anchor="ctr">
              <a:noAutofit/>
            </a:bodyPr>
            <a:lstStyle/>
            <a:p>
              <a:pPr defTabSz="576000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</a:pPr>
              <a:r>
                <a:rPr lang="en-US" sz="2000">
                  <a:latin typeface="+mn-lt"/>
                </a:rPr>
                <a:t>Key features and benefits</a:t>
              </a:r>
              <a:endParaRPr lang="en-US" sz="2000" dirty="0">
                <a:latin typeface="+mn-lt"/>
              </a:endParaRPr>
            </a:p>
          </p:txBody>
        </p:sp>
        <p:sp>
          <p:nvSpPr>
            <p:cNvPr id="21" name="MIO_AGENDA_ELEMENT_ELEMENTNUMBER_3">
              <a:extLst>
                <a:ext uri="{FF2B5EF4-FFF2-40B4-BE49-F238E27FC236}">
                  <a16:creationId xmlns:a16="http://schemas.microsoft.com/office/drawing/2014/main" id="{F7F3DBB3-5005-4820-B412-F6045CCBFADE}"/>
                </a:ext>
              </a:extLst>
            </p:cNvPr>
            <p:cNvSpPr>
              <a:spLocks noChangeAspect="1"/>
            </p:cNvSpPr>
            <p:nvPr>
              <p:custDataLst>
                <p:tags r:id="rId16"/>
              </p:custDataLst>
            </p:nvPr>
          </p:nvSpPr>
          <p:spPr>
            <a:xfrm>
              <a:off x="334433" y="2564573"/>
              <a:ext cx="576000" cy="576072"/>
            </a:xfrm>
            <a:prstGeom prst="ellipse">
              <a:avLst/>
            </a:prstGeom>
            <a:solidFill>
              <a:schemeClr val="accent4"/>
            </a:solidFill>
          </p:spPr>
          <p:txBody>
            <a:bodyPr vert="horz" wrap="none" lIns="0" tIns="36000" rIns="0" bIns="36000" rtlCol="0" anchor="ctr">
              <a:no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00000"/>
              </a:pPr>
              <a:r>
                <a:rPr lang="en-US" sz="2000">
                  <a:solidFill>
                    <a:schemeClr val="bg1"/>
                  </a:solidFill>
                  <a:latin typeface="+mn-lt"/>
                  <a:cs typeface="Arial" panose="020B0604020202020204" pitchFamily="34" charset="0"/>
                </a:rPr>
                <a:t>3</a:t>
              </a:r>
              <a:endParaRPr lang="en-US" sz="20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22" name="MIO_AGENDA_ELEMENT_PAGENUMBER_3">
              <a:extLst>
                <a:ext uri="{FF2B5EF4-FFF2-40B4-BE49-F238E27FC236}">
                  <a16:creationId xmlns:a16="http://schemas.microsoft.com/office/drawing/2014/main" id="{0282D890-7049-44C3-A7EA-F0A72101E45D}"/>
                </a:ext>
              </a:extLst>
            </p:cNvPr>
            <p:cNvSpPr txBox="1">
              <a:spLocks/>
            </p:cNvSpPr>
            <p:nvPr>
              <p:custDataLst>
                <p:tags r:id="rId17"/>
              </p:custDataLst>
            </p:nvPr>
          </p:nvSpPr>
          <p:spPr>
            <a:xfrm>
              <a:off x="11026666" y="2564573"/>
              <a:ext cx="828786" cy="576072"/>
            </a:xfrm>
            <a:prstGeom prst="rect">
              <a:avLst/>
            </a:prstGeom>
            <a:noFill/>
          </p:spPr>
          <p:txBody>
            <a:bodyPr wrap="none" lIns="0" tIns="36000" rIns="216000" bIns="36000" rtlCol="0" anchor="ctr" anchorCtr="0">
              <a:noAutofit/>
            </a:bodyPr>
            <a:lstStyle/>
            <a:p>
              <a:pPr algn="r"/>
              <a:r>
                <a:rPr lang="en-US" sz="2000">
                  <a:latin typeface="+mn-lt"/>
                  <a:cs typeface="Segoe UI Semibold" panose="020B0702040204020203" pitchFamily="34" charset="0"/>
                </a:rPr>
                <a:t>12</a:t>
              </a:r>
              <a:endParaRPr lang="en-US" sz="2000" dirty="0">
                <a:latin typeface="+mn-lt"/>
                <a:cs typeface="Segoe UI Semibold" panose="020B07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38471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OptiMOS™ Power Stage 100 V </a:t>
            </a:r>
            <a:br>
              <a:rPr lang="en-US" dirty="0"/>
            </a:br>
            <a:r>
              <a:rPr lang="en-US" dirty="0"/>
              <a:t> </a:t>
            </a:r>
            <a:r>
              <a:rPr lang="en-US" sz="1800" dirty="0"/>
              <a:t>Feature and benefits </a:t>
            </a:r>
            <a:endParaRPr lang="en-US" sz="2000" dirty="0"/>
          </a:p>
        </p:txBody>
      </p:sp>
      <p:sp>
        <p:nvSpPr>
          <p:cNvPr id="8" name="Rectangle 7"/>
          <p:cNvSpPr/>
          <p:nvPr/>
        </p:nvSpPr>
        <p:spPr bwMode="auto">
          <a:xfrm>
            <a:off x="343027" y="3167869"/>
            <a:ext cx="3602032" cy="7200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2000" tIns="72000" rIns="72000" bIns="72000" rtlCol="0" anchor="ctr"/>
          <a:lstStyle/>
          <a:p>
            <a:pPr algn="ctr" eaLnBrk="0" hangingPunct="0"/>
            <a:r>
              <a:rPr lang="de-DE" sz="1200" kern="0" dirty="0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Integrated bootstrap diode up to 120 V </a:t>
            </a:r>
            <a:endParaRPr lang="en-US" sz="1200" kern="0" dirty="0">
              <a:latin typeface="Arial" panose="020B0604020202020204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4601640" y="3186406"/>
            <a:ext cx="7169274" cy="69186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wrap="square" lIns="72000" tIns="36000" rIns="36000" bIns="36000" rtlCol="0" anchor="ctr"/>
          <a:lstStyle/>
          <a:p>
            <a:pPr marL="177800" indent="-177800" eaLnBrk="0" hangingPunct="0">
              <a:buClr>
                <a:schemeClr val="accent1"/>
              </a:buClr>
              <a:buFont typeface="Verdana" panose="020B0604030504040204" pitchFamily="34" charset="0"/>
              <a:buChar char="›"/>
            </a:pPr>
            <a:r>
              <a:rPr lang="de-DE" sz="1200" dirty="0">
                <a:ea typeface="Verdana" pitchFamily="34" charset="0"/>
                <a:cs typeface="Verdana" pitchFamily="34" charset="0"/>
              </a:rPr>
              <a:t>Reduction of BOM and PCB area saving </a:t>
            </a:r>
            <a:endParaRPr lang="de-AT" sz="1200" dirty="0"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Flowchart: Extract 9"/>
          <p:cNvSpPr/>
          <p:nvPr/>
        </p:nvSpPr>
        <p:spPr bwMode="auto">
          <a:xfrm rot="5400000">
            <a:off x="3886071" y="1882573"/>
            <a:ext cx="720000" cy="180021"/>
          </a:xfrm>
          <a:prstGeom prst="flowChartExtra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en-US" sz="1500" dirty="0"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343027" y="3983837"/>
            <a:ext cx="3602032" cy="7200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2000" tIns="72000" rIns="72000" bIns="72000" rtlCol="0" anchor="ctr"/>
          <a:lstStyle/>
          <a:p>
            <a:pPr algn="ctr" eaLnBrk="0" fontAlgn="auto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</a:pPr>
            <a:r>
              <a:rPr lang="de-DE" sz="1200" kern="0" dirty="0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Most advanced OptiMOS</a:t>
            </a:r>
            <a:r>
              <a:rPr lang="de-DE" dirty="0">
                <a:ea typeface="Verdana" pitchFamily="34" charset="0"/>
                <a:cs typeface="Verdana" pitchFamily="34" charset="0"/>
              </a:rPr>
              <a:t>™</a:t>
            </a:r>
            <a:r>
              <a:rPr lang="de-DE" sz="1200" kern="0" dirty="0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  5 technology</a:t>
            </a:r>
            <a:endParaRPr lang="de-AT" sz="1200" kern="0" dirty="0">
              <a:latin typeface="Arial" panose="020B0604020202020204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335360" y="4821191"/>
            <a:ext cx="3602032" cy="68125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2000" tIns="72000" rIns="72000" bIns="72000" rtlCol="0" anchor="ctr"/>
          <a:lstStyle/>
          <a:p>
            <a:pPr algn="ctr" eaLnBrk="0" hangingPunct="0"/>
            <a:r>
              <a:rPr lang="de-DE" sz="1200" kern="0" dirty="0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Source-down </a:t>
            </a:r>
            <a:r>
              <a:rPr lang="de-DE" sz="1200" kern="0" dirty="0" err="1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integrated</a:t>
            </a:r>
            <a:r>
              <a:rPr lang="de-DE" sz="1200" kern="0" dirty="0">
                <a:latin typeface="Arial" panose="020B0604020202020204" pitchFamily="34" charset="0"/>
                <a:ea typeface="Verdana" pitchFamily="34" charset="0"/>
                <a:cs typeface="Verdana" pitchFamily="34" charset="0"/>
              </a:rPr>
              <a:t> LS MOSFET</a:t>
            </a:r>
            <a:endParaRPr lang="de-AT" sz="1200" kern="0" dirty="0">
              <a:latin typeface="Arial" panose="020B0604020202020204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347909" y="2380061"/>
            <a:ext cx="3602032" cy="72000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2000" tIns="72000" rIns="72000" bIns="72000" rtlCol="0" anchor="ctr"/>
          <a:lstStyle/>
          <a:p>
            <a:pPr algn="ctr"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SzPct val="100000"/>
            </a:pPr>
            <a:r>
              <a:rPr lang="en-US" sz="1200" dirty="0">
                <a:solidFill>
                  <a:srgbClr val="000000"/>
                </a:solidFill>
                <a:cs typeface="Arial" charset="0"/>
              </a:rPr>
              <a:t>Strong pull up / pull down (4/6 A) </a:t>
            </a:r>
            <a:endParaRPr lang="de-AT" sz="1200" dirty="0">
              <a:latin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4601640" y="3983837"/>
            <a:ext cx="7177400" cy="720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txBody>
          <a:bodyPr vert="horz" lIns="72000" tIns="36000" rIns="36000" bIns="36000" rtlCol="0">
            <a:noAutofit/>
          </a:bodyPr>
          <a:lstStyle/>
          <a:p>
            <a:pPr marL="179388" indent="-179388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Pct val="100000"/>
              <a:buFont typeface="Arial"/>
              <a:buChar char="›"/>
            </a:pPr>
            <a:r>
              <a:rPr lang="en-US" sz="1200" dirty="0">
                <a:latin typeface="Verdana" pitchFamily="34" charset="0"/>
              </a:rPr>
              <a:t>5 m ohm </a:t>
            </a:r>
            <a:r>
              <a:rPr lang="en-US" sz="1200" dirty="0" err="1">
                <a:latin typeface="Verdana" pitchFamily="34" charset="0"/>
              </a:rPr>
              <a:t>RDSon</a:t>
            </a:r>
            <a:endParaRPr lang="en-US" sz="1200" dirty="0">
              <a:latin typeface="Verdana" pitchFamily="34" charset="0"/>
            </a:endParaRPr>
          </a:p>
          <a:p>
            <a:pPr marL="179388" indent="-179388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Pct val="100000"/>
              <a:buFont typeface="Arial"/>
              <a:buChar char="›"/>
            </a:pPr>
            <a:r>
              <a:rPr lang="en-US" sz="1200" dirty="0">
                <a:latin typeface="Verdana" pitchFamily="34" charset="0"/>
              </a:rPr>
              <a:t>Higher efficiency  </a:t>
            </a:r>
          </a:p>
          <a:p>
            <a:pPr marL="179388" indent="-179388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Pct val="100000"/>
              <a:buFont typeface="Arial"/>
              <a:buChar char="›"/>
            </a:pPr>
            <a:endParaRPr lang="en-US" sz="1400" dirty="0">
              <a:latin typeface="Verdana" pitchFamily="34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4593513" y="4769055"/>
            <a:ext cx="7177401" cy="720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txBody>
          <a:bodyPr vert="horz" lIns="72000" tIns="36000" rIns="36000" bIns="36000" rtlCol="0">
            <a:noAutofit/>
          </a:bodyPr>
          <a:lstStyle/>
          <a:p>
            <a:pPr marL="179388" indent="-179388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Pct val="100000"/>
              <a:buFont typeface="Arial"/>
              <a:buChar char="›"/>
            </a:pPr>
            <a:r>
              <a:rPr lang="en-US" sz="1200" kern="0" dirty="0">
                <a:latin typeface="+mj-lt"/>
                <a:ea typeface="Verdana" pitchFamily="34" charset="0"/>
                <a:cs typeface="Verdana" pitchFamily="34" charset="0"/>
              </a:rPr>
              <a:t>Better thermal performance </a:t>
            </a:r>
          </a:p>
          <a:p>
            <a:pPr marL="179388" indent="-179388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Pct val="100000"/>
              <a:buFont typeface="Arial"/>
              <a:buChar char="›"/>
            </a:pPr>
            <a:r>
              <a:rPr lang="en-US" sz="1200" kern="0" dirty="0">
                <a:latin typeface="+mj-lt"/>
                <a:ea typeface="Verdana" pitchFamily="34" charset="0"/>
                <a:cs typeface="Verdana" pitchFamily="34" charset="0"/>
              </a:rPr>
              <a:t>Enables usage of thermal </a:t>
            </a:r>
            <a:r>
              <a:rPr lang="en-US" sz="1200" kern="0" dirty="0" err="1">
                <a:latin typeface="+mj-lt"/>
                <a:ea typeface="Verdana" pitchFamily="34" charset="0"/>
                <a:cs typeface="Verdana" pitchFamily="34" charset="0"/>
              </a:rPr>
              <a:t>vias</a:t>
            </a:r>
            <a:r>
              <a:rPr lang="en-US" sz="1200" kern="0" dirty="0">
                <a:latin typeface="+mj-lt"/>
                <a:ea typeface="Verdana" pitchFamily="34" charset="0"/>
                <a:cs typeface="Verdana" pitchFamily="34" charset="0"/>
              </a:rPr>
              <a:t> directly under the MOSFET chip which results in a lower </a:t>
            </a:r>
            <a:r>
              <a:rPr lang="en-US" sz="1200" kern="0" dirty="0" err="1">
                <a:latin typeface="+mj-lt"/>
                <a:ea typeface="Verdana" pitchFamily="34" charset="0"/>
                <a:cs typeface="Verdana" pitchFamily="34" charset="0"/>
              </a:rPr>
              <a:t>R</a:t>
            </a:r>
            <a:r>
              <a:rPr lang="en-US" sz="1400" kern="0" baseline="-25000" dirty="0" err="1">
                <a:latin typeface="+mj-lt"/>
                <a:ea typeface="Verdana" pitchFamily="34" charset="0"/>
                <a:cs typeface="Verdana" pitchFamily="34" charset="0"/>
              </a:rPr>
              <a:t>th</a:t>
            </a:r>
            <a:r>
              <a:rPr lang="en-US" sz="1400" kern="0" baseline="-25000" dirty="0">
                <a:latin typeface="+mj-lt"/>
                <a:ea typeface="Verdana" pitchFamily="34" charset="0"/>
                <a:cs typeface="Verdana" pitchFamily="34" charset="0"/>
              </a:rPr>
              <a:t>(ja) </a:t>
            </a:r>
            <a:endParaRPr lang="en-US" sz="1400" dirty="0">
              <a:latin typeface="+mj-lt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4601639" y="1573378"/>
            <a:ext cx="7169274" cy="79841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txBody>
          <a:bodyPr vert="horz" lIns="72000" tIns="36000" rIns="36000" bIns="36000" rtlCol="0">
            <a:noAutofit/>
          </a:bodyPr>
          <a:lstStyle/>
          <a:p>
            <a:pPr marL="179388" indent="-179388" ea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Pct val="100000"/>
              <a:buFont typeface="Arial"/>
              <a:buChar char="›"/>
            </a:pPr>
            <a:r>
              <a:rPr lang="de-AT" sz="1200" dirty="0">
                <a:latin typeface="Arial" panose="020B0604020202020204" pitchFamily="34" charset="0"/>
              </a:rPr>
              <a:t>Reduced footprint for PCB design =&gt; </a:t>
            </a:r>
            <a:r>
              <a:rPr lang="en-US" sz="1200" dirty="0"/>
              <a:t>Saves ~50% board space compared to discrete solution</a:t>
            </a:r>
            <a:endParaRPr lang="de-AT" sz="1100" dirty="0">
              <a:ea typeface="Verdana" pitchFamily="34" charset="0"/>
              <a:cs typeface="Verdana" pitchFamily="34" charset="0"/>
            </a:endParaRPr>
          </a:p>
          <a:p>
            <a:pPr marL="179388" indent="-179388" ea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Pct val="100000"/>
              <a:buFont typeface="Arial"/>
              <a:buChar char="›"/>
            </a:pPr>
            <a:r>
              <a:rPr lang="de-AT" sz="1200" dirty="0">
                <a:ea typeface="Verdana" pitchFamily="34" charset="0"/>
                <a:cs typeface="Verdana" pitchFamily="34" charset="0"/>
              </a:rPr>
              <a:t>Optimized PCB layout for area saving</a:t>
            </a:r>
          </a:p>
          <a:p>
            <a:pPr marL="179388" indent="-179388" ea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Pct val="100000"/>
              <a:buFont typeface="Arial"/>
              <a:buChar char="›"/>
            </a:pPr>
            <a:r>
              <a:rPr lang="de-AT" sz="1200" dirty="0">
                <a:ea typeface="Verdana" pitchFamily="34" charset="0"/>
                <a:cs typeface="Verdana" pitchFamily="34" charset="0"/>
              </a:rPr>
              <a:t>Overshoot improvement</a:t>
            </a:r>
          </a:p>
          <a:p>
            <a:pPr marL="179388" indent="-179388" eaLnBrk="0" hangingPunct="0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Pct val="100000"/>
              <a:buFont typeface="Arial"/>
              <a:buChar char="›"/>
            </a:pPr>
            <a:endParaRPr lang="de-AT" sz="1400" dirty="0">
              <a:ea typeface="Verdana" pitchFamily="34" charset="0"/>
              <a:cs typeface="Verdana" pitchFamily="34" charset="0"/>
            </a:endParaRPr>
          </a:p>
        </p:txBody>
      </p:sp>
      <p:sp>
        <p:nvSpPr>
          <p:cNvPr id="19" name="Flowchart: Extract 18"/>
          <p:cNvSpPr/>
          <p:nvPr/>
        </p:nvSpPr>
        <p:spPr bwMode="auto">
          <a:xfrm rot="5400000">
            <a:off x="3886070" y="2665432"/>
            <a:ext cx="720000" cy="180021"/>
          </a:xfrm>
          <a:prstGeom prst="flowChartExtra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en-US" sz="1500" dirty="0"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" name="Flowchart: Extract 19"/>
          <p:cNvSpPr/>
          <p:nvPr/>
        </p:nvSpPr>
        <p:spPr bwMode="auto">
          <a:xfrm rot="5400000">
            <a:off x="3888612" y="4226326"/>
            <a:ext cx="720000" cy="180023"/>
          </a:xfrm>
          <a:prstGeom prst="flowChartExtra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en-US" sz="1500" dirty="0"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" name="Flowchart: Extract 20"/>
          <p:cNvSpPr/>
          <p:nvPr/>
        </p:nvSpPr>
        <p:spPr bwMode="auto">
          <a:xfrm rot="5400000">
            <a:off x="3873461" y="5039045"/>
            <a:ext cx="776352" cy="180021"/>
          </a:xfrm>
          <a:prstGeom prst="flowChartExtra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en-US" sz="1500" dirty="0">
              <a:latin typeface="+mn-lt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1265F2F9-F188-4198-97F1-DAE27874416E}"/>
              </a:ext>
            </a:extLst>
          </p:cNvPr>
          <p:cNvGrpSpPr/>
          <p:nvPr/>
        </p:nvGrpSpPr>
        <p:grpSpPr>
          <a:xfrm>
            <a:off x="3262873" y="5630243"/>
            <a:ext cx="5666254" cy="742284"/>
            <a:chOff x="2517898" y="5422940"/>
            <a:chExt cx="5666254" cy="742284"/>
          </a:xfrm>
        </p:grpSpPr>
        <p:pic>
          <p:nvPicPr>
            <p:cNvPr id="23" name="Picture 22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8364" y="5444460"/>
              <a:ext cx="720000" cy="720000"/>
            </a:xfrm>
            <a:prstGeom prst="rect">
              <a:avLst/>
            </a:prstGeom>
          </p:spPr>
        </p:pic>
        <p:pic>
          <p:nvPicPr>
            <p:cNvPr id="24" name="Picture 23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7898" y="5422940"/>
              <a:ext cx="720000" cy="720000"/>
            </a:xfrm>
            <a:prstGeom prst="rect">
              <a:avLst/>
            </a:prstGeom>
          </p:spPr>
        </p:pic>
        <p:pic>
          <p:nvPicPr>
            <p:cNvPr id="25" name="Picture 24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49296" y="5422940"/>
              <a:ext cx="720000" cy="720000"/>
            </a:xfrm>
            <a:prstGeom prst="rect">
              <a:avLst/>
            </a:prstGeom>
          </p:spPr>
        </p:pic>
        <p:pic>
          <p:nvPicPr>
            <p:cNvPr id="26" name="Picture 4" descr="https://brandportal.infineon.com/media/cache/lowres/assets/00/197/55ed523d06b63.eps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64152" y="5445224"/>
              <a:ext cx="720000" cy="720000"/>
            </a:xfrm>
            <a:prstGeom prst="rect">
              <a:avLst/>
            </a:prstGeom>
            <a:noFill/>
            <a:ln w="28575"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6" descr="https://brandportal.infineon.com/media/cache/lowres/assets/06/149/5819dec61082b.eps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4936" y="5425956"/>
              <a:ext cx="720000" cy="720000"/>
            </a:xfrm>
            <a:prstGeom prst="rect">
              <a:avLst/>
            </a:prstGeom>
            <a:noFill/>
            <a:ln w="28575"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8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78512" y="5422940"/>
              <a:ext cx="720000" cy="72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0B8BD2D5-B3A9-4182-84D8-C6FD0831244F}"/>
              </a:ext>
            </a:extLst>
          </p:cNvPr>
          <p:cNvSpPr/>
          <p:nvPr/>
        </p:nvSpPr>
        <p:spPr bwMode="auto">
          <a:xfrm>
            <a:off x="364002" y="1590195"/>
            <a:ext cx="3602032" cy="68602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2000" tIns="72000" rIns="72000" bIns="72000" rtlCol="0" anchor="ctr"/>
          <a:lstStyle/>
          <a:p>
            <a:pPr algn="ctr"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SzPct val="100000"/>
            </a:pPr>
            <a:r>
              <a:rPr lang="en-US" sz="1200" dirty="0">
                <a:solidFill>
                  <a:srgbClr val="000000"/>
                </a:solidFill>
                <a:cs typeface="Arial" charset="0"/>
              </a:rPr>
              <a:t>Fully integrated 2MOS+1DRV</a:t>
            </a:r>
            <a:endParaRPr lang="de-AT" sz="1200" dirty="0">
              <a:latin typeface="Arial" panose="020B060402020202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113647C-CBF7-4599-BE05-2F4813E4AE2D}"/>
              </a:ext>
            </a:extLst>
          </p:cNvPr>
          <p:cNvSpPr/>
          <p:nvPr/>
        </p:nvSpPr>
        <p:spPr bwMode="auto">
          <a:xfrm>
            <a:off x="4601639" y="2419097"/>
            <a:ext cx="7169274" cy="720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wrap="square" lIns="72000" tIns="36000" rIns="36000" bIns="36000" rtlCol="0" anchor="ctr"/>
          <a:lstStyle/>
          <a:p>
            <a:pPr marL="177800" indent="-177800" eaLnBrk="0" hangingPunct="0">
              <a:buClr>
                <a:schemeClr val="accent1"/>
              </a:buClr>
              <a:buFont typeface="Verdana" panose="020B0604030504040204" pitchFamily="34" charset="0"/>
              <a:buChar char="›"/>
            </a:pPr>
            <a:r>
              <a:rPr lang="de-DE" sz="1200" dirty="0">
                <a:ea typeface="Verdana" pitchFamily="34" charset="0"/>
                <a:cs typeface="Verdana" pitchFamily="34" charset="0"/>
              </a:rPr>
              <a:t>Faster switching </a:t>
            </a:r>
            <a:r>
              <a:rPr lang="de-DE" sz="1200" dirty="0">
                <a:ea typeface="Verdana" pitchFamily="34" charset="0"/>
                <a:cs typeface="Verdana" pitchFamily="34" charset="0"/>
                <a:sym typeface="Wingdings" panose="05000000000000000000" pitchFamily="2" charset="2"/>
              </a:rPr>
              <a:t> </a:t>
            </a:r>
            <a:r>
              <a:rPr lang="de-DE" sz="1200" dirty="0">
                <a:ea typeface="Verdana" pitchFamily="34" charset="0"/>
                <a:cs typeface="Verdana" pitchFamily="34" charset="0"/>
              </a:rPr>
              <a:t>lower switching losses</a:t>
            </a:r>
            <a:r>
              <a:rPr lang="de-DE" sz="1200" dirty="0">
                <a:ea typeface="Verdana" pitchFamily="34" charset="0"/>
                <a:cs typeface="Verdana" pitchFamily="34" charset="0"/>
                <a:sym typeface="Wingdings" panose="05000000000000000000" pitchFamily="2" charset="2"/>
              </a:rPr>
              <a:t> </a:t>
            </a:r>
            <a:r>
              <a:rPr lang="de-DE" sz="1200" dirty="0">
                <a:ea typeface="Verdana" pitchFamily="34" charset="0"/>
                <a:cs typeface="Verdana" pitchFamily="34" charset="0"/>
              </a:rPr>
              <a:t>higher efficiency </a:t>
            </a:r>
          </a:p>
          <a:p>
            <a:pPr marL="177800" indent="-177800" eaLnBrk="0" hangingPunct="0">
              <a:buClr>
                <a:schemeClr val="accent1"/>
              </a:buClr>
              <a:buFont typeface="Verdana" panose="020B0604030504040204" pitchFamily="34" charset="0"/>
              <a:buChar char="›"/>
            </a:pPr>
            <a:r>
              <a:rPr lang="de-DE" sz="1200" dirty="0">
                <a:ea typeface="Verdana" pitchFamily="34" charset="0"/>
                <a:cs typeface="Verdana" pitchFamily="34" charset="0"/>
              </a:rPr>
              <a:t>Strong sink capability </a:t>
            </a:r>
            <a:r>
              <a:rPr lang="de-DE" sz="1400" dirty="0">
                <a:ea typeface="Verdana" pitchFamily="34" charset="0"/>
                <a:cs typeface="Verdana" pitchFamily="34" charset="0"/>
                <a:sym typeface="Wingdings" panose="05000000000000000000" pitchFamily="2" charset="2"/>
              </a:rPr>
              <a:t> </a:t>
            </a:r>
            <a:r>
              <a:rPr lang="de-DE" sz="1200" dirty="0">
                <a:ea typeface="Verdana" pitchFamily="34" charset="0"/>
                <a:cs typeface="Verdana" pitchFamily="34" charset="0"/>
              </a:rPr>
              <a:t>prevents induced turn on</a:t>
            </a:r>
            <a:endParaRPr lang="de-AT" sz="1200" dirty="0">
              <a:ea typeface="Verdana" pitchFamily="34" charset="0"/>
              <a:cs typeface="Verdana" pitchFamily="34" charset="0"/>
            </a:endParaRPr>
          </a:p>
        </p:txBody>
      </p:sp>
      <p:sp>
        <p:nvSpPr>
          <p:cNvPr id="31" name="Flowchart: Extract 30">
            <a:extLst>
              <a:ext uri="{FF2B5EF4-FFF2-40B4-BE49-F238E27FC236}">
                <a16:creationId xmlns:a16="http://schemas.microsoft.com/office/drawing/2014/main" id="{06E897E4-EC0D-4334-B9C3-EE643AC0B0E6}"/>
              </a:ext>
            </a:extLst>
          </p:cNvPr>
          <p:cNvSpPr/>
          <p:nvPr/>
        </p:nvSpPr>
        <p:spPr bwMode="auto">
          <a:xfrm rot="5400000">
            <a:off x="3901637" y="3428259"/>
            <a:ext cx="720000" cy="180021"/>
          </a:xfrm>
          <a:prstGeom prst="flowChartExtra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endParaRPr lang="en-US" sz="1500" dirty="0">
              <a:latin typeface="+mn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24CE2B-B785-4D48-BADE-D959F7161480}"/>
              </a:ext>
            </a:extLst>
          </p:cNvPr>
          <p:cNvSpPr/>
          <p:nvPr/>
        </p:nvSpPr>
        <p:spPr bwMode="auto">
          <a:xfrm>
            <a:off x="364002" y="1036515"/>
            <a:ext cx="3602032" cy="425885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r>
              <a:rPr lang="en-US" sz="1600" baseline="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Feature</a:t>
            </a:r>
            <a:endParaRPr lang="de-AT" sz="1600" baseline="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DB69401-E190-4CC3-9702-2F12A438FB2C}"/>
              </a:ext>
            </a:extLst>
          </p:cNvPr>
          <p:cNvSpPr/>
          <p:nvPr/>
        </p:nvSpPr>
        <p:spPr bwMode="auto">
          <a:xfrm>
            <a:off x="4601638" y="1065757"/>
            <a:ext cx="7169275" cy="425885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square" lIns="72000" tIns="72000" rIns="72000" bIns="72000" rtlCol="0" anchor="ctr"/>
          <a:lstStyle/>
          <a:p>
            <a:pPr algn="ctr" eaLnBrk="0" hangingPunct="0"/>
            <a:r>
              <a:rPr lang="en-US" sz="1600" baseline="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Benefits</a:t>
            </a:r>
            <a:endParaRPr lang="de-AT" sz="1600" baseline="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7456566"/>
      </p:ext>
    </p:extLst>
  </p:cSld>
  <p:clrMapOvr>
    <a:masterClrMapping/>
  </p:clrMapOvr>
  <p:transition spd="slow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CLMASTER" val="0"/>
  <p:tag name="SLIDESPERROW" val="4"/>
  <p:tag name="THUMBWIDTH" val="220"/>
  <p:tag name="INFINEON_CATEGORY" val="{&quot;CategoryList&quot;:[],&quot;CategoryDictionary&quot;:{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TITL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AGENDA_ELEMENTNAME" val="MIO_AGENDA_OVERVIEW_SLIDE"/>
  <p:tag name="MIO_AGENDA_CREATE_AGENDA_SLIDENUMBERS_TAG" val="True"/>
  <p:tag name="MIO_AGENDA_AUTOMATIC_UPDATE_TAG" val="True"/>
  <p:tag name="MIO_AGENDA_CREATE_SECTIONS_TAG" val="True"/>
  <p:tag name="MIO_SKIP_CDCHECK" val="true"/>
  <p:tag name="MIO_EKGUID" val="f47a1ee0-f493-4779-af51-7cedf6545323"/>
  <p:tag name="MIO_GUID" val="754ff063-5469-49f0-a6ee-5e3120c285f4"/>
  <p:tag name="MIO_VERSION" val="31.12.9999 23:59:59"/>
  <p:tag name="MIO_DBID" val="FDE84254-54DB-49E3-9A0E-CDE72035D530"/>
  <p:tag name="MIO_LASTDOWNLOADED" val="23.07.2021 11:18:28.894"/>
  <p:tag name="MIO_UPDATE" val="False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HIGHLIGHT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HIGHLIGHT_NUMBER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HIGHLIGHT_PAGENUMBER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HIGHLIGHT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HIGHLIGHT_NUMBER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HIGHLIGHT_PAGENUMBER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HIGHLIGHT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HIGHLIGHT_NUMBER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HIGHLIGHT_PAGENUMBER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HIGHLIGHT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HIGHLIGHT_NUMBER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HIGHLIGHT_PAGENUMBER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HIGHLIGHT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HIGHLIGHT_NUMBER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HIGHLIGHT_PAGENUMBER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TITLE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AGENDA_LEVEL_STRING" val="1"/>
  <p:tag name="MIO_AGENDA_ELEMENTNAME" val="Introduction"/>
  <p:tag name="MIO_AGENDA_NUMBER_STRING_TAG" val="1"/>
  <p:tag name="MIO_AGENDA_SHOW_SUBITEMS_LEVEL2_TAG" val="True"/>
  <p:tag name="MIO_AGENDA_SCALEMODE_MULTIPLE_SLIDES_TAG" val="True"/>
  <p:tag name="MIO_AGENDA_CREATE_AGENDA_SLIDENUMBERS_TAG" val="True"/>
  <p:tag name="MIO_AGENDA_AUTOMATIC_UPDATE_TAG" val="True"/>
  <p:tag name="MIO_AGENDA_CREATE_SECTIONS_TAG" val="True"/>
  <p:tag name="MIO_SKIP_CDCHECK" val="true"/>
  <p:tag name="MIO_EKGUID" val="f47a1ee0-f493-4779-af51-7cedf6545323"/>
  <p:tag name="MIO_GUID" val="14f47e85-f288-44ca-bc58-c7d8c6802748"/>
  <p:tag name="MIO_VERSION" val="31.12.9999 23:59:59"/>
  <p:tag name="MIO_DBID" val="FDE84254-54DB-49E3-9A0E-CDE72035D530"/>
  <p:tag name="MIO_LASTDOWNLOADED" val="23.07.2021 11:18:27.384"/>
  <p:tag name="MIO_UPDATE" val="False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_NUMBER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_PAGENUMBER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_NUMBER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_PAGENUMBER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_NUMBER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_PAGENUMBER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_NUMBER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_PAGENUMBER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HIGHLIGHT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HIGHLIGHT_NUMBER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HIGHLIGHT_PAGENUMBER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BULLETV2" val="empowerBulletV2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TITLE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AGENDA_LEVEL_STRING" val="2"/>
  <p:tag name="MIO_AGENDA_ELEMENTNAME" val="Product portfolio"/>
  <p:tag name="MIO_AGENDA_NUMBER_STRING_TAG" val="2"/>
  <p:tag name="MIO_AGENDA_SHOW_SUBITEMS_LEVEL2_TAG" val="True"/>
  <p:tag name="MIO_AGENDA_SCALEMODE_MULTIPLE_SLIDES_TAG" val="True"/>
  <p:tag name="MIO_AGENDA_CREATE_AGENDA_SLIDENUMBERS_TAG" val="True"/>
  <p:tag name="MIO_AGENDA_AUTOMATIC_UPDATE_TAG" val="True"/>
  <p:tag name="MIO_AGENDA_CREATE_SECTIONS_TAG" val="True"/>
  <p:tag name="MIO_SKIP_CDCHECK" val="true"/>
  <p:tag name="MIO_EKGUID" val="f47a1ee0-f493-4779-af51-7cedf6545323"/>
  <p:tag name="MIO_GUID" val="f7ed6b9e-277f-41cf-a6ee-f678b96c1c2f"/>
  <p:tag name="MIO_VERSION" val="31.12.9999 23:59:59"/>
  <p:tag name="MIO_DBID" val="FDE84254-54DB-49E3-9A0E-CDE72035D530"/>
  <p:tag name="MIO_LASTDOWNLOADED" val="23.07.2021 11:18:27.575"/>
  <p:tag name="MIO_UPDATE" val="False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_NUMBER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_PAGENUMBER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_NUMBER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_PAGENUMBER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_NUMBER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_PAGENUMBER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_NUMBER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_PAGENUMBER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HIGHLIGHT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HIGHLIGHT_NUMBER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HIGHLIGHT_PAGENUMBER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TITLE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AGENDA_LEVEL_STRING" val="3"/>
  <p:tag name="MIO_AGENDA_ELEMENTNAME" val="Key features and benefits"/>
  <p:tag name="MIO_AGENDA_NUMBER_STRING_TAG" val="3"/>
  <p:tag name="MIO_AGENDA_SHOW_SUBITEMS_LEVEL2_TAG" val="True"/>
  <p:tag name="MIO_AGENDA_SCALEMODE_MULTIPLE_SLIDES_TAG" val="True"/>
  <p:tag name="MIO_AGENDA_CREATE_AGENDA_SLIDENUMBERS_TAG" val="True"/>
  <p:tag name="MIO_AGENDA_AUTOMATIC_UPDATE_TAG" val="True"/>
  <p:tag name="MIO_AGENDA_CREATE_SECTIONS_TAG" val="True"/>
  <p:tag name="MIO_SKIP_CDCHECK" val="true"/>
  <p:tag name="MIO_EKGUID" val="f47a1ee0-f493-4779-af51-7cedf6545323"/>
  <p:tag name="MIO_GUID" val="ea4e6360-fb7c-4af0-a4d1-0920ebc6aa01"/>
  <p:tag name="MIO_VERSION" val="31.12.9999 23:59:59"/>
  <p:tag name="MIO_DBID" val="FDE84254-54DB-49E3-9A0E-CDE72035D530"/>
  <p:tag name="MIO_LASTDOWNLOADED" val="23.07.2021 11:18:27.769"/>
  <p:tag name="MIO_UPDATE" val="False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_NUMBER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_PAGENUMBER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_NUMBER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_PAGENUMBER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_NUMBER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_PAGENUMBER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_NUMBER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_PAGENUMBER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HIGHLIGHT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HIGHLIGHT_NUMBER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HIGHLIGHT_PAGENUMBER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B-SLIDENAME" val="Organisation chart 2"/>
  <p:tag name="FB-CATEGORY" val="Grid boxes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B-SLIDENAME" val="Process 1"/>
  <p:tag name="FB-CATEGORY" val="Process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BULLETV2" val="empowerBulletV2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TITLE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AGENDA_LEVEL_STRING" val="4"/>
  <p:tag name="MIO_AGENDA_ELEMENTNAME" val="Target applications"/>
  <p:tag name="MIO_AGENDA_NUMBER_STRING_TAG" val="4"/>
  <p:tag name="MIO_AGENDA_SHOW_SUBITEMS_LEVEL2_TAG" val="True"/>
  <p:tag name="MIO_AGENDA_SCALEMODE_MULTIPLE_SLIDES_TAG" val="True"/>
  <p:tag name="MIO_AGENDA_CREATE_AGENDA_SLIDENUMBERS_TAG" val="True"/>
  <p:tag name="MIO_AGENDA_AUTOMATIC_UPDATE_TAG" val="True"/>
  <p:tag name="MIO_AGENDA_CREATE_SECTIONS_TAG" val="True"/>
  <p:tag name="MIO_SKIP_CDCHECK" val="true"/>
  <p:tag name="MIO_EKGUID" val="f47a1ee0-f493-4779-af51-7cedf6545323"/>
  <p:tag name="MIO_GUID" val="811e61c7-26b2-495e-aa7a-48124c467a8c"/>
  <p:tag name="MIO_VERSION" val="31.12.9999 23:59:59"/>
  <p:tag name="MIO_DBID" val="FDE84254-54DB-49E3-9A0E-CDE72035D530"/>
  <p:tag name="MIO_LASTDOWNLOADED" val="23.07.2021 11:18:27.967"/>
  <p:tag name="MIO_UPDATE" val="False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_NUMBER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_PAGENUMBER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_NUMBER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_PAGENUMBER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_NUMBER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_PAGENUMBER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_NUMBER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_PAGENUMBER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HIGHLIGHT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HIGHLIGHT_NUMBER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HIGHLIGHT_PAGENUMBER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TITLE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AGENDA_LEVEL_STRING" val="5"/>
  <p:tag name="MIO_AGENDA_ELEMENTNAME" val="Demo boards"/>
  <p:tag name="MIO_AGENDA_NUMBER_STRING_TAG" val="5"/>
  <p:tag name="MIO_AGENDA_SHOW_SUBITEMS_LEVEL2_TAG" val="True"/>
  <p:tag name="MIO_AGENDA_SCALEMODE_MULTIPLE_SLIDES_TAG" val="True"/>
  <p:tag name="MIO_AGENDA_CREATE_AGENDA_SLIDENUMBERS_TAG" val="True"/>
  <p:tag name="MIO_AGENDA_AUTOMATIC_UPDATE_TAG" val="True"/>
  <p:tag name="MIO_AGENDA_CREATE_SECTIONS_TAG" val="True"/>
  <p:tag name="MIO_SKIP_CDCHECK" val="true"/>
  <p:tag name="MIO_EKGUID" val="f47a1ee0-f493-4779-af51-7cedf6545323"/>
  <p:tag name="MIO_GUID" val="50fc506e-7169-4d45-a4f8-b411093ae693"/>
  <p:tag name="MIO_VERSION" val="31.12.9999 23:59:59"/>
  <p:tag name="MIO_DBID" val="FDE84254-54DB-49E3-9A0E-CDE72035D530"/>
  <p:tag name="MIO_LASTDOWNLOADED" val="23.07.2021 11:18:28.153"/>
  <p:tag name="MIO_UPDATE" val="Fals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_NUMBER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_PAGENUMBER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_NUMBER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_PAGENUMBER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_NUMBER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_PAGENUMBER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_NUMBER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FIRSTELEMENT_PAGENUMBER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HIGHLIGHT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HIGHLIGHT_NUMBER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HIGHLIGHT_PAGENUMBER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FALLBACK_LAYOUT" val="5"/>
  <p:tag name="MIO_SHOW_DATE" val="False"/>
  <p:tag name="MIO_SHOW_FOOTER" val="False"/>
  <p:tag name="MIO_SHOW_PAGENUMBER" val="False"/>
  <p:tag name="MIO_AVOID_BLANK_LAYOUT" val="False"/>
  <p:tag name="MIO_CD_LAYOUT_VALID_AREA" val="False"/>
  <p:tag name="MIO_NUMBER_OF_VALID_LAYOUTS" val="19"/>
  <p:tag name="MIO_HDS" val="True"/>
  <p:tag name="MIO_SKIPVERSION" val="01.01.0001 00:00:00"/>
  <p:tag name="MIO_EKGUID" val="8065601e-5703-48da-bebd-d15d5a0b2647"/>
  <p:tag name="MIO_UPDATE" val="True"/>
  <p:tag name="MIO_VERSION" val="19.06.2021 06:46:20"/>
  <p:tag name="MIO_DBID" val="FDE84254-54DB-49E3-9A0E-CDE72035D530"/>
  <p:tag name="MIO_LASTDOWNLOADED" val="21.06.2021 09:06:22.744"/>
  <p:tag name="MIO_OBJECTNAME" val="Infineon LCD 16:9"/>
  <p:tag name="MIO_CDID" val="906d5752-464b-466e-b4dc-f788d8f8048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KIP_CDCHECK" val="True"/>
</p:tagLst>
</file>

<file path=ppt/theme/theme1.xml><?xml version="1.0" encoding="utf-8"?>
<a:theme xmlns:a="http://schemas.openxmlformats.org/drawingml/2006/main" name="Infineon 16:9">
  <a:themeElements>
    <a:clrScheme name="Infineon - new SUN">
      <a:dk1>
        <a:srgbClr val="000000"/>
      </a:dk1>
      <a:lt1>
        <a:srgbClr val="FFFFFF"/>
      </a:lt1>
      <a:dk2>
        <a:srgbClr val="FFE054"/>
      </a:dk2>
      <a:lt2>
        <a:srgbClr val="E9E6E6"/>
      </a:lt2>
      <a:accent1>
        <a:srgbClr val="E30034"/>
      </a:accent1>
      <a:accent2>
        <a:srgbClr val="928285"/>
      </a:accent2>
      <a:accent3>
        <a:srgbClr val="84B6A7"/>
      </a:accent3>
      <a:accent4>
        <a:srgbClr val="AEC067"/>
      </a:accent4>
      <a:accent5>
        <a:srgbClr val="F07F3C"/>
      </a:accent5>
      <a:accent6>
        <a:srgbClr val="AB377A"/>
      </a:accent6>
      <a:hlink>
        <a:srgbClr val="1122CC"/>
      </a:hlink>
      <a:folHlink>
        <a:srgbClr val="1122CC"/>
      </a:folHlink>
    </a:clrScheme>
    <a:fontScheme name="Infineon">
      <a:majorFont>
        <a:latin typeface="Arial"/>
        <a:ea typeface="Arial Unicode MS"/>
        <a:cs typeface="Arial"/>
      </a:majorFont>
      <a:minorFont>
        <a:latin typeface="Arial"/>
        <a:ea typeface="Arial Unicode MS"/>
        <a:cs typeface="Arial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4"/>
        </a:solidFill>
        <a:ln w="9525">
          <a:noFill/>
          <a:miter lim="800000"/>
          <a:headEnd/>
          <a:tailEnd/>
        </a:ln>
      </a:spPr>
      <a:bodyPr wrap="square" lIns="72000" tIns="72000" rIns="72000" bIns="72000" rtlCol="0" anchor="ctr"/>
      <a:lstStyle>
        <a:defPPr algn="ctr" eaLnBrk="0" hangingPunct="0">
          <a:defRPr sz="1600" baseline="0" dirty="0">
            <a:latin typeface="+mn-lt"/>
            <a:ea typeface="+mn-ea"/>
            <a:cs typeface="+mn-cs"/>
          </a:defRPr>
        </a:defPPr>
      </a:lstStyle>
    </a:spDef>
    <a:lnDef>
      <a:spPr>
        <a:ln w="19050"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auto">
        <a:noFill/>
        <a:ln w="9525">
          <a:noFill/>
          <a:miter lim="800000"/>
          <a:headEnd/>
          <a:tailEnd/>
        </a:ln>
        <a:effectLst/>
      </a:spPr>
      <a:bodyPr wrap="square" lIns="0" tIns="0" rIns="0" bIns="0" rtlCol="0" anchor="ctr" anchorCtr="0">
        <a:noAutofit/>
      </a:bodyPr>
      <a:lstStyle>
        <a:defPPr marL="180000" marR="0" indent="-180000" algn="l" defTabSz="576000" eaLnBrk="0" fontAlgn="auto" latinLnBrk="0" hangingPunct="0">
          <a:spcBef>
            <a:spcPts val="0"/>
          </a:spcBef>
          <a:spcAft>
            <a:spcPts val="0"/>
          </a:spcAft>
          <a:buClr>
            <a:schemeClr val="accent1"/>
          </a:buClr>
          <a:buSzTx/>
          <a:buFont typeface="Arial" panose="020B0604020202020204" pitchFamily="34" charset="0"/>
          <a:buChar char="›"/>
          <a:tabLst/>
          <a:defRPr sz="1400" kern="0" baseline="0" dirty="0">
            <a:latin typeface="+mn-l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Default Theme.pptx" id="{D88FC5A8-2C52-4B96-8441-B7C917922815}" vid="{3BCDA646-6813-4B50-BAC4-E17DD8C625BE}"/>
    </a:ext>
  </a:extLst>
</a:theme>
</file>

<file path=ppt/theme/theme2.xml><?xml version="1.0" encoding="utf-8"?>
<a:theme xmlns:a="http://schemas.openxmlformats.org/drawingml/2006/main" name="Larissa-Design">
  <a:themeElements>
    <a:clrScheme name="Infineon">
      <a:dk1>
        <a:srgbClr val="000000"/>
      </a:dk1>
      <a:lt1>
        <a:srgbClr val="FFFFFF"/>
      </a:lt1>
      <a:dk2>
        <a:srgbClr val="FFE054"/>
      </a:dk2>
      <a:lt2>
        <a:srgbClr val="E9E6E6"/>
      </a:lt2>
      <a:accent1>
        <a:srgbClr val="E30034"/>
      </a:accent1>
      <a:accent2>
        <a:srgbClr val="928285"/>
      </a:accent2>
      <a:accent3>
        <a:srgbClr val="84B6A7"/>
      </a:accent3>
      <a:accent4>
        <a:srgbClr val="AEC067"/>
      </a:accent4>
      <a:accent5>
        <a:srgbClr val="EE813C"/>
      </a:accent5>
      <a:accent6>
        <a:srgbClr val="AB377A"/>
      </a:accent6>
      <a:hlink>
        <a:srgbClr val="1122CC"/>
      </a:hlink>
      <a:folHlink>
        <a:srgbClr val="1122CC"/>
      </a:folHlink>
    </a:clrScheme>
    <a:fontScheme name="Infineon Fonts">
      <a:majorFont>
        <a:latin typeface="Verdana"/>
        <a:ea typeface=""/>
        <a:cs typeface="Verdana"/>
      </a:majorFont>
      <a:minorFont>
        <a:latin typeface="Verdana"/>
        <a:ea typeface=""/>
        <a:cs typeface="Verdana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Infineon_ColorTheme_2012">
      <a:dk1>
        <a:srgbClr val="00214A"/>
      </a:dk1>
      <a:lt1>
        <a:srgbClr val="FFFFFF"/>
      </a:lt1>
      <a:dk2>
        <a:srgbClr val="00214A"/>
      </a:dk2>
      <a:lt2>
        <a:srgbClr val="C8D8E6"/>
      </a:lt2>
      <a:accent1>
        <a:srgbClr val="B70D28"/>
      </a:accent1>
      <a:accent2>
        <a:srgbClr val="E3EBF2"/>
      </a:accent2>
      <a:accent3>
        <a:srgbClr val="005DA9"/>
      </a:accent3>
      <a:accent4>
        <a:srgbClr val="969696"/>
      </a:accent4>
      <a:accent5>
        <a:srgbClr val="FDC400"/>
      </a:accent5>
      <a:accent6>
        <a:srgbClr val="009651"/>
      </a:accent6>
      <a:hlink>
        <a:srgbClr val="1122CC"/>
      </a:hlink>
      <a:folHlink>
        <a:srgbClr val="1122CC"/>
      </a:folHlink>
    </a:clrScheme>
    <a:fontScheme name="Infineon Fonts">
      <a:majorFont>
        <a:latin typeface="Verdana"/>
        <a:ea typeface=""/>
        <a:cs typeface="Verdana"/>
      </a:majorFont>
      <a:minorFont>
        <a:latin typeface="Verdana"/>
        <a:ea typeface=""/>
        <a:cs typeface="Verdana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655AAE9148B404486CBFDD74AD2AA0B" ma:contentTypeVersion="2" ma:contentTypeDescription="Create a new document." ma:contentTypeScope="" ma:versionID="a24cc1775e4f53b56bd6bf310015a115">
  <xsd:schema xmlns:xsd="http://www.w3.org/2001/XMLSchema" xmlns:xs="http://www.w3.org/2001/XMLSchema" xmlns:p="http://schemas.microsoft.com/office/2006/metadata/properties" xmlns:ns2="a709603d-609a-478b-a91d-3c5e984c0e79" xmlns:ns3="6ef45842-284e-44e4-b2db-1749e7948b44" targetNamespace="http://schemas.microsoft.com/office/2006/metadata/properties" ma:root="true" ma:fieldsID="f8923fe8aa0ace7ab58ef4ccc8b43a85" ns2:_="" ns3:_="">
    <xsd:import namespace="a709603d-609a-478b-a91d-3c5e984c0e79"/>
    <xsd:import namespace="6ef45842-284e-44e4-b2db-1749e7948b44"/>
    <xsd:element name="properties">
      <xsd:complexType>
        <xsd:sequence>
          <xsd:element name="documentManagement">
            <xsd:complexType>
              <xsd:all>
                <xsd:element ref="ns2:Ver" minOccurs="0"/>
                <xsd:element ref="ns3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09603d-609a-478b-a91d-3c5e984c0e79" elementFormDefault="qualified">
    <xsd:import namespace="http://schemas.microsoft.com/office/2006/documentManagement/types"/>
    <xsd:import namespace="http://schemas.microsoft.com/office/infopath/2007/PartnerControls"/>
    <xsd:element name="Ver" ma:index="8" nillable="true" ma:displayName="Ver" ma:default="0" ma:internalName="Ver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f45842-284e-44e4-b2db-1749e7948b44" elementFormDefault="qualified">
    <xsd:import namespace="http://schemas.microsoft.com/office/2006/documentManagement/types"/>
    <xsd:import namespace="http://schemas.microsoft.com/office/infopath/2007/PartnerControls"/>
    <xsd:element name="SharedWithUsers" ma:index="9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er xmlns="a709603d-609a-478b-a91d-3c5e984c0e79">0</Ver>
  </documentManagement>
</p:properties>
</file>

<file path=customXml/item4.xml><?xml version="1.0" encoding="utf-8"?>
<?mso-contentType ?>
<customXsn xmlns="http://schemas.microsoft.com/office/2006/metadata/customXsn">
  <xsnLocation/>
  <cached>True</cached>
  <openByDefault>False</openByDefault>
  <xsnScope/>
</customXsn>
</file>

<file path=customXml/itemProps1.xml><?xml version="1.0" encoding="utf-8"?>
<ds:datastoreItem xmlns:ds="http://schemas.openxmlformats.org/officeDocument/2006/customXml" ds:itemID="{AF2014AB-78C2-4F59-9D6E-9572E72F778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709603d-609a-478b-a91d-3c5e984c0e79"/>
    <ds:schemaRef ds:uri="6ef45842-284e-44e4-b2db-1749e7948b4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3C6748B-B74E-4BE1-834C-AEBB9BCA18F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299A1D5-F553-4264-9022-E0136C61CE27}">
  <ds:schemaRefs>
    <ds:schemaRef ds:uri="http://schemas.microsoft.com/office/2006/documentManagement/types"/>
    <ds:schemaRef ds:uri="a709603d-609a-478b-a91d-3c5e984c0e79"/>
    <ds:schemaRef ds:uri="http://schemas.microsoft.com/office/2006/metadata/properties"/>
    <ds:schemaRef ds:uri="http://www.w3.org/XML/1998/namespace"/>
    <ds:schemaRef ds:uri="6ef45842-284e-44e4-b2db-1749e7948b44"/>
    <ds:schemaRef ds:uri="http://purl.org/dc/terms/"/>
    <ds:schemaRef ds:uri="http://purl.org/dc/elements/1.1/"/>
    <ds:schemaRef ds:uri="http://purl.org/dc/dcmitype/"/>
    <ds:schemaRef ds:uri="http://schemas.openxmlformats.org/package/2006/metadata/core-properties"/>
    <ds:schemaRef ds:uri="http://schemas.microsoft.com/office/infopath/2007/PartnerControls"/>
  </ds:schemaRefs>
</ds:datastoreItem>
</file>

<file path=customXml/itemProps4.xml><?xml version="1.0" encoding="utf-8"?>
<ds:datastoreItem xmlns:ds="http://schemas.openxmlformats.org/officeDocument/2006/customXml" ds:itemID="{EC144A13-A380-40B3-9980-61BD11F58D02}">
  <ds:schemaRefs>
    <ds:schemaRef ds:uri="http://schemas.microsoft.com/office/2006/metadata/customXs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0</TotalTime>
  <Words>1519</Words>
  <Application>Microsoft Office PowerPoint</Application>
  <PresentationFormat>Widescreen</PresentationFormat>
  <Paragraphs>373</Paragraphs>
  <Slides>23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3" baseType="lpstr">
      <vt:lpstr>宋体</vt:lpstr>
      <vt:lpstr>Arial</vt:lpstr>
      <vt:lpstr>Arial Unicode MS</vt:lpstr>
      <vt:lpstr>Calibri</vt:lpstr>
      <vt:lpstr>Segoe UI Semibold</vt:lpstr>
      <vt:lpstr>Source Sans Pro</vt:lpstr>
      <vt:lpstr>Tahoma</vt:lpstr>
      <vt:lpstr>Verdana</vt:lpstr>
      <vt:lpstr>Wingdings</vt:lpstr>
      <vt:lpstr>Infineon 16:9</vt:lpstr>
      <vt:lpstr>OptiMOS™ Power Stage 100 V 5 ohm</vt:lpstr>
      <vt:lpstr>Table of contents</vt:lpstr>
      <vt:lpstr>Table of contents</vt:lpstr>
      <vt:lpstr>OptiMOS™ Power Stage 100 V  Overview</vt:lpstr>
      <vt:lpstr>OptiMOS™ Power Stage 100 V  Half-bridge power stage for DC-DC and Inverters</vt:lpstr>
      <vt:lpstr>Table of contents</vt:lpstr>
      <vt:lpstr>OptiMOS™ Power Stage 100 V: Product portfolio DHPX050N10N5 5mΩ 100V</vt:lpstr>
      <vt:lpstr>Table of contents</vt:lpstr>
      <vt:lpstr>OptiMOS™ Power Stage 100 V   Feature and benefits </vt:lpstr>
      <vt:lpstr>OptiMOS™ Power Stage 100 V  Overshoot improvement</vt:lpstr>
      <vt:lpstr>OptiMOS™ Power Stage 100 V  PCB space saving</vt:lpstr>
      <vt:lpstr>Source Down Configuration Improved thermal PCB design</vt:lpstr>
      <vt:lpstr>Table of contents</vt:lpstr>
      <vt:lpstr>Target applications</vt:lpstr>
      <vt:lpstr>48 V-12 V isolated DC-DC brick converter Driver and MOSFET Integration</vt:lpstr>
      <vt:lpstr>Solar micro-inverter Driver and MOSFET Integration</vt:lpstr>
      <vt:lpstr>H-bridge motor drive Driver and MOSFET Integration </vt:lpstr>
      <vt:lpstr>Table of contents</vt:lpstr>
      <vt:lpstr>Demo board isolated DC-DC 48 V to 12 V  System solution</vt:lpstr>
      <vt:lpstr>Demo board isolated DC-DC 48 V to 12 V  System solution – thermal performance</vt:lpstr>
      <vt:lpstr>Demo board isolated DC-DC 48 V to 12 V  System solution – higher efficiency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Fighting Guide 100 V OptiMOS™ PowerStage: DHPx050N10N5</dc:title>
  <dc:creator>Mazzer Simone (IFAT PSS DCDC PM AE1 TD)</dc:creator>
  <cp:lastModifiedBy>Peric Jelena (IFAT PSS SMD MCC)</cp:lastModifiedBy>
  <cp:revision>92</cp:revision>
  <dcterms:created xsi:type="dcterms:W3CDTF">2021-07-23T09:09:19Z</dcterms:created>
  <dcterms:modified xsi:type="dcterms:W3CDTF">2021-08-26T09:10:42Z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ID">
    <vt:lpwstr/>
  </property>
  <property fmtid="{D5CDD505-2E9C-101B-9397-08002B2CF9AE}" pid="3" name="DocumentVersion">
    <vt:lpwstr/>
  </property>
  <property fmtid="{D5CDD505-2E9C-101B-9397-08002B2CF9AE}" pid="4" name="Proprietary">
    <vt:lpwstr/>
  </property>
  <property fmtid="{D5CDD505-2E9C-101B-9397-08002B2CF9AE}" pid="5" name="ConfidentialityMarking">
    <vt:lpwstr>restricted</vt:lpwstr>
  </property>
  <property fmtid="{D5CDD505-2E9C-101B-9397-08002B2CF9AE}" pid="6" name="AdditionalMarking">
    <vt:lpwstr/>
  </property>
  <property fmtid="{D5CDD505-2E9C-101B-9397-08002B2CF9AE}" pid="7" name="TemplateCompany">
    <vt:lpwstr>IFX</vt:lpwstr>
  </property>
  <property fmtid="{D5CDD505-2E9C-101B-9397-08002B2CF9AE}" pid="8" name="ContentTypeId">
    <vt:lpwstr>0x010100A655AAE9148B404486CBFDD74AD2AA0B</vt:lpwstr>
  </property>
  <property fmtid="{D5CDD505-2E9C-101B-9397-08002B2CF9AE}" pid="9" name="empower.integration.Classification.DocumentId">
    <vt:lpwstr/>
  </property>
  <property fmtid="{D5CDD505-2E9C-101B-9397-08002B2CF9AE}" pid="10" name="empower.integration.Classification.DocumentVersion">
    <vt:lpwstr/>
  </property>
  <property fmtid="{D5CDD505-2E9C-101B-9397-08002B2CF9AE}" pid="11" name="empower.integration.Classification.DocumentOwner">
    <vt:lpwstr/>
  </property>
  <property fmtid="{D5CDD505-2E9C-101B-9397-08002B2CF9AE}" pid="12" name="empower.integration.Classification.ShowFooter">
    <vt:bool>true</vt:bool>
  </property>
  <property fmtid="{D5CDD505-2E9C-101B-9397-08002B2CF9AE}" pid="13" name="empower.integration.Classification.RestrictionLevel">
    <vt:i4>1</vt:i4>
  </property>
  <property fmtid="{D5CDD505-2E9C-101B-9397-08002B2CF9AE}" pid="14" name="empower.integration.Classification.FooterDate">
    <vt:filetime>2021-02-08T06:22:00Z</vt:filetime>
  </property>
  <property fmtid="{D5CDD505-2E9C-101B-9397-08002B2CF9AE}" pid="15" name="empower.integration.Classification.DateFormat">
    <vt:lpwstr>yyyy-MM-dd</vt:lpwstr>
  </property>
  <property fmtid="{D5CDD505-2E9C-101B-9397-08002B2CF9AE}" pid="16" name="empower.integration.Classification.IsDraft">
    <vt:bool>false</vt:bool>
  </property>
  <property fmtid="{D5CDD505-2E9C-101B-9397-08002B2CF9AE}" pid="17" name="empower.integration.Classification.IsProprietary">
    <vt:bool>false</vt:bool>
  </property>
  <property fmtid="{D5CDD505-2E9C-101B-9397-08002B2CF9AE}" pid="18" name="empower.integration.Classification.HasAdditionalMarking">
    <vt:bool>false</vt:bool>
  </property>
  <property fmtid="{D5CDD505-2E9C-101B-9397-08002B2CF9AE}" pid="19" name="empower.integration.Classification.AdditionalMarking">
    <vt:lpwstr/>
  </property>
  <property fmtid="{D5CDD505-2E9C-101B-9397-08002B2CF9AE}" pid="20" name="empower.integration.Classification.IsEmpowerClassified">
    <vt:bool>true</vt:bool>
  </property>
  <property fmtid="{D5CDD505-2E9C-101B-9397-08002B2CF9AE}" pid="21" name="empower_migrated_document">
    <vt:lpwstr>true</vt:lpwstr>
  </property>
</Properties>
</file>