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63" r:id="rId12"/>
    <p:sldMasterId id="2147483785" r:id="rId13"/>
  </p:sldMasterIdLst>
  <p:notesMasterIdLst>
    <p:notesMasterId r:id="rId22"/>
  </p:notesMasterIdLst>
  <p:handoutMasterIdLst>
    <p:handoutMasterId r:id="rId23"/>
  </p:handoutMasterIdLst>
  <p:sldIdLst>
    <p:sldId id="680" r:id="rId14"/>
    <p:sldId id="448" r:id="rId15"/>
    <p:sldId id="449" r:id="rId16"/>
    <p:sldId id="641" r:id="rId17"/>
    <p:sldId id="643" r:id="rId18"/>
    <p:sldId id="644" r:id="rId19"/>
    <p:sldId id="779" r:id="rId20"/>
    <p:sldId id="682" r:id="rId21"/>
  </p:sldIdLst>
  <p:sldSz cx="12192000" cy="6858000"/>
  <p:notesSz cx="7315200" cy="96012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orient="horz" pos="981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75" userDrawn="1">
          <p15:clr>
            <a:srgbClr val="A4A3A4"/>
          </p15:clr>
        </p15:guide>
        <p15:guide id="2" orient="horz" pos="599" userDrawn="1">
          <p15:clr>
            <a:srgbClr val="A4A3A4"/>
          </p15:clr>
        </p15:guide>
        <p15:guide id="3" orient="horz" pos="425" userDrawn="1">
          <p15:clr>
            <a:srgbClr val="A4A3A4"/>
          </p15:clr>
        </p15:guide>
        <p15:guide id="4" orient="horz" pos="5874" userDrawn="1">
          <p15:clr>
            <a:srgbClr val="A4A3A4"/>
          </p15:clr>
        </p15:guide>
        <p15:guide id="5" pos="4313" userDrawn="1">
          <p15:clr>
            <a:srgbClr val="A4A3A4"/>
          </p15:clr>
        </p15:guide>
        <p15:guide id="6" pos="295" userDrawn="1">
          <p15:clr>
            <a:srgbClr val="A4A3A4"/>
          </p15:clr>
        </p15:guide>
        <p15:guide id="7" pos="855" userDrawn="1">
          <p15:clr>
            <a:srgbClr val="A4A3A4"/>
          </p15:clr>
        </p15:guide>
        <p15:guide id="8" pos="398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D3CA"/>
    <a:srgbClr val="AEC067"/>
    <a:srgbClr val="EE813C"/>
    <a:srgbClr val="589482"/>
    <a:srgbClr val="E6F0ED"/>
    <a:srgbClr val="BEB4B6"/>
    <a:srgbClr val="48625B"/>
    <a:srgbClr val="CEE2DC"/>
    <a:srgbClr val="3A6357"/>
    <a:srgbClr val="0F05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411" autoAdjust="0"/>
  </p:normalViewPr>
  <p:slideViewPr>
    <p:cSldViewPr snapToObjects="1" showGuides="1">
      <p:cViewPr varScale="1">
        <p:scale>
          <a:sx n="71" d="100"/>
          <a:sy n="71" d="100"/>
        </p:scale>
        <p:origin x="72" y="48"/>
      </p:cViewPr>
      <p:guideLst>
        <p:guide orient="horz" pos="935"/>
        <p:guide orient="horz" pos="981"/>
        <p:guide pos="211"/>
        <p:guide pos="7469"/>
      </p:guideLst>
    </p:cSldViewPr>
  </p:slideViewPr>
  <p:outlineViewPr>
    <p:cViewPr>
      <p:scale>
        <a:sx n="33" d="100"/>
        <a:sy n="33" d="100"/>
      </p:scale>
      <p:origin x="0" y="-20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 showGuides="1">
      <p:cViewPr varScale="1">
        <p:scale>
          <a:sx n="51" d="100"/>
          <a:sy n="51" d="100"/>
        </p:scale>
        <p:origin x="2364" y="56"/>
      </p:cViewPr>
      <p:guideLst>
        <p:guide orient="horz" pos="175"/>
        <p:guide orient="horz" pos="599"/>
        <p:guide orient="horz" pos="425"/>
        <p:guide orient="horz" pos="5874"/>
        <p:guide pos="4313"/>
        <p:guide pos="295"/>
        <p:guide pos="855"/>
        <p:guide pos="39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Master" Target="slideMasters/slideMaster2.xml"/><Relationship Id="rId18" Type="http://schemas.openxmlformats.org/officeDocument/2006/relationships/slide" Target="slides/slide5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4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tags" Target="tags/tag1.xml"/><Relationship Id="rId5" Type="http://schemas.openxmlformats.org/officeDocument/2006/relationships/customXml" Target="../customXml/item5.xml"/><Relationship Id="rId15" Type="http://schemas.openxmlformats.org/officeDocument/2006/relationships/slide" Target="slides/slide2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9" Type="http://schemas.openxmlformats.org/officeDocument/2006/relationships/slide" Target="slides/slide6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63677698297045"/>
          <c:y val="5.5699516870497873E-2"/>
          <c:w val="0.73802426614923744"/>
          <c:h val="0.72084182838543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BIC SFET4 DPAK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Ron</c:v>
                </c:pt>
                <c:pt idx="1">
                  <c:v>RonxQG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C8-4FEF-8711-F689C84EA21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BIC SFET5 SSO8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Ron</c:v>
                </c:pt>
                <c:pt idx="1">
                  <c:v>RonxQG</c:v>
                </c:pt>
              </c:strCache>
            </c:strRef>
          </c:cat>
          <c:val>
            <c:numRef>
              <c:f>Sheet1!$C$2:$C$3</c:f>
              <c:numCache>
                <c:formatCode>0%</c:formatCode>
                <c:ptCount val="2"/>
                <c:pt idx="0">
                  <c:v>0.51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C8-4FEF-8711-F689C84EA2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0687231"/>
        <c:axId val="890687647"/>
      </c:barChart>
      <c:catAx>
        <c:axId val="890687231"/>
        <c:scaling>
          <c:orientation val="minMax"/>
        </c:scaling>
        <c:delete val="0"/>
        <c:axPos val="b"/>
        <c:numFmt formatCode="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0687647"/>
        <c:crosses val="autoZero"/>
        <c:auto val="0"/>
        <c:lblAlgn val="ctr"/>
        <c:lblOffset val="100"/>
        <c:noMultiLvlLbl val="0"/>
      </c:catAx>
      <c:valAx>
        <c:axId val="89068764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0687231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524902222689983E-2"/>
          <c:y val="0.8666612118173056"/>
          <c:w val="0.98592056180719734"/>
          <c:h val="0.133338788182694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7092" y="278491"/>
            <a:ext cx="4557362" cy="39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112" y="276896"/>
            <a:ext cx="907675" cy="39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357697" y="9326549"/>
            <a:ext cx="4971130" cy="168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pPr algn="ctr"/>
            <a:r>
              <a:rPr lang="en-US" sz="800" b="1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restricted</a:t>
            </a:r>
            <a:endParaRPr lang="en-US" sz="800" b="1" dirty="0">
              <a:solidFill>
                <a:srgbClr val="E30034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67092" y="9326549"/>
            <a:ext cx="890604" cy="168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2021-11-08</a:t>
            </a:r>
          </a:p>
          <a:p>
            <a:pPr algn="l"/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6328827" y="9326549"/>
            <a:ext cx="462384" cy="1684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F5C0219B-6BDB-4B3D-B2CF-37CDBF2E1B96}" type="slidenum">
              <a:rPr lang="en-US" sz="80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‹#›</a:t>
            </a:fld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endParaRPr lang="en-US" sz="80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14313" y="950913"/>
            <a:ext cx="7742238" cy="4356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7092" y="5505301"/>
            <a:ext cx="6380275" cy="344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67833" y="276896"/>
            <a:ext cx="4557362" cy="39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9112" y="276896"/>
            <a:ext cx="907675" cy="39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357697" y="9325689"/>
            <a:ext cx="4971128" cy="135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67092" y="9325689"/>
            <a:ext cx="890605" cy="135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2021-11-08</a:t>
            </a:r>
          </a:p>
          <a:p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6328826" y="9325689"/>
            <a:ext cx="518541" cy="1359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B6C981D-F0B2-4F34-90BD-58717DFE753D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603250" y="982663"/>
            <a:ext cx="8004175" cy="4503737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221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restricted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E30034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2021-11-08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092501-DA27-494B-9BE9-74A381DE60C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278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212725" y="950913"/>
            <a:ext cx="7740650" cy="4354512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…..</a:t>
            </a:r>
          </a:p>
          <a:p>
            <a:r>
              <a:rPr lang="en-US" baseline="0" dirty="0"/>
              <a:t>Aleksandra: For me these numbers are really great!</a:t>
            </a:r>
          </a:p>
          <a:p>
            <a:r>
              <a:rPr lang="en-US" baseline="0" dirty="0"/>
              <a:t>But, what does it mean in Euros or Dollars, Adrian? </a:t>
            </a:r>
            <a:endParaRPr lang="en-US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</a:p>
          <a:p>
            <a:r>
              <a:rPr lang="en-US" b="1" smtClean="0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2021-11-08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A1C5E66-DB48-4BED-9F9D-F337E9D7F8EB}" type="slidenum">
              <a:rPr lang="en-US" smtClean="0"/>
              <a:t>2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9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212725" y="950913"/>
            <a:ext cx="7740650" cy="4354512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2021-11-08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6B9927C-2AAB-4262-917C-F00B6A5E8B25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91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212725" y="950913"/>
            <a:ext cx="7740650" cy="4354512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</a:p>
          <a:p>
            <a:r>
              <a:rPr lang="en-US" b="1" smtClean="0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2021-11-08</a:t>
            </a:r>
          </a:p>
          <a:p>
            <a:endParaRPr lang="en-US" dirty="0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5212D21-F2C7-4571-A691-D7C53332ECD5}" type="slidenum">
              <a:rPr lang="en-US" smtClean="0"/>
              <a:t>4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75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IFXSHAPE"/>
          <p:cNvSpPr txBox="1">
            <a:spLocks noGrp="1" noChangeArrowheads="1"/>
          </p:cNvSpPr>
          <p:nvPr/>
        </p:nvSpPr>
        <p:spPr bwMode="auto">
          <a:xfrm>
            <a:off x="4143430" y="9120008"/>
            <a:ext cx="3170036" cy="4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115" tIns="49058" rIns="98115" bIns="49058" anchor="b"/>
          <a:lstStyle/>
          <a:p>
            <a:pPr algn="r"/>
            <a:fld id="{69E5A4BF-163A-45B6-A4B3-E225B35B2977}" type="slidenum">
              <a:rPr lang="de-DE" sz="1300">
                <a:solidFill>
                  <a:prstClr val="black"/>
                </a:solidFill>
              </a:rPr>
              <a:pPr algn="r"/>
              <a:t>5</a:t>
            </a:fld>
            <a:endParaRPr lang="de-DE" sz="1300" dirty="0">
              <a:solidFill>
                <a:prstClr val="black"/>
              </a:solidFill>
            </a:endParaRPr>
          </a:p>
        </p:txBody>
      </p:sp>
      <p:sp>
        <p:nvSpPr>
          <p:cNvPr id="123907" name="IFXSHAPE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725488"/>
            <a:ext cx="6378575" cy="3589337"/>
          </a:xfrm>
          <a:ln w="12700" cap="flat">
            <a:solidFill>
              <a:schemeClr val="tx1"/>
            </a:solidFill>
          </a:ln>
        </p:spPr>
      </p:sp>
      <p:sp>
        <p:nvSpPr>
          <p:cNvPr id="123908" name="IFXSHAPE"/>
          <p:cNvSpPr>
            <a:spLocks noGrp="1" noChangeArrowheads="1"/>
          </p:cNvSpPr>
          <p:nvPr>
            <p:ph type="body" idx="1"/>
          </p:nvPr>
        </p:nvSpPr>
        <p:spPr>
          <a:xfrm>
            <a:off x="537886" y="4804385"/>
            <a:ext cx="6150945" cy="4191540"/>
          </a:xfrm>
          <a:noFill/>
          <a:ln/>
        </p:spPr>
        <p:txBody>
          <a:bodyPr lIns="98777" tIns="48522" rIns="98777" bIns="48522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45061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IFXSHAPE"/>
          <p:cNvSpPr txBox="1">
            <a:spLocks noGrp="1" noChangeArrowheads="1"/>
          </p:cNvSpPr>
          <p:nvPr/>
        </p:nvSpPr>
        <p:spPr bwMode="auto">
          <a:xfrm>
            <a:off x="4143430" y="9120008"/>
            <a:ext cx="3170036" cy="4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115" tIns="49058" rIns="98115" bIns="49058" anchor="b"/>
          <a:lstStyle/>
          <a:p>
            <a:pPr algn="r"/>
            <a:fld id="{69E5A4BF-163A-45B6-A4B3-E225B35B2977}" type="slidenum">
              <a:rPr lang="de-DE" sz="1300">
                <a:solidFill>
                  <a:prstClr val="black"/>
                </a:solidFill>
              </a:rPr>
              <a:pPr algn="r"/>
              <a:t>6</a:t>
            </a:fld>
            <a:endParaRPr lang="de-DE" sz="1300" dirty="0">
              <a:solidFill>
                <a:prstClr val="black"/>
              </a:solidFill>
            </a:endParaRPr>
          </a:p>
        </p:txBody>
      </p:sp>
      <p:sp>
        <p:nvSpPr>
          <p:cNvPr id="123907" name="IFXSHAPE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725488"/>
            <a:ext cx="6378575" cy="3589337"/>
          </a:xfrm>
          <a:ln w="12700" cap="flat">
            <a:solidFill>
              <a:schemeClr val="tx1"/>
            </a:solidFill>
          </a:ln>
        </p:spPr>
      </p:sp>
      <p:sp>
        <p:nvSpPr>
          <p:cNvPr id="123908" name="IFXSHAPE"/>
          <p:cNvSpPr>
            <a:spLocks noGrp="1" noChangeArrowheads="1"/>
          </p:cNvSpPr>
          <p:nvPr>
            <p:ph type="body" idx="1"/>
          </p:nvPr>
        </p:nvSpPr>
        <p:spPr>
          <a:xfrm>
            <a:off x="537886" y="4804385"/>
            <a:ext cx="6150945" cy="4191540"/>
          </a:xfrm>
          <a:noFill/>
          <a:ln/>
        </p:spPr>
        <p:txBody>
          <a:bodyPr lIns="98777" tIns="48522" rIns="98777" bIns="48522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82772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IFXSHAPE"/>
          <p:cNvSpPr txBox="1">
            <a:spLocks noGrp="1" noChangeArrowheads="1"/>
          </p:cNvSpPr>
          <p:nvPr/>
        </p:nvSpPr>
        <p:spPr bwMode="auto">
          <a:xfrm>
            <a:off x="4143430" y="9120008"/>
            <a:ext cx="3170036" cy="47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115" tIns="49058" rIns="98115" bIns="49058"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E5A4BF-163A-45B6-A4B3-E225B35B2977}" type="slidenum">
              <a:rPr kumimoji="0" lang="de-DE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</a:endParaRPr>
          </a:p>
        </p:txBody>
      </p:sp>
      <p:sp>
        <p:nvSpPr>
          <p:cNvPr id="123907" name="IFXSHAPE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68313" y="725488"/>
            <a:ext cx="6378575" cy="3589337"/>
          </a:xfrm>
          <a:ln w="12700" cap="flat">
            <a:solidFill>
              <a:schemeClr val="tx1"/>
            </a:solidFill>
          </a:ln>
        </p:spPr>
      </p:sp>
      <p:sp>
        <p:nvSpPr>
          <p:cNvPr id="123908" name="IFXSHAPE"/>
          <p:cNvSpPr>
            <a:spLocks noGrp="1" noChangeArrowheads="1"/>
          </p:cNvSpPr>
          <p:nvPr>
            <p:ph type="body" idx="1"/>
          </p:nvPr>
        </p:nvSpPr>
        <p:spPr>
          <a:xfrm>
            <a:off x="537886" y="4804385"/>
            <a:ext cx="6150945" cy="4191540"/>
          </a:xfrm>
          <a:noFill/>
          <a:ln/>
        </p:spPr>
        <p:txBody>
          <a:bodyPr lIns="98777" tIns="48522" rIns="98777" bIns="48522"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67616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3482975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Copyright © Infineon Technologies AG 2021. All rights reserved.</a:t>
            </a:r>
          </a:p>
          <a:p>
            <a:r>
              <a:rPr lang="en-US" b="1" smtClean="0">
                <a:latin typeface="Arial" panose="020B0604020202020204" pitchFamily="34" charset="0"/>
                <a:cs typeface="Arial" panose="020B0604020202020204" pitchFamily="34" charset="0"/>
              </a:rPr>
              <a:t>restricted</a:t>
            </a:r>
            <a:endParaRPr lang="en-US" b="1" dirty="0">
              <a:solidFill>
                <a:srgbClr val="E300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2021-11-08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8EC0E08-F1E0-448D-BAD3-BBEA0486E8EF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951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jp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3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5" name="Freihandform 24"/>
          <p:cNvSpPr/>
          <p:nvPr userDrawn="1"/>
        </p:nvSpPr>
        <p:spPr bwMode="auto">
          <a:xfrm>
            <a:off x="-6096" y="1"/>
            <a:ext cx="12204192" cy="5167548"/>
          </a:xfrm>
          <a:custGeom>
            <a:avLst/>
            <a:gdLst>
              <a:gd name="connsiteX0" fmla="*/ 0 w 9153144"/>
              <a:gd name="connsiteY0" fmla="*/ 3877056 h 3877056"/>
              <a:gd name="connsiteX1" fmla="*/ 0 w 9153144"/>
              <a:gd name="connsiteY1" fmla="*/ 0 h 3877056"/>
              <a:gd name="connsiteX2" fmla="*/ 9153144 w 9153144"/>
              <a:gd name="connsiteY2" fmla="*/ 0 h 3877056"/>
              <a:gd name="connsiteX3" fmla="*/ 9153144 w 9153144"/>
              <a:gd name="connsiteY3" fmla="*/ 3461004 h 3877056"/>
              <a:gd name="connsiteX4" fmla="*/ 0 w 9153144"/>
              <a:gd name="connsiteY4" fmla="*/ 3877056 h 387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3144" h="3877056">
                <a:moveTo>
                  <a:pt x="0" y="3877056"/>
                </a:moveTo>
                <a:lnTo>
                  <a:pt x="0" y="0"/>
                </a:lnTo>
                <a:lnTo>
                  <a:pt x="9153144" y="0"/>
                </a:lnTo>
                <a:lnTo>
                  <a:pt x="9153144" y="3461004"/>
                </a:lnTo>
                <a:lnTo>
                  <a:pt x="0" y="3877056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3791" b="-14127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uppieren 27"/>
          <p:cNvGrpSpPr/>
          <p:nvPr userDrawn="1"/>
        </p:nvGrpSpPr>
        <p:grpSpPr>
          <a:xfrm>
            <a:off x="-6096" y="0"/>
            <a:ext cx="12204192" cy="5061181"/>
            <a:chOff x="-4573" y="2281"/>
            <a:chExt cx="9153144" cy="5482946"/>
          </a:xfrm>
        </p:grpSpPr>
        <p:cxnSp>
          <p:nvCxnSpPr>
            <p:cNvPr id="18" name="Gerade Verbindung 30"/>
            <p:cNvCxnSpPr/>
            <p:nvPr/>
          </p:nvCxnSpPr>
          <p:spPr>
            <a:xfrm>
              <a:off x="1979712" y="4861158"/>
              <a:ext cx="72007" cy="62406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31"/>
            <p:cNvCxnSpPr/>
            <p:nvPr/>
          </p:nvCxnSpPr>
          <p:spPr>
            <a:xfrm>
              <a:off x="-4573" y="3613021"/>
              <a:ext cx="1984284" cy="1248139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32"/>
            <p:cNvCxnSpPr/>
            <p:nvPr/>
          </p:nvCxnSpPr>
          <p:spPr>
            <a:xfrm flipH="1">
              <a:off x="1979711" y="2589938"/>
              <a:ext cx="7168860" cy="22712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Ellipse 34"/>
            <p:cNvSpPr/>
            <p:nvPr/>
          </p:nvSpPr>
          <p:spPr bwMode="auto">
            <a:xfrm>
              <a:off x="1907704" y="4757158"/>
              <a:ext cx="144016" cy="20800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21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Gerade Verbindung 35"/>
            <p:cNvCxnSpPr/>
            <p:nvPr/>
          </p:nvCxnSpPr>
          <p:spPr>
            <a:xfrm flipH="1">
              <a:off x="6243551" y="2281"/>
              <a:ext cx="2520280" cy="518201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Grafik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2"/>
          </a:xfrm>
          <a:prstGeom prst="rect">
            <a:avLst/>
          </a:prstGeom>
        </p:spPr>
      </p:pic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432984"/>
            <a:ext cx="8256000" cy="82073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667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1240539"/>
            <a:ext cx="8447616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buNone/>
              <a:defRPr sz="4800"/>
            </a:lvl1pPr>
            <a:lvl2pPr marL="383990" indent="0">
              <a:buNone/>
              <a:defRPr sz="2400"/>
            </a:lvl2pPr>
            <a:lvl3pPr marL="767981" indent="0">
              <a:buNone/>
              <a:defRPr sz="2400"/>
            </a:lvl3pPr>
            <a:lvl4pPr marL="1151971" indent="0">
              <a:buNone/>
              <a:defRPr sz="2400"/>
            </a:lvl4pPr>
            <a:lvl5pPr marL="1439964" indent="0">
              <a:buNone/>
              <a:defRPr sz="24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85488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539BE5E-CF54-4097-9A63-44FAD47A6F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3860801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3860801"/>
            <a:ext cx="5665388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0623489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8FFC4FE-570A-490D-A02B-44F9634A83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3"/>
            <a:ext cx="11521280" cy="1232667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0931"/>
            <a:ext cx="5664629" cy="194582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2780931"/>
            <a:ext cx="5664629" cy="194582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6"/>
            <a:ext cx="11521280" cy="1296567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2052850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71F63DD-BD2F-49A8-ADE8-A4978A1BFB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5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236297374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B54121C-DDA7-46C6-8104-D3E43095F8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368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0"/>
            <a:ext cx="3937000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3" y="2781300"/>
            <a:ext cx="3456516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6" y="2781300"/>
            <a:ext cx="3744383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/>
            </a:lvl1pPr>
            <a:lvl2pPr>
              <a:spcAft>
                <a:spcPts val="0"/>
              </a:spcAft>
              <a:defRPr/>
            </a:lvl2pPr>
            <a:lvl3pPr>
              <a:spcAft>
                <a:spcPts val="0"/>
              </a:spcAft>
              <a:defRPr/>
            </a:lvl3pPr>
            <a:lvl4pPr>
              <a:spcAft>
                <a:spcPts val="0"/>
              </a:spcAft>
              <a:defRPr/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504983935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ED88581-0B0C-4238-B2DF-25ADB70A7F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1867"/>
            </a:lvl3pPr>
            <a:lvl4pPr>
              <a:defRPr sz="1600"/>
            </a:lvl4pPr>
            <a:lvl5pPr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6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1867"/>
            </a:lvl3pPr>
            <a:lvl4pPr>
              <a:defRPr sz="1600"/>
            </a:lvl4pPr>
            <a:lvl5pPr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3" y="1268414"/>
            <a:ext cx="2688167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1867"/>
            </a:lvl3pPr>
            <a:lvl4pPr>
              <a:defRPr sz="1600"/>
            </a:lvl4pPr>
            <a:lvl5pPr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4" y="1268414"/>
            <a:ext cx="2784309" cy="51133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1867"/>
            </a:lvl3pPr>
            <a:lvl4pPr>
              <a:defRPr sz="1600"/>
            </a:lvl4pPr>
            <a:lvl5pPr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386844513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A2F1FD7-74F2-4C7D-95FC-89E0A6E807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368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 sz="2133"/>
            </a:lvl1pPr>
            <a:lvl2pPr>
              <a:spcAft>
                <a:spcPts val="0"/>
              </a:spcAft>
              <a:defRPr sz="2133"/>
            </a:lvl2pPr>
            <a:lvl3pPr>
              <a:spcAft>
                <a:spcPts val="0"/>
              </a:spcAft>
              <a:defRPr sz="1867"/>
            </a:lvl3pPr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2133"/>
            </a:lvl1pPr>
            <a:lvl2pPr>
              <a:spcAft>
                <a:spcPts val="0"/>
              </a:spcAft>
              <a:defRPr sz="2133"/>
            </a:lvl2pPr>
            <a:lvl3pPr>
              <a:spcAft>
                <a:spcPts val="0"/>
              </a:spcAft>
              <a:defRPr sz="1867"/>
            </a:lvl3pPr>
            <a:lvl4pPr>
              <a:spcAft>
                <a:spcPts val="0"/>
              </a:spcAft>
              <a:defRPr sz="1600"/>
            </a:lvl4pPr>
            <a:lvl5pPr>
              <a:spcAft>
                <a:spcPts val="0"/>
              </a:spcAft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6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2133"/>
            </a:lvl1pPr>
            <a:lvl2pPr>
              <a:spcAft>
                <a:spcPts val="0"/>
              </a:spcAft>
              <a:defRPr sz="2133"/>
            </a:lvl2pPr>
            <a:lvl3pPr>
              <a:spcAft>
                <a:spcPts val="0"/>
              </a:spcAft>
              <a:defRPr sz="1867"/>
            </a:lvl3pPr>
            <a:lvl4pPr>
              <a:spcAft>
                <a:spcPts val="0"/>
              </a:spcAft>
              <a:defRPr sz="1600"/>
            </a:lvl4pPr>
            <a:lvl5pPr>
              <a:spcAft>
                <a:spcPts val="0"/>
              </a:spcAft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3" y="2781300"/>
            <a:ext cx="2688167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2133"/>
            </a:lvl1pPr>
            <a:lvl2pPr>
              <a:spcAft>
                <a:spcPts val="0"/>
              </a:spcAft>
              <a:defRPr sz="2133"/>
            </a:lvl2pPr>
            <a:lvl3pPr>
              <a:spcAft>
                <a:spcPts val="0"/>
              </a:spcAft>
              <a:defRPr sz="1867"/>
            </a:lvl3pPr>
            <a:lvl4pPr>
              <a:spcAft>
                <a:spcPts val="0"/>
              </a:spcAft>
              <a:defRPr sz="1600"/>
            </a:lvl4pPr>
            <a:lvl5pPr>
              <a:spcAft>
                <a:spcPts val="0"/>
              </a:spcAft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4" y="2781300"/>
            <a:ext cx="2784309" cy="360045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Aft>
                <a:spcPts val="0"/>
              </a:spcAft>
              <a:defRPr sz="2133"/>
            </a:lvl1pPr>
            <a:lvl2pPr>
              <a:spcAft>
                <a:spcPts val="0"/>
              </a:spcAft>
              <a:defRPr sz="2133"/>
            </a:lvl2pPr>
            <a:lvl3pPr>
              <a:spcAft>
                <a:spcPts val="0"/>
              </a:spcAft>
              <a:defRPr sz="1867"/>
            </a:lvl3pPr>
            <a:lvl4pPr>
              <a:spcAft>
                <a:spcPts val="0"/>
              </a:spcAft>
              <a:defRPr sz="1600"/>
            </a:lvl4pPr>
            <a:lvl5pPr>
              <a:spcAft>
                <a:spcPts val="0"/>
              </a:spcAft>
              <a:defRPr sz="1467"/>
            </a:lvl5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100810579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E2D6287-BCDD-47D1-BF1B-02874A2CF7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938009447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ull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FXSHAPE"/>
          <p:cNvSpPr>
            <a:spLocks noGrp="1"/>
          </p:cNvSpPr>
          <p:nvPr>
            <p:ph type="ftr" sz="quarter" idx="10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02087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"/>
            <a:ext cx="12192000" cy="6856781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CEB17D8-E822-46B0-AD00-96789FB6A2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87982111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pic>
        <p:nvPicPr>
          <p:cNvPr id="55" name="Grafik 18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39" y="5809305"/>
            <a:ext cx="1371600" cy="603504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9368" y="-6178"/>
            <a:ext cx="12201367" cy="3874911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1671 w 9156440"/>
              <a:gd name="connsiteY0" fmla="*/ 4053675 h 4053675"/>
              <a:gd name="connsiteX1" fmla="*/ 9156440 w 9156440"/>
              <a:gd name="connsiteY1" fmla="*/ 3663696 h 4053675"/>
              <a:gd name="connsiteX2" fmla="*/ 9156440 w 9156440"/>
              <a:gd name="connsiteY2" fmla="*/ 0 h 4053675"/>
              <a:gd name="connsiteX3" fmla="*/ 0 w 9156440"/>
              <a:gd name="connsiteY3" fmla="*/ 6178 h 4053675"/>
              <a:gd name="connsiteX4" fmla="*/ 1671 w 9156440"/>
              <a:gd name="connsiteY4" fmla="*/ 4053675 h 4053675"/>
              <a:gd name="connsiteX0" fmla="*/ 9355 w 9156440"/>
              <a:gd name="connsiteY0" fmla="*/ 4061729 h 4061729"/>
              <a:gd name="connsiteX1" fmla="*/ 9156440 w 9156440"/>
              <a:gd name="connsiteY1" fmla="*/ 3663696 h 4061729"/>
              <a:gd name="connsiteX2" fmla="*/ 9156440 w 9156440"/>
              <a:gd name="connsiteY2" fmla="*/ 0 h 4061729"/>
              <a:gd name="connsiteX3" fmla="*/ 0 w 9156440"/>
              <a:gd name="connsiteY3" fmla="*/ 6178 h 4061729"/>
              <a:gd name="connsiteX4" fmla="*/ 9355 w 9156440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173 w 9170342"/>
              <a:gd name="connsiteY0" fmla="*/ 4061729 h 4061729"/>
              <a:gd name="connsiteX1" fmla="*/ 9170342 w 9170342"/>
              <a:gd name="connsiteY1" fmla="*/ 3663696 h 4061729"/>
              <a:gd name="connsiteX2" fmla="*/ 9170342 w 9170342"/>
              <a:gd name="connsiteY2" fmla="*/ 0 h 4061729"/>
              <a:gd name="connsiteX3" fmla="*/ 13902 w 9170342"/>
              <a:gd name="connsiteY3" fmla="*/ 6178 h 4061729"/>
              <a:gd name="connsiteX4" fmla="*/ 173 w 9170342"/>
              <a:gd name="connsiteY4" fmla="*/ 4061729 h 4061729"/>
              <a:gd name="connsiteX0" fmla="*/ 289 w 9162763"/>
              <a:gd name="connsiteY0" fmla="*/ 4061729 h 4061729"/>
              <a:gd name="connsiteX1" fmla="*/ 9162763 w 9162763"/>
              <a:gd name="connsiteY1" fmla="*/ 3663696 h 4061729"/>
              <a:gd name="connsiteX2" fmla="*/ 9162763 w 9162763"/>
              <a:gd name="connsiteY2" fmla="*/ 0 h 4061729"/>
              <a:gd name="connsiteX3" fmla="*/ 6323 w 9162763"/>
              <a:gd name="connsiteY3" fmla="*/ 6178 h 4061729"/>
              <a:gd name="connsiteX4" fmla="*/ 289 w 9162763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3511 w 9165985"/>
              <a:gd name="connsiteY0" fmla="*/ 4061729 h 4061729"/>
              <a:gd name="connsiteX1" fmla="*/ 9165985 w 9165985"/>
              <a:gd name="connsiteY1" fmla="*/ 3663696 h 4061729"/>
              <a:gd name="connsiteX2" fmla="*/ 9165985 w 9165985"/>
              <a:gd name="connsiteY2" fmla="*/ 0 h 4061729"/>
              <a:gd name="connsiteX3" fmla="*/ 0 w 9165985"/>
              <a:gd name="connsiteY3" fmla="*/ 6178 h 4061729"/>
              <a:gd name="connsiteX4" fmla="*/ 3511 w 9165985"/>
              <a:gd name="connsiteY4" fmla="*/ 4061729 h 4061729"/>
              <a:gd name="connsiteX0" fmla="*/ 7329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7329 w 9169803"/>
              <a:gd name="connsiteY4" fmla="*/ 4061729 h 4061729"/>
              <a:gd name="connsiteX0" fmla="*/ 1220 w 9169803"/>
              <a:gd name="connsiteY0" fmla="*/ 4061729 h 4061729"/>
              <a:gd name="connsiteX1" fmla="*/ 9169803 w 9169803"/>
              <a:gd name="connsiteY1" fmla="*/ 3663696 h 4061729"/>
              <a:gd name="connsiteX2" fmla="*/ 9169803 w 9169803"/>
              <a:gd name="connsiteY2" fmla="*/ 0 h 4061729"/>
              <a:gd name="connsiteX3" fmla="*/ 0 w 9169803"/>
              <a:gd name="connsiteY3" fmla="*/ 4181 h 4061729"/>
              <a:gd name="connsiteX4" fmla="*/ 1220 w 9169803"/>
              <a:gd name="connsiteY4" fmla="*/ 4061729 h 406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803" h="4061729">
                <a:moveTo>
                  <a:pt x="1220" y="4061729"/>
                </a:moveTo>
                <a:lnTo>
                  <a:pt x="9169803" y="3663696"/>
                </a:lnTo>
                <a:lnTo>
                  <a:pt x="9169803" y="0"/>
                </a:lnTo>
                <a:lnTo>
                  <a:pt x="0" y="4181"/>
                </a:lnTo>
                <a:cubicBezTo>
                  <a:pt x="2115" y="1357466"/>
                  <a:pt x="-895" y="2708444"/>
                  <a:pt x="1220" y="4061729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9368" y="-6096"/>
            <a:ext cx="12201368" cy="3795136"/>
            <a:chOff x="-7026" y="-6096"/>
            <a:chExt cx="9151026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7026" y="1923981"/>
              <a:ext cx="285083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15368" cy="259099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7" y="4725145"/>
            <a:ext cx="10991064" cy="647700"/>
          </a:xfrm>
        </p:spPr>
        <p:txBody>
          <a:bodyPr anchor="b" anchorCtr="0">
            <a:noAutofit/>
          </a:bodyPr>
          <a:lstStyle>
            <a:lvl1pPr marL="0" indent="0">
              <a:buNone/>
              <a:defRPr sz="3600"/>
            </a:lvl1pPr>
            <a:lvl2pPr marL="287993" indent="0">
              <a:buNone/>
              <a:defRPr sz="1800"/>
            </a:lvl2pPr>
            <a:lvl3pPr marL="575986" indent="0">
              <a:buNone/>
              <a:defRPr sz="1800"/>
            </a:lvl3pPr>
            <a:lvl4pPr marL="863978" indent="0">
              <a:buNone/>
              <a:defRPr sz="1800"/>
            </a:lvl4pPr>
            <a:lvl5pPr marL="1079973" indent="0">
              <a:buNone/>
              <a:defRPr sz="1800"/>
            </a:lvl5pPr>
          </a:lstStyle>
          <a:p>
            <a:pPr lvl="0"/>
            <a:r>
              <a:rPr lang="de-DE"/>
              <a:t>Please type in title</a:t>
            </a:r>
          </a:p>
        </p:txBody>
      </p:sp>
      <p:sp>
        <p:nvSpPr>
          <p:cNvPr id="1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765780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377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19" name="Freeform 18"/>
          <p:cNvSpPr/>
          <p:nvPr userDrawn="1"/>
        </p:nvSpPr>
        <p:spPr bwMode="auto">
          <a:xfrm>
            <a:off x="3820160" y="-7620"/>
            <a:ext cx="8371840" cy="3733800"/>
          </a:xfrm>
          <a:custGeom>
            <a:avLst/>
            <a:gdLst>
              <a:gd name="connsiteX0" fmla="*/ 0 w 6278880"/>
              <a:gd name="connsiteY0" fmla="*/ 2423160 h 3733800"/>
              <a:gd name="connsiteX1" fmla="*/ 1630680 w 6278880"/>
              <a:gd name="connsiteY1" fmla="*/ 15240 h 3733800"/>
              <a:gd name="connsiteX2" fmla="*/ 3970020 w 6278880"/>
              <a:gd name="connsiteY2" fmla="*/ 0 h 3733800"/>
              <a:gd name="connsiteX3" fmla="*/ 6278880 w 6278880"/>
              <a:gd name="connsiteY3" fmla="*/ 2468880 h 3733800"/>
              <a:gd name="connsiteX4" fmla="*/ 6278880 w 6278880"/>
              <a:gd name="connsiteY4" fmla="*/ 3497580 h 3733800"/>
              <a:gd name="connsiteX5" fmla="*/ 601980 w 6278880"/>
              <a:gd name="connsiteY5" fmla="*/ 3733800 h 3733800"/>
              <a:gd name="connsiteX6" fmla="*/ 0 w 6278880"/>
              <a:gd name="connsiteY6" fmla="*/ 242316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80" h="3733800">
                <a:moveTo>
                  <a:pt x="0" y="2423160"/>
                </a:moveTo>
                <a:lnTo>
                  <a:pt x="1630680" y="15240"/>
                </a:lnTo>
                <a:lnTo>
                  <a:pt x="3970020" y="0"/>
                </a:lnTo>
                <a:lnTo>
                  <a:pt x="6278880" y="2468880"/>
                </a:lnTo>
                <a:lnTo>
                  <a:pt x="6278880" y="3497580"/>
                </a:lnTo>
                <a:lnTo>
                  <a:pt x="601980" y="3733800"/>
                </a:lnTo>
                <a:lnTo>
                  <a:pt x="0" y="2423160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21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Freeform 19"/>
          <p:cNvSpPr/>
          <p:nvPr userDrawn="1"/>
        </p:nvSpPr>
        <p:spPr bwMode="auto">
          <a:xfrm>
            <a:off x="-8843" y="1835149"/>
            <a:ext cx="4631643" cy="2025651"/>
          </a:xfrm>
          <a:custGeom>
            <a:avLst/>
            <a:gdLst>
              <a:gd name="connsiteX0" fmla="*/ 0 w 3492500"/>
              <a:gd name="connsiteY0" fmla="*/ 2025650 h 2025650"/>
              <a:gd name="connsiteX1" fmla="*/ 3492500 w 3492500"/>
              <a:gd name="connsiteY1" fmla="*/ 1892300 h 2025650"/>
              <a:gd name="connsiteX2" fmla="*/ 2882900 w 3492500"/>
              <a:gd name="connsiteY2" fmla="*/ 571500 h 2025650"/>
              <a:gd name="connsiteX3" fmla="*/ 6350 w 3492500"/>
              <a:gd name="connsiteY3" fmla="*/ 0 h 2025650"/>
              <a:gd name="connsiteX4" fmla="*/ 0 w 3492500"/>
              <a:gd name="connsiteY4" fmla="*/ 2025650 h 2025650"/>
              <a:gd name="connsiteX0" fmla="*/ 0 w 3492500"/>
              <a:gd name="connsiteY0" fmla="*/ 2025650 h 2025650"/>
              <a:gd name="connsiteX1" fmla="*/ 3492500 w 3492500"/>
              <a:gd name="connsiteY1" fmla="*/ 1892300 h 2025650"/>
              <a:gd name="connsiteX2" fmla="*/ 2882900 w 3492500"/>
              <a:gd name="connsiteY2" fmla="*/ 571500 h 2025650"/>
              <a:gd name="connsiteX3" fmla="*/ 19050 w 3492500"/>
              <a:gd name="connsiteY3" fmla="*/ 0 h 2025650"/>
              <a:gd name="connsiteX4" fmla="*/ 0 w 3492500"/>
              <a:gd name="connsiteY4" fmla="*/ 2025650 h 2025650"/>
              <a:gd name="connsiteX0" fmla="*/ 6632 w 3473732"/>
              <a:gd name="connsiteY0" fmla="*/ 2025650 h 2025650"/>
              <a:gd name="connsiteX1" fmla="*/ 3473732 w 3473732"/>
              <a:gd name="connsiteY1" fmla="*/ 1892300 h 2025650"/>
              <a:gd name="connsiteX2" fmla="*/ 2864132 w 3473732"/>
              <a:gd name="connsiteY2" fmla="*/ 571500 h 2025650"/>
              <a:gd name="connsiteX3" fmla="*/ 282 w 3473732"/>
              <a:gd name="connsiteY3" fmla="*/ 0 h 2025650"/>
              <a:gd name="connsiteX4" fmla="*/ 6632 w 3473732"/>
              <a:gd name="connsiteY4" fmla="*/ 2025650 h 202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3732" h="2025650">
                <a:moveTo>
                  <a:pt x="6632" y="2025650"/>
                </a:moveTo>
                <a:lnTo>
                  <a:pt x="3473732" y="1892300"/>
                </a:lnTo>
                <a:lnTo>
                  <a:pt x="2864132" y="571500"/>
                </a:lnTo>
                <a:lnTo>
                  <a:pt x="282" y="0"/>
                </a:lnTo>
                <a:cubicBezTo>
                  <a:pt x="-1835" y="675217"/>
                  <a:pt x="8749" y="1350433"/>
                  <a:pt x="6632" y="2025650"/>
                </a:cubicBez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Freeform 20"/>
          <p:cNvSpPr/>
          <p:nvPr userDrawn="1"/>
        </p:nvSpPr>
        <p:spPr bwMode="auto">
          <a:xfrm>
            <a:off x="9111941" y="-11432"/>
            <a:ext cx="3114176" cy="2486979"/>
          </a:xfrm>
          <a:custGeom>
            <a:avLst/>
            <a:gdLst>
              <a:gd name="connsiteX0" fmla="*/ 0 w 2316480"/>
              <a:gd name="connsiteY0" fmla="*/ 0 h 2476500"/>
              <a:gd name="connsiteX1" fmla="*/ 2316480 w 2316480"/>
              <a:gd name="connsiteY1" fmla="*/ 7620 h 2476500"/>
              <a:gd name="connsiteX2" fmla="*/ 2308860 w 2316480"/>
              <a:gd name="connsiteY2" fmla="*/ 2476500 h 2476500"/>
              <a:gd name="connsiteX3" fmla="*/ 0 w 2316480"/>
              <a:gd name="connsiteY3" fmla="*/ 0 h 2476500"/>
              <a:gd name="connsiteX0" fmla="*/ 0 w 2286639"/>
              <a:gd name="connsiteY0" fmla="*/ 15240 h 2468880"/>
              <a:gd name="connsiteX1" fmla="*/ 2286639 w 2286639"/>
              <a:gd name="connsiteY1" fmla="*/ 0 h 2468880"/>
              <a:gd name="connsiteX2" fmla="*/ 2279019 w 2286639"/>
              <a:gd name="connsiteY2" fmla="*/ 2468880 h 2468880"/>
              <a:gd name="connsiteX3" fmla="*/ 0 w 2286639"/>
              <a:gd name="connsiteY3" fmla="*/ 15240 h 2468880"/>
              <a:gd name="connsiteX0" fmla="*/ 0 w 2286639"/>
              <a:gd name="connsiteY0" fmla="*/ 15240 h 2483167"/>
              <a:gd name="connsiteX1" fmla="*/ 2286639 w 2286639"/>
              <a:gd name="connsiteY1" fmla="*/ 0 h 2483167"/>
              <a:gd name="connsiteX2" fmla="*/ 2269694 w 2286639"/>
              <a:gd name="connsiteY2" fmla="*/ 2483167 h 2483167"/>
              <a:gd name="connsiteX3" fmla="*/ 0 w 2286639"/>
              <a:gd name="connsiteY3" fmla="*/ 15240 h 2483167"/>
              <a:gd name="connsiteX0" fmla="*/ 0 w 2286639"/>
              <a:gd name="connsiteY0" fmla="*/ 0 h 2486978"/>
              <a:gd name="connsiteX1" fmla="*/ 2286639 w 2286639"/>
              <a:gd name="connsiteY1" fmla="*/ 3811 h 2486978"/>
              <a:gd name="connsiteX2" fmla="*/ 2269694 w 2286639"/>
              <a:gd name="connsiteY2" fmla="*/ 2486978 h 2486978"/>
              <a:gd name="connsiteX3" fmla="*/ 0 w 2286639"/>
              <a:gd name="connsiteY3" fmla="*/ 0 h 2486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639" h="2486978">
                <a:moveTo>
                  <a:pt x="0" y="0"/>
                </a:moveTo>
                <a:lnTo>
                  <a:pt x="2286639" y="3811"/>
                </a:lnTo>
                <a:lnTo>
                  <a:pt x="2269694" y="2486978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Freeform 21"/>
          <p:cNvSpPr/>
          <p:nvPr userDrawn="1"/>
        </p:nvSpPr>
        <p:spPr bwMode="auto">
          <a:xfrm>
            <a:off x="-20320" y="-7620"/>
            <a:ext cx="6014720" cy="2423160"/>
          </a:xfrm>
          <a:custGeom>
            <a:avLst/>
            <a:gdLst>
              <a:gd name="connsiteX0" fmla="*/ 7620 w 4511040"/>
              <a:gd name="connsiteY0" fmla="*/ 1836420 h 2423160"/>
              <a:gd name="connsiteX1" fmla="*/ 2895600 w 4511040"/>
              <a:gd name="connsiteY1" fmla="*/ 2423160 h 2423160"/>
              <a:gd name="connsiteX2" fmla="*/ 4511040 w 4511040"/>
              <a:gd name="connsiteY2" fmla="*/ 0 h 2423160"/>
              <a:gd name="connsiteX3" fmla="*/ 0 w 4511040"/>
              <a:gd name="connsiteY3" fmla="*/ 0 h 2423160"/>
              <a:gd name="connsiteX4" fmla="*/ 7620 w 4511040"/>
              <a:gd name="connsiteY4" fmla="*/ 1836420 h 2423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1040" h="2423160">
                <a:moveTo>
                  <a:pt x="7620" y="1836420"/>
                </a:moveTo>
                <a:lnTo>
                  <a:pt x="2895600" y="2423160"/>
                </a:lnTo>
                <a:lnTo>
                  <a:pt x="4511040" y="0"/>
                </a:lnTo>
                <a:lnTo>
                  <a:pt x="0" y="0"/>
                </a:lnTo>
                <a:lnTo>
                  <a:pt x="7620" y="1836420"/>
                </a:lnTo>
                <a:close/>
              </a:path>
            </a:pathLst>
          </a:cu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507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Freeform 22"/>
          <p:cNvSpPr/>
          <p:nvPr userDrawn="1"/>
        </p:nvSpPr>
        <p:spPr bwMode="auto">
          <a:xfrm>
            <a:off x="3799840" y="7620"/>
            <a:ext cx="2448560" cy="3718560"/>
          </a:xfrm>
          <a:custGeom>
            <a:avLst/>
            <a:gdLst>
              <a:gd name="connsiteX0" fmla="*/ 0 w 1836420"/>
              <a:gd name="connsiteY0" fmla="*/ 2400300 h 3718560"/>
              <a:gd name="connsiteX1" fmla="*/ 609600 w 1836420"/>
              <a:gd name="connsiteY1" fmla="*/ 3718560 h 3718560"/>
              <a:gd name="connsiteX2" fmla="*/ 1836420 w 1836420"/>
              <a:gd name="connsiteY2" fmla="*/ 3680460 h 3718560"/>
              <a:gd name="connsiteX3" fmla="*/ 1623060 w 1836420"/>
              <a:gd name="connsiteY3" fmla="*/ 0 h 3718560"/>
              <a:gd name="connsiteX4" fmla="*/ 0 w 1836420"/>
              <a:gd name="connsiteY4" fmla="*/ 2400300 h 3718560"/>
              <a:gd name="connsiteX0" fmla="*/ 0 w 1836420"/>
              <a:gd name="connsiteY0" fmla="*/ 2400300 h 3718560"/>
              <a:gd name="connsiteX1" fmla="*/ 609600 w 1836420"/>
              <a:gd name="connsiteY1" fmla="*/ 3718560 h 3718560"/>
              <a:gd name="connsiteX2" fmla="*/ 1836420 w 1836420"/>
              <a:gd name="connsiteY2" fmla="*/ 3651885 h 3718560"/>
              <a:gd name="connsiteX3" fmla="*/ 1623060 w 1836420"/>
              <a:gd name="connsiteY3" fmla="*/ 0 h 3718560"/>
              <a:gd name="connsiteX4" fmla="*/ 0 w 1836420"/>
              <a:gd name="connsiteY4" fmla="*/ 2400300 h 3718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6420" h="3718560">
                <a:moveTo>
                  <a:pt x="0" y="2400300"/>
                </a:moveTo>
                <a:lnTo>
                  <a:pt x="609600" y="3718560"/>
                </a:lnTo>
                <a:lnTo>
                  <a:pt x="1836420" y="3651885"/>
                </a:lnTo>
                <a:lnTo>
                  <a:pt x="1623060" y="0"/>
                </a:lnTo>
                <a:lnTo>
                  <a:pt x="0" y="2400300"/>
                </a:lnTo>
                <a:close/>
              </a:path>
            </a:pathLst>
          </a:cu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30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Freeform 23"/>
          <p:cNvSpPr/>
          <p:nvPr userDrawn="1"/>
        </p:nvSpPr>
        <p:spPr bwMode="auto">
          <a:xfrm>
            <a:off x="5963920" y="0"/>
            <a:ext cx="3037840" cy="3673792"/>
          </a:xfrm>
          <a:custGeom>
            <a:avLst/>
            <a:gdLst>
              <a:gd name="connsiteX0" fmla="*/ 0 w 2278380"/>
              <a:gd name="connsiteY0" fmla="*/ 0 h 3688080"/>
              <a:gd name="connsiteX1" fmla="*/ 198120 w 2278380"/>
              <a:gd name="connsiteY1" fmla="*/ 3688080 h 3688080"/>
              <a:gd name="connsiteX2" fmla="*/ 2278380 w 2278380"/>
              <a:gd name="connsiteY2" fmla="*/ 3581400 h 3688080"/>
              <a:gd name="connsiteX3" fmla="*/ 1478280 w 2278380"/>
              <a:gd name="connsiteY3" fmla="*/ 0 h 3688080"/>
              <a:gd name="connsiteX4" fmla="*/ 0 w 2278380"/>
              <a:gd name="connsiteY4" fmla="*/ 0 h 3688080"/>
              <a:gd name="connsiteX0" fmla="*/ 0 w 2278380"/>
              <a:gd name="connsiteY0" fmla="*/ 0 h 3673792"/>
              <a:gd name="connsiteX1" fmla="*/ 193358 w 2278380"/>
              <a:gd name="connsiteY1" fmla="*/ 3673792 h 3673792"/>
              <a:gd name="connsiteX2" fmla="*/ 2278380 w 2278380"/>
              <a:gd name="connsiteY2" fmla="*/ 3581400 h 3673792"/>
              <a:gd name="connsiteX3" fmla="*/ 1478280 w 2278380"/>
              <a:gd name="connsiteY3" fmla="*/ 0 h 3673792"/>
              <a:gd name="connsiteX4" fmla="*/ 0 w 2278380"/>
              <a:gd name="connsiteY4" fmla="*/ 0 h 367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380" h="3673792">
                <a:moveTo>
                  <a:pt x="0" y="0"/>
                </a:moveTo>
                <a:lnTo>
                  <a:pt x="193358" y="3673792"/>
                </a:lnTo>
                <a:lnTo>
                  <a:pt x="2278380" y="3581400"/>
                </a:lnTo>
                <a:lnTo>
                  <a:pt x="147828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Freeform 27"/>
          <p:cNvSpPr/>
          <p:nvPr userDrawn="1"/>
        </p:nvSpPr>
        <p:spPr bwMode="auto">
          <a:xfrm>
            <a:off x="7924800" y="-7619"/>
            <a:ext cx="4277360" cy="3589020"/>
          </a:xfrm>
          <a:custGeom>
            <a:avLst/>
            <a:gdLst>
              <a:gd name="connsiteX0" fmla="*/ 0 w 3208020"/>
              <a:gd name="connsiteY0" fmla="*/ 0 h 3589020"/>
              <a:gd name="connsiteX1" fmla="*/ 0 w 3208020"/>
              <a:gd name="connsiteY1" fmla="*/ 0 h 3589020"/>
              <a:gd name="connsiteX2" fmla="*/ 167640 w 3208020"/>
              <a:gd name="connsiteY2" fmla="*/ 0 h 3589020"/>
              <a:gd name="connsiteX3" fmla="*/ 883920 w 3208020"/>
              <a:gd name="connsiteY3" fmla="*/ 0 h 3589020"/>
              <a:gd name="connsiteX4" fmla="*/ 3208020 w 3208020"/>
              <a:gd name="connsiteY4" fmla="*/ 2491740 h 3589020"/>
              <a:gd name="connsiteX5" fmla="*/ 3200400 w 3208020"/>
              <a:gd name="connsiteY5" fmla="*/ 3512820 h 3589020"/>
              <a:gd name="connsiteX6" fmla="*/ 807720 w 3208020"/>
              <a:gd name="connsiteY6" fmla="*/ 3589020 h 3589020"/>
              <a:gd name="connsiteX7" fmla="*/ 0 w 3208020"/>
              <a:gd name="connsiteY7" fmla="*/ 0 h 358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8020" h="3589020">
                <a:moveTo>
                  <a:pt x="0" y="0"/>
                </a:moveTo>
                <a:lnTo>
                  <a:pt x="0" y="0"/>
                </a:lnTo>
                <a:lnTo>
                  <a:pt x="167640" y="0"/>
                </a:lnTo>
                <a:lnTo>
                  <a:pt x="883920" y="0"/>
                </a:lnTo>
                <a:lnTo>
                  <a:pt x="3208020" y="2491740"/>
                </a:lnTo>
                <a:lnTo>
                  <a:pt x="3200400" y="3512820"/>
                </a:lnTo>
                <a:lnTo>
                  <a:pt x="807720" y="358902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-10160" y="-7619"/>
            <a:ext cx="12236277" cy="3868420"/>
            <a:chOff x="-7620" y="-7620"/>
            <a:chExt cx="9177208" cy="3868420"/>
          </a:xfrm>
        </p:grpSpPr>
        <p:sp>
          <p:nvSpPr>
            <p:cNvPr id="34" name="Ellipse 31"/>
            <p:cNvSpPr/>
            <p:nvPr/>
          </p:nvSpPr>
          <p:spPr bwMode="auto">
            <a:xfrm>
              <a:off x="2777872" y="2329960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16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Gerade Verbindung 20"/>
            <p:cNvCxnSpPr>
              <a:stCxn id="20" idx="2"/>
              <a:endCxn id="23" idx="1"/>
            </p:cNvCxnSpPr>
            <p:nvPr/>
          </p:nvCxnSpPr>
          <p:spPr>
            <a:xfrm>
              <a:off x="2857500" y="2406650"/>
              <a:ext cx="601980" cy="1319530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25"/>
            <p:cNvCxnSpPr>
              <a:stCxn id="22" idx="0"/>
              <a:endCxn id="20" idx="2"/>
            </p:cNvCxnSpPr>
            <p:nvPr/>
          </p:nvCxnSpPr>
          <p:spPr>
            <a:xfrm>
              <a:off x="-7620" y="1828800"/>
              <a:ext cx="2865120" cy="577850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28"/>
            <p:cNvCxnSpPr>
              <a:stCxn id="24" idx="0"/>
              <a:endCxn id="20" idx="2"/>
            </p:cNvCxnSpPr>
            <p:nvPr/>
          </p:nvCxnSpPr>
          <p:spPr>
            <a:xfrm flipH="1">
              <a:off x="2857500" y="0"/>
              <a:ext cx="1615440" cy="2406650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8"/>
            <p:cNvCxnSpPr>
              <a:stCxn id="24" idx="0"/>
              <a:endCxn id="24" idx="1"/>
            </p:cNvCxnSpPr>
            <p:nvPr userDrawn="1"/>
          </p:nvCxnSpPr>
          <p:spPr>
            <a:xfrm>
              <a:off x="4472940" y="0"/>
              <a:ext cx="193358" cy="3673792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28"/>
            <p:cNvCxnSpPr>
              <a:stCxn id="28" idx="0"/>
              <a:endCxn id="28" idx="6"/>
            </p:cNvCxnSpPr>
            <p:nvPr userDrawn="1"/>
          </p:nvCxnSpPr>
          <p:spPr>
            <a:xfrm>
              <a:off x="5943600" y="-7620"/>
              <a:ext cx="807720" cy="3589020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28"/>
            <p:cNvCxnSpPr>
              <a:stCxn id="28" idx="3"/>
              <a:endCxn id="28" idx="4"/>
            </p:cNvCxnSpPr>
            <p:nvPr userDrawn="1"/>
          </p:nvCxnSpPr>
          <p:spPr>
            <a:xfrm>
              <a:off x="6827520" y="-7620"/>
              <a:ext cx="2324100" cy="2491740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28"/>
            <p:cNvCxnSpPr>
              <a:endCxn id="20" idx="0"/>
            </p:cNvCxnSpPr>
            <p:nvPr userDrawn="1"/>
          </p:nvCxnSpPr>
          <p:spPr>
            <a:xfrm flipH="1">
              <a:off x="0" y="3495675"/>
              <a:ext cx="9169588" cy="365125"/>
            </a:xfrm>
            <a:prstGeom prst="line">
              <a:avLst/>
            </a:prstGeom>
            <a:ln w="1905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89863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396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9" name="Freihandform 17"/>
          <p:cNvSpPr/>
          <p:nvPr userDrawn="1"/>
        </p:nvSpPr>
        <p:spPr bwMode="auto">
          <a:xfrm>
            <a:off x="-4394" y="-16688"/>
            <a:ext cx="12208587" cy="2868368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482 w 9162935"/>
              <a:gd name="connsiteY0" fmla="*/ 4053675 h 4053675"/>
              <a:gd name="connsiteX1" fmla="*/ 9162935 w 9162935"/>
              <a:gd name="connsiteY1" fmla="*/ 3663696 h 4053675"/>
              <a:gd name="connsiteX2" fmla="*/ 9162935 w 9162935"/>
              <a:gd name="connsiteY2" fmla="*/ 0 h 4053675"/>
              <a:gd name="connsiteX3" fmla="*/ 1900 w 9162935"/>
              <a:gd name="connsiteY3" fmla="*/ 51 h 4053675"/>
              <a:gd name="connsiteX4" fmla="*/ 482 w 9162935"/>
              <a:gd name="connsiteY4" fmla="*/ 4053675 h 4053675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62935"/>
              <a:gd name="connsiteY0" fmla="*/ 4065928 h 4065928"/>
              <a:gd name="connsiteX1" fmla="*/ 9162935 w 9162935"/>
              <a:gd name="connsiteY1" fmla="*/ 3675949 h 4065928"/>
              <a:gd name="connsiteX2" fmla="*/ 9162935 w 9162935"/>
              <a:gd name="connsiteY2" fmla="*/ 0 h 4065928"/>
              <a:gd name="connsiteX3" fmla="*/ 1900 w 9162935"/>
              <a:gd name="connsiteY3" fmla="*/ 12304 h 4065928"/>
              <a:gd name="connsiteX4" fmla="*/ 482 w 9162935"/>
              <a:gd name="connsiteY4" fmla="*/ 4065928 h 4065928"/>
              <a:gd name="connsiteX0" fmla="*/ 482 w 9172125"/>
              <a:gd name="connsiteY0" fmla="*/ 4065928 h 4065928"/>
              <a:gd name="connsiteX1" fmla="*/ 9172125 w 9172125"/>
              <a:gd name="connsiteY1" fmla="*/ 3663696 h 4065928"/>
              <a:gd name="connsiteX2" fmla="*/ 9162935 w 9172125"/>
              <a:gd name="connsiteY2" fmla="*/ 0 h 4065928"/>
              <a:gd name="connsiteX3" fmla="*/ 1900 w 9172125"/>
              <a:gd name="connsiteY3" fmla="*/ 12304 h 4065928"/>
              <a:gd name="connsiteX4" fmla="*/ 482 w 9172125"/>
              <a:gd name="connsiteY4" fmla="*/ 4065928 h 4065928"/>
              <a:gd name="connsiteX0" fmla="*/ 207 w 9181040"/>
              <a:gd name="connsiteY0" fmla="*/ 4349480 h 4349480"/>
              <a:gd name="connsiteX1" fmla="*/ 9181040 w 9181040"/>
              <a:gd name="connsiteY1" fmla="*/ 3663696 h 4349480"/>
              <a:gd name="connsiteX2" fmla="*/ 9171850 w 9181040"/>
              <a:gd name="connsiteY2" fmla="*/ 0 h 4349480"/>
              <a:gd name="connsiteX3" fmla="*/ 10815 w 9181040"/>
              <a:gd name="connsiteY3" fmla="*/ 12304 h 4349480"/>
              <a:gd name="connsiteX4" fmla="*/ 207 w 9181040"/>
              <a:gd name="connsiteY4" fmla="*/ 4349480 h 4349480"/>
              <a:gd name="connsiteX0" fmla="*/ 3177 w 9184010"/>
              <a:gd name="connsiteY0" fmla="*/ 4349480 h 4349480"/>
              <a:gd name="connsiteX1" fmla="*/ 9184010 w 9184010"/>
              <a:gd name="connsiteY1" fmla="*/ 3663696 h 4349480"/>
              <a:gd name="connsiteX2" fmla="*/ 9174820 w 9184010"/>
              <a:gd name="connsiteY2" fmla="*/ 0 h 4349480"/>
              <a:gd name="connsiteX3" fmla="*/ 0 w 9184010"/>
              <a:gd name="connsiteY3" fmla="*/ 3712 h 4349480"/>
              <a:gd name="connsiteX4" fmla="*/ 3177 w 9184010"/>
              <a:gd name="connsiteY4" fmla="*/ 4349480 h 4349480"/>
              <a:gd name="connsiteX0" fmla="*/ 3177 w 9184010"/>
              <a:gd name="connsiteY0" fmla="*/ 4363972 h 4363972"/>
              <a:gd name="connsiteX1" fmla="*/ 9184010 w 9184010"/>
              <a:gd name="connsiteY1" fmla="*/ 3678188 h 4363972"/>
              <a:gd name="connsiteX2" fmla="*/ 9182592 w 9184010"/>
              <a:gd name="connsiteY2" fmla="*/ 0 h 4363972"/>
              <a:gd name="connsiteX3" fmla="*/ 0 w 9184010"/>
              <a:gd name="connsiteY3" fmla="*/ 18204 h 4363972"/>
              <a:gd name="connsiteX4" fmla="*/ 3177 w 9184010"/>
              <a:gd name="connsiteY4" fmla="*/ 4363972 h 436397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32694 h 4378462"/>
              <a:gd name="connsiteX4" fmla="*/ 3177 w 9190851"/>
              <a:gd name="connsiteY4" fmla="*/ 4378462 h 4378462"/>
              <a:gd name="connsiteX0" fmla="*/ 3177 w 9190851"/>
              <a:gd name="connsiteY0" fmla="*/ 4378462 h 4378462"/>
              <a:gd name="connsiteX1" fmla="*/ 9184010 w 9190851"/>
              <a:gd name="connsiteY1" fmla="*/ 3692678 h 4378462"/>
              <a:gd name="connsiteX2" fmla="*/ 9190364 w 9190851"/>
              <a:gd name="connsiteY2" fmla="*/ 0 h 4378462"/>
              <a:gd name="connsiteX3" fmla="*/ 0 w 9190851"/>
              <a:gd name="connsiteY3" fmla="*/ 14162 h 4378462"/>
              <a:gd name="connsiteX4" fmla="*/ 3177 w 9190851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14162 h 4378462"/>
              <a:gd name="connsiteX4" fmla="*/ 290 w 9187964"/>
              <a:gd name="connsiteY4" fmla="*/ 4378462 h 4378462"/>
              <a:gd name="connsiteX0" fmla="*/ 290 w 9187964"/>
              <a:gd name="connsiteY0" fmla="*/ 4378462 h 4378462"/>
              <a:gd name="connsiteX1" fmla="*/ 9181123 w 9187964"/>
              <a:gd name="connsiteY1" fmla="*/ 3692678 h 4378462"/>
              <a:gd name="connsiteX2" fmla="*/ 9187477 w 9187964"/>
              <a:gd name="connsiteY2" fmla="*/ 0 h 4378462"/>
              <a:gd name="connsiteX3" fmla="*/ 6285 w 9187964"/>
              <a:gd name="connsiteY3" fmla="*/ 4896 h 4378462"/>
              <a:gd name="connsiteX4" fmla="*/ 290 w 9187964"/>
              <a:gd name="connsiteY4" fmla="*/ 4378462 h 4378462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484 w 9183572"/>
              <a:gd name="connsiteY0" fmla="*/ 4369196 h 4369196"/>
              <a:gd name="connsiteX1" fmla="*/ 9176731 w 9183572"/>
              <a:gd name="connsiteY1" fmla="*/ 3692678 h 4369196"/>
              <a:gd name="connsiteX2" fmla="*/ 9183085 w 9183572"/>
              <a:gd name="connsiteY2" fmla="*/ 0 h 4369196"/>
              <a:gd name="connsiteX3" fmla="*/ 1893 w 9183572"/>
              <a:gd name="connsiteY3" fmla="*/ 4896 h 4369196"/>
              <a:gd name="connsiteX4" fmla="*/ 484 w 9183572"/>
              <a:gd name="connsiteY4" fmla="*/ 4369196 h 4369196"/>
              <a:gd name="connsiteX0" fmla="*/ 3177 w 9181679"/>
              <a:gd name="connsiteY0" fmla="*/ 4359930 h 4359930"/>
              <a:gd name="connsiteX1" fmla="*/ 9174838 w 9181679"/>
              <a:gd name="connsiteY1" fmla="*/ 3692678 h 4359930"/>
              <a:gd name="connsiteX2" fmla="*/ 9181192 w 9181679"/>
              <a:gd name="connsiteY2" fmla="*/ 0 h 4359930"/>
              <a:gd name="connsiteX3" fmla="*/ 0 w 9181679"/>
              <a:gd name="connsiteY3" fmla="*/ 4896 h 4359930"/>
              <a:gd name="connsiteX4" fmla="*/ 3177 w 9181679"/>
              <a:gd name="connsiteY4" fmla="*/ 4359930 h 4359930"/>
              <a:gd name="connsiteX0" fmla="*/ 3177 w 9184009"/>
              <a:gd name="connsiteY0" fmla="*/ 4359930 h 4359930"/>
              <a:gd name="connsiteX1" fmla="*/ 9184009 w 9184009"/>
              <a:gd name="connsiteY1" fmla="*/ 3683413 h 4359930"/>
              <a:gd name="connsiteX2" fmla="*/ 9181192 w 9184009"/>
              <a:gd name="connsiteY2" fmla="*/ 0 h 4359930"/>
              <a:gd name="connsiteX3" fmla="*/ 0 w 9184009"/>
              <a:gd name="connsiteY3" fmla="*/ 4896 h 4359930"/>
              <a:gd name="connsiteX4" fmla="*/ 3177 w 9184009"/>
              <a:gd name="connsiteY4" fmla="*/ 4359930 h 4359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4009" h="4359930">
                <a:moveTo>
                  <a:pt x="3177" y="4359930"/>
                </a:moveTo>
                <a:cubicBezTo>
                  <a:pt x="3060391" y="4225853"/>
                  <a:pt x="6126795" y="3817490"/>
                  <a:pt x="9184009" y="3683413"/>
                </a:cubicBezTo>
                <a:cubicBezTo>
                  <a:pt x="9180946" y="2462181"/>
                  <a:pt x="9184255" y="1221232"/>
                  <a:pt x="9181192" y="0"/>
                </a:cubicBezTo>
                <a:lnTo>
                  <a:pt x="0" y="4896"/>
                </a:lnTo>
                <a:cubicBezTo>
                  <a:pt x="2115" y="1358181"/>
                  <a:pt x="1062" y="3006645"/>
                  <a:pt x="3177" y="435993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516" t="-36152" b="-176344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-4393" y="-16688"/>
            <a:ext cx="12194277" cy="2965635"/>
            <a:chOff x="-3295" y="-16688"/>
            <a:chExt cx="9145708" cy="2965635"/>
          </a:xfrm>
        </p:grpSpPr>
        <p:cxnSp>
          <p:nvCxnSpPr>
            <p:cNvPr id="21" name="Gerade Verbindung 21"/>
            <p:cNvCxnSpPr/>
            <p:nvPr/>
          </p:nvCxnSpPr>
          <p:spPr>
            <a:xfrm>
              <a:off x="2843808" y="1412776"/>
              <a:ext cx="684832" cy="1536171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2"/>
            <p:cNvCxnSpPr/>
            <p:nvPr/>
          </p:nvCxnSpPr>
          <p:spPr>
            <a:xfrm>
              <a:off x="-3295" y="740701"/>
              <a:ext cx="2847103" cy="67207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3"/>
            <p:cNvCxnSpPr/>
            <p:nvPr/>
          </p:nvCxnSpPr>
          <p:spPr>
            <a:xfrm flipH="1">
              <a:off x="2843808" y="-16688"/>
              <a:ext cx="648072" cy="142946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4"/>
            <p:cNvCxnSpPr/>
            <p:nvPr/>
          </p:nvCxnSpPr>
          <p:spPr>
            <a:xfrm>
              <a:off x="6372200" y="-16688"/>
              <a:ext cx="2770213" cy="18134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30"/>
            <p:cNvSpPr/>
            <p:nvPr/>
          </p:nvSpPr>
          <p:spPr bwMode="auto">
            <a:xfrm>
              <a:off x="2771800" y="1316776"/>
              <a:ext cx="144016" cy="1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21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IFXSHAPE"/>
          <p:cNvSpPr>
            <a:spLocks noGrp="1"/>
          </p:cNvSpPr>
          <p:nvPr>
            <p:ph type="title" hasCustomPrompt="1"/>
          </p:nvPr>
        </p:nvSpPr>
        <p:spPr>
          <a:xfrm>
            <a:off x="624000" y="4011389"/>
            <a:ext cx="9984000" cy="749569"/>
          </a:xfrm>
        </p:spPr>
        <p:txBody>
          <a:bodyPr anchor="b" anchorCtr="0">
            <a:spAutoFit/>
          </a:bodyPr>
          <a:lstStyle>
            <a:lvl1pPr>
              <a:defRPr sz="4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4800" kern="0" dirty="0"/>
              <a:t>Please type in title</a:t>
            </a:r>
          </a:p>
        </p:txBody>
      </p:sp>
      <p:pic>
        <p:nvPicPr>
          <p:cNvPr id="34" name="Grafik 2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2"/>
          </a:xfrm>
          <a:prstGeom prst="rect">
            <a:avLst/>
          </a:prstGeom>
        </p:spPr>
      </p:pic>
      <p:sp>
        <p:nvSpPr>
          <p:cNvPr id="3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296562"/>
            <a:ext cx="8256000" cy="82073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667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74276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5936170-C215-498A-A7D5-AEAB616B53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67869262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71628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F06EC67-5285-4102-830C-8F88BE8B7E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D335BBF-BC53-40F6-8984-2B94B8C6F8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71628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F03ABAD-EBD5-4F30-94AE-B61669AD2D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958259057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F838A48-4E84-412D-B60D-E272829BC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71628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5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5" y="256457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5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5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5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5" y="515689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5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80CE69D4-8006-491A-9472-CCF751FFFE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71628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52461057-796A-4825-8F8F-06AAE018C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0"/>
            <a:ext cx="12192000" cy="6856781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AAAF26D-E9F1-4301-84F8-99159A9AF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377671671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LOGO PROTECTION" hidden="1">
            <a:extLst>
              <a:ext uri="{FF2B5EF4-FFF2-40B4-BE49-F238E27FC236}">
                <a16:creationId xmlns:a16="http://schemas.microsoft.com/office/drawing/2014/main" id="{193C101A-31DD-4FCB-8E69-ED3C115F16E0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Background White">
            <a:extLst>
              <a:ext uri="{FF2B5EF4-FFF2-40B4-BE49-F238E27FC236}">
                <a16:creationId xmlns:a16="http://schemas.microsoft.com/office/drawing/2014/main" id="{9FD1694A-5725-40E5-AC10-2A7A68B981E5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B346A59-9889-4A74-811F-F8B2A7A50914}"/>
              </a:ext>
            </a:extLst>
          </p:cNvPr>
          <p:cNvSpPr>
            <a:spLocks/>
          </p:cNvSpPr>
          <p:nvPr/>
        </p:nvSpPr>
        <p:spPr bwMode="auto">
          <a:xfrm>
            <a:off x="0" y="71"/>
            <a:ext cx="12193200" cy="5157050"/>
          </a:xfrm>
          <a:custGeom>
            <a:avLst/>
            <a:gdLst>
              <a:gd name="connsiteX0" fmla="*/ 0 w 12193200"/>
              <a:gd name="connsiteY0" fmla="*/ 3366894 h 5157050"/>
              <a:gd name="connsiteX1" fmla="*/ 2568686 w 12193200"/>
              <a:gd name="connsiteY1" fmla="*/ 4457237 h 5157050"/>
              <a:gd name="connsiteX2" fmla="*/ 2562846 w 12193200"/>
              <a:gd name="connsiteY2" fmla="*/ 4486161 h 5157050"/>
              <a:gd name="connsiteX3" fmla="*/ 2638446 w 12193200"/>
              <a:gd name="connsiteY3" fmla="*/ 4561761 h 5157050"/>
              <a:gd name="connsiteX4" fmla="*/ 2647621 w 12193200"/>
              <a:gd name="connsiteY4" fmla="*/ 4559909 h 5157050"/>
              <a:gd name="connsiteX5" fmla="*/ 2722582 w 12193200"/>
              <a:gd name="connsiteY5" fmla="*/ 5033199 h 5157050"/>
              <a:gd name="connsiteX6" fmla="*/ 0 w 12193200"/>
              <a:gd name="connsiteY6" fmla="*/ 5157050 h 5157050"/>
              <a:gd name="connsiteX7" fmla="*/ 9696957 w 12193200"/>
              <a:gd name="connsiteY7" fmla="*/ 2861253 h 5157050"/>
              <a:gd name="connsiteX8" fmla="*/ 8379344 w 12193200"/>
              <a:gd name="connsiteY8" fmla="*/ 4775870 h 5157050"/>
              <a:gd name="connsiteX9" fmla="*/ 2735348 w 12193200"/>
              <a:gd name="connsiteY9" fmla="*/ 5032618 h 5157050"/>
              <a:gd name="connsiteX10" fmla="*/ 2660080 w 12193200"/>
              <a:gd name="connsiteY10" fmla="*/ 4557394 h 5157050"/>
              <a:gd name="connsiteX11" fmla="*/ 2667873 w 12193200"/>
              <a:gd name="connsiteY11" fmla="*/ 4555820 h 5157050"/>
              <a:gd name="connsiteX12" fmla="*/ 2714046 w 12193200"/>
              <a:gd name="connsiteY12" fmla="*/ 4486161 h 5157050"/>
              <a:gd name="connsiteX13" fmla="*/ 2711582 w 12193200"/>
              <a:gd name="connsiteY13" fmla="*/ 4473954 h 5157050"/>
              <a:gd name="connsiteX14" fmla="*/ 12193200 w 12193200"/>
              <a:gd name="connsiteY14" fmla="*/ 2284950 h 5157050"/>
              <a:gd name="connsiteX15" fmla="*/ 12193200 w 12193200"/>
              <a:gd name="connsiteY15" fmla="*/ 4602376 h 5157050"/>
              <a:gd name="connsiteX16" fmla="*/ 8395259 w 12193200"/>
              <a:gd name="connsiteY16" fmla="*/ 4775146 h 5157050"/>
              <a:gd name="connsiteX17" fmla="*/ 9715286 w 12193200"/>
              <a:gd name="connsiteY17" fmla="*/ 2857021 h 5157050"/>
              <a:gd name="connsiteX18" fmla="*/ 11681447 w 12193200"/>
              <a:gd name="connsiteY18" fmla="*/ 0 h 5157050"/>
              <a:gd name="connsiteX19" fmla="*/ 12193200 w 12193200"/>
              <a:gd name="connsiteY19" fmla="*/ 0 h 5157050"/>
              <a:gd name="connsiteX20" fmla="*/ 12193200 w 12193200"/>
              <a:gd name="connsiteY20" fmla="*/ 2271916 h 5157050"/>
              <a:gd name="connsiteX21" fmla="*/ 9725950 w 12193200"/>
              <a:gd name="connsiteY21" fmla="*/ 2841525 h 5157050"/>
              <a:gd name="connsiteX22" fmla="*/ 0 w 12193200"/>
              <a:gd name="connsiteY22" fmla="*/ 0 h 5157050"/>
              <a:gd name="connsiteX23" fmla="*/ 11666031 w 12193200"/>
              <a:gd name="connsiteY23" fmla="*/ 0 h 5157050"/>
              <a:gd name="connsiteX24" fmla="*/ 9707621 w 12193200"/>
              <a:gd name="connsiteY24" fmla="*/ 2845757 h 5157050"/>
              <a:gd name="connsiteX25" fmla="*/ 2709068 w 12193200"/>
              <a:gd name="connsiteY25" fmla="*/ 4461501 h 5157050"/>
              <a:gd name="connsiteX26" fmla="*/ 2708105 w 12193200"/>
              <a:gd name="connsiteY26" fmla="*/ 4456734 h 5157050"/>
              <a:gd name="connsiteX27" fmla="*/ 2638446 w 12193200"/>
              <a:gd name="connsiteY27" fmla="*/ 4410561 h 5157050"/>
              <a:gd name="connsiteX28" fmla="*/ 2584989 w 12193200"/>
              <a:gd name="connsiteY28" fmla="*/ 4432704 h 5157050"/>
              <a:gd name="connsiteX29" fmla="*/ 2575734 w 12193200"/>
              <a:gd name="connsiteY29" fmla="*/ 4446431 h 5157050"/>
              <a:gd name="connsiteX30" fmla="*/ 0 w 12193200"/>
              <a:gd name="connsiteY30" fmla="*/ 3353098 h 515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3200" h="5157050">
                <a:moveTo>
                  <a:pt x="0" y="3366894"/>
                </a:moveTo>
                <a:lnTo>
                  <a:pt x="2568686" y="4457237"/>
                </a:lnTo>
                <a:lnTo>
                  <a:pt x="2562846" y="4486161"/>
                </a:lnTo>
                <a:cubicBezTo>
                  <a:pt x="2562846" y="4527914"/>
                  <a:pt x="2596693" y="4561761"/>
                  <a:pt x="2638446" y="4561761"/>
                </a:cubicBezTo>
                <a:lnTo>
                  <a:pt x="2647621" y="4559909"/>
                </a:lnTo>
                <a:lnTo>
                  <a:pt x="2722582" y="5033199"/>
                </a:lnTo>
                <a:lnTo>
                  <a:pt x="0" y="5157050"/>
                </a:lnTo>
                <a:close/>
                <a:moveTo>
                  <a:pt x="9696957" y="2861253"/>
                </a:moveTo>
                <a:lnTo>
                  <a:pt x="8379344" y="4775870"/>
                </a:lnTo>
                <a:lnTo>
                  <a:pt x="2735348" y="5032618"/>
                </a:lnTo>
                <a:lnTo>
                  <a:pt x="2660080" y="4557394"/>
                </a:lnTo>
                <a:lnTo>
                  <a:pt x="2667873" y="4555820"/>
                </a:lnTo>
                <a:cubicBezTo>
                  <a:pt x="2695007" y="4544344"/>
                  <a:pt x="2714046" y="4517476"/>
                  <a:pt x="2714046" y="4486161"/>
                </a:cubicBezTo>
                <a:lnTo>
                  <a:pt x="2711582" y="4473954"/>
                </a:lnTo>
                <a:close/>
                <a:moveTo>
                  <a:pt x="12193200" y="2284950"/>
                </a:moveTo>
                <a:lnTo>
                  <a:pt x="12193200" y="4602376"/>
                </a:lnTo>
                <a:lnTo>
                  <a:pt x="8395259" y="4775146"/>
                </a:lnTo>
                <a:lnTo>
                  <a:pt x="9715286" y="2857021"/>
                </a:lnTo>
                <a:close/>
                <a:moveTo>
                  <a:pt x="11681447" y="0"/>
                </a:moveTo>
                <a:lnTo>
                  <a:pt x="12193200" y="0"/>
                </a:lnTo>
                <a:lnTo>
                  <a:pt x="12193200" y="2271916"/>
                </a:lnTo>
                <a:lnTo>
                  <a:pt x="9725950" y="2841525"/>
                </a:lnTo>
                <a:close/>
                <a:moveTo>
                  <a:pt x="0" y="0"/>
                </a:moveTo>
                <a:lnTo>
                  <a:pt x="11666031" y="0"/>
                </a:lnTo>
                <a:lnTo>
                  <a:pt x="9707621" y="2845757"/>
                </a:lnTo>
                <a:lnTo>
                  <a:pt x="2709068" y="4461501"/>
                </a:lnTo>
                <a:lnTo>
                  <a:pt x="2708105" y="4456734"/>
                </a:lnTo>
                <a:cubicBezTo>
                  <a:pt x="2696629" y="4429600"/>
                  <a:pt x="2669761" y="4410561"/>
                  <a:pt x="2638446" y="4410561"/>
                </a:cubicBezTo>
                <a:cubicBezTo>
                  <a:pt x="2617570" y="4410561"/>
                  <a:pt x="2598670" y="4419023"/>
                  <a:pt x="2584989" y="4432704"/>
                </a:cubicBezTo>
                <a:lnTo>
                  <a:pt x="2575734" y="4446431"/>
                </a:lnTo>
                <a:lnTo>
                  <a:pt x="0" y="335309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5" name="IFXSHAPE">
            <a:extLst>
              <a:ext uri="{FF2B5EF4-FFF2-40B4-BE49-F238E27FC236}">
                <a16:creationId xmlns:a16="http://schemas.microsoft.com/office/drawing/2014/main" id="{26638A09-FAF0-40AC-917E-C2B12C875E5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4000" y="1846800"/>
            <a:ext cx="8280000" cy="648000"/>
          </a:xfrm>
        </p:spPr>
        <p:txBody>
          <a:bodyPr anchor="b"/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/>
              <a:t>Please type in title</a:t>
            </a:r>
          </a:p>
        </p:txBody>
      </p:sp>
      <p:sp>
        <p:nvSpPr>
          <p:cNvPr id="30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662774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/>
              <a:t>Author (department)</a:t>
            </a:r>
            <a:br>
              <a:rPr lang="en-US" noProof="0" dirty="0"/>
            </a:br>
            <a:r>
              <a:rPr lang="en-US" noProof="0" dirty="0"/>
              <a:t>Date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442953E7-0661-4596-B845-3CAECE60C379}"/>
              </a:ext>
            </a:extLst>
          </p:cNvPr>
          <p:cNvGrpSpPr/>
          <p:nvPr/>
        </p:nvGrpSpPr>
        <p:grpSpPr>
          <a:xfrm>
            <a:off x="9738355" y="5453288"/>
            <a:ext cx="1830253" cy="800431"/>
            <a:chOff x="9738355" y="5453288"/>
            <a:chExt cx="1830253" cy="80043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C766C59-49C3-4476-A96B-266E072BCA70}"/>
                </a:ext>
              </a:extLst>
            </p:cNvPr>
            <p:cNvSpPr/>
            <p:nvPr/>
          </p:nvSpPr>
          <p:spPr>
            <a:xfrm>
              <a:off x="9979381" y="5528812"/>
              <a:ext cx="1412001" cy="463475"/>
            </a:xfrm>
            <a:custGeom>
              <a:avLst/>
              <a:gdLst>
                <a:gd name="connsiteX0" fmla="*/ 1120063 w 1412001"/>
                <a:gd name="connsiteY0" fmla="*/ 463475 h 463475"/>
                <a:gd name="connsiteX1" fmla="*/ 1209643 w 1412001"/>
                <a:gd name="connsiteY1" fmla="*/ 324691 h 463475"/>
                <a:gd name="connsiteX2" fmla="*/ 1120063 w 1412001"/>
                <a:gd name="connsiteY2" fmla="*/ 189134 h 463475"/>
                <a:gd name="connsiteX3" fmla="*/ 1031773 w 1412001"/>
                <a:gd name="connsiteY3" fmla="*/ 325982 h 463475"/>
                <a:gd name="connsiteX4" fmla="*/ 1120063 w 1412001"/>
                <a:gd name="connsiteY4" fmla="*/ 463475 h 463475"/>
                <a:gd name="connsiteX5" fmla="*/ 1086552 w 1412001"/>
                <a:gd name="connsiteY5" fmla="*/ 324045 h 463475"/>
                <a:gd name="connsiteX6" fmla="*/ 1120063 w 1412001"/>
                <a:gd name="connsiteY6" fmla="*/ 235611 h 463475"/>
                <a:gd name="connsiteX7" fmla="*/ 1154864 w 1412001"/>
                <a:gd name="connsiteY7" fmla="*/ 325336 h 463475"/>
                <a:gd name="connsiteX8" fmla="*/ 1121352 w 1412001"/>
                <a:gd name="connsiteY8" fmla="*/ 418290 h 463475"/>
                <a:gd name="connsiteX9" fmla="*/ 1086552 w 1412001"/>
                <a:gd name="connsiteY9" fmla="*/ 324045 h 463475"/>
                <a:gd name="connsiteX10" fmla="*/ 921571 w 1412001"/>
                <a:gd name="connsiteY10" fmla="*/ 463475 h 463475"/>
                <a:gd name="connsiteX11" fmla="*/ 995683 w 1412001"/>
                <a:gd name="connsiteY11" fmla="*/ 428618 h 463475"/>
                <a:gd name="connsiteX12" fmla="*/ 975705 w 1412001"/>
                <a:gd name="connsiteY12" fmla="*/ 391178 h 463475"/>
                <a:gd name="connsiteX13" fmla="*/ 926082 w 1412001"/>
                <a:gd name="connsiteY13" fmla="*/ 416999 h 463475"/>
                <a:gd name="connsiteX14" fmla="*/ 889993 w 1412001"/>
                <a:gd name="connsiteY14" fmla="*/ 392469 h 463475"/>
                <a:gd name="connsiteX15" fmla="*/ 882259 w 1412001"/>
                <a:gd name="connsiteY15" fmla="*/ 346638 h 463475"/>
                <a:gd name="connsiteX16" fmla="*/ 882259 w 1412001"/>
                <a:gd name="connsiteY16" fmla="*/ 341474 h 463475"/>
                <a:gd name="connsiteX17" fmla="*/ 998261 w 1412001"/>
                <a:gd name="connsiteY17" fmla="*/ 341474 h 463475"/>
                <a:gd name="connsiteX18" fmla="*/ 998261 w 1412001"/>
                <a:gd name="connsiteY18" fmla="*/ 329855 h 463475"/>
                <a:gd name="connsiteX19" fmla="*/ 973127 w 1412001"/>
                <a:gd name="connsiteY19" fmla="*/ 216891 h 463475"/>
                <a:gd name="connsiteX20" fmla="*/ 915126 w 1412001"/>
                <a:gd name="connsiteY20" fmla="*/ 189134 h 463475"/>
                <a:gd name="connsiteX21" fmla="*/ 852614 w 1412001"/>
                <a:gd name="connsiteY21" fmla="*/ 223346 h 463475"/>
                <a:gd name="connsiteX22" fmla="*/ 828770 w 1412001"/>
                <a:gd name="connsiteY22" fmla="*/ 325982 h 463475"/>
                <a:gd name="connsiteX23" fmla="*/ 921571 w 1412001"/>
                <a:gd name="connsiteY23" fmla="*/ 463475 h 463475"/>
                <a:gd name="connsiteX24" fmla="*/ 915771 w 1412001"/>
                <a:gd name="connsiteY24" fmla="*/ 231738 h 463475"/>
                <a:gd name="connsiteX25" fmla="*/ 941549 w 1412001"/>
                <a:gd name="connsiteY25" fmla="*/ 250457 h 463475"/>
                <a:gd name="connsiteX26" fmla="*/ 947349 w 1412001"/>
                <a:gd name="connsiteY26" fmla="*/ 298871 h 463475"/>
                <a:gd name="connsiteX27" fmla="*/ 882259 w 1412001"/>
                <a:gd name="connsiteY27" fmla="*/ 298871 h 463475"/>
                <a:gd name="connsiteX28" fmla="*/ 915771 w 1412001"/>
                <a:gd name="connsiteY28" fmla="*/ 231738 h 463475"/>
                <a:gd name="connsiteX29" fmla="*/ 1252177 w 1412001"/>
                <a:gd name="connsiteY29" fmla="*/ 457020 h 463475"/>
                <a:gd name="connsiteX30" fmla="*/ 1302444 w 1412001"/>
                <a:gd name="connsiteY30" fmla="*/ 457020 h 463475"/>
                <a:gd name="connsiteX31" fmla="*/ 1302444 w 1412001"/>
                <a:gd name="connsiteY31" fmla="*/ 263368 h 463475"/>
                <a:gd name="connsiteX32" fmla="*/ 1339178 w 1412001"/>
                <a:gd name="connsiteY32" fmla="*/ 240129 h 463475"/>
                <a:gd name="connsiteX33" fmla="*/ 1355934 w 1412001"/>
                <a:gd name="connsiteY33" fmla="*/ 246584 h 463475"/>
                <a:gd name="connsiteX34" fmla="*/ 1361734 w 1412001"/>
                <a:gd name="connsiteY34" fmla="*/ 280796 h 463475"/>
                <a:gd name="connsiteX35" fmla="*/ 1361734 w 1412001"/>
                <a:gd name="connsiteY35" fmla="*/ 457020 h 463475"/>
                <a:gd name="connsiteX36" fmla="*/ 1412002 w 1412001"/>
                <a:gd name="connsiteY36" fmla="*/ 457020 h 463475"/>
                <a:gd name="connsiteX37" fmla="*/ 1412002 w 1412001"/>
                <a:gd name="connsiteY37" fmla="*/ 257558 h 463475"/>
                <a:gd name="connsiteX38" fmla="*/ 1399757 w 1412001"/>
                <a:gd name="connsiteY38" fmla="*/ 209790 h 463475"/>
                <a:gd name="connsiteX39" fmla="*/ 1358512 w 1412001"/>
                <a:gd name="connsiteY39" fmla="*/ 191071 h 463475"/>
                <a:gd name="connsiteX40" fmla="*/ 1298577 w 1412001"/>
                <a:gd name="connsiteY40" fmla="*/ 220119 h 463475"/>
                <a:gd name="connsiteX41" fmla="*/ 1292133 w 1412001"/>
                <a:gd name="connsiteY41" fmla="*/ 189134 h 463475"/>
                <a:gd name="connsiteX42" fmla="*/ 1245088 w 1412001"/>
                <a:gd name="connsiteY42" fmla="*/ 201399 h 463475"/>
                <a:gd name="connsiteX43" fmla="*/ 1251532 w 1412001"/>
                <a:gd name="connsiteY43" fmla="*/ 264659 h 463475"/>
                <a:gd name="connsiteX44" fmla="*/ 1251532 w 1412001"/>
                <a:gd name="connsiteY44" fmla="*/ 457020 h 463475"/>
                <a:gd name="connsiteX45" fmla="*/ 668300 w 1412001"/>
                <a:gd name="connsiteY45" fmla="*/ 220119 h 463475"/>
                <a:gd name="connsiteX46" fmla="*/ 661856 w 1412001"/>
                <a:gd name="connsiteY46" fmla="*/ 189134 h 463475"/>
                <a:gd name="connsiteX47" fmla="*/ 614810 w 1412001"/>
                <a:gd name="connsiteY47" fmla="*/ 201399 h 463475"/>
                <a:gd name="connsiteX48" fmla="*/ 621255 w 1412001"/>
                <a:gd name="connsiteY48" fmla="*/ 264659 h 463475"/>
                <a:gd name="connsiteX49" fmla="*/ 621255 w 1412001"/>
                <a:gd name="connsiteY49" fmla="*/ 456375 h 463475"/>
                <a:gd name="connsiteX50" fmla="*/ 671522 w 1412001"/>
                <a:gd name="connsiteY50" fmla="*/ 456375 h 463475"/>
                <a:gd name="connsiteX51" fmla="*/ 671522 w 1412001"/>
                <a:gd name="connsiteY51" fmla="*/ 262722 h 463475"/>
                <a:gd name="connsiteX52" fmla="*/ 708256 w 1412001"/>
                <a:gd name="connsiteY52" fmla="*/ 239484 h 463475"/>
                <a:gd name="connsiteX53" fmla="*/ 725012 w 1412001"/>
                <a:gd name="connsiteY53" fmla="*/ 245939 h 463475"/>
                <a:gd name="connsiteX54" fmla="*/ 730812 w 1412001"/>
                <a:gd name="connsiteY54" fmla="*/ 280151 h 463475"/>
                <a:gd name="connsiteX55" fmla="*/ 730812 w 1412001"/>
                <a:gd name="connsiteY55" fmla="*/ 456375 h 463475"/>
                <a:gd name="connsiteX56" fmla="*/ 781080 w 1412001"/>
                <a:gd name="connsiteY56" fmla="*/ 456375 h 463475"/>
                <a:gd name="connsiteX57" fmla="*/ 781080 w 1412001"/>
                <a:gd name="connsiteY57" fmla="*/ 257558 h 463475"/>
                <a:gd name="connsiteX58" fmla="*/ 768835 w 1412001"/>
                <a:gd name="connsiteY58" fmla="*/ 209790 h 463475"/>
                <a:gd name="connsiteX59" fmla="*/ 727590 w 1412001"/>
                <a:gd name="connsiteY59" fmla="*/ 191071 h 463475"/>
                <a:gd name="connsiteX60" fmla="*/ 668300 w 1412001"/>
                <a:gd name="connsiteY60" fmla="*/ 220119 h 463475"/>
                <a:gd name="connsiteX61" fmla="*/ 53490 w 1412001"/>
                <a:gd name="connsiteY61" fmla="*/ 107154 h 463475"/>
                <a:gd name="connsiteX62" fmla="*/ 106980 w 1412001"/>
                <a:gd name="connsiteY62" fmla="*/ 53577 h 463475"/>
                <a:gd name="connsiteX63" fmla="*/ 53490 w 1412001"/>
                <a:gd name="connsiteY63" fmla="*/ 0 h 463475"/>
                <a:gd name="connsiteX64" fmla="*/ 0 w 1412001"/>
                <a:gd name="connsiteY64" fmla="*/ 53577 h 463475"/>
                <a:gd name="connsiteX65" fmla="*/ 53490 w 1412001"/>
                <a:gd name="connsiteY65" fmla="*/ 107154 h 463475"/>
                <a:gd name="connsiteX66" fmla="*/ 300316 w 1412001"/>
                <a:gd name="connsiteY66" fmla="*/ 457020 h 463475"/>
                <a:gd name="connsiteX67" fmla="*/ 300316 w 1412001"/>
                <a:gd name="connsiteY67" fmla="*/ 257558 h 463475"/>
                <a:gd name="connsiteX68" fmla="*/ 288072 w 1412001"/>
                <a:gd name="connsiteY68" fmla="*/ 209790 h 463475"/>
                <a:gd name="connsiteX69" fmla="*/ 246826 w 1412001"/>
                <a:gd name="connsiteY69" fmla="*/ 191071 h 463475"/>
                <a:gd name="connsiteX70" fmla="*/ 186892 w 1412001"/>
                <a:gd name="connsiteY70" fmla="*/ 220119 h 463475"/>
                <a:gd name="connsiteX71" fmla="*/ 180447 w 1412001"/>
                <a:gd name="connsiteY71" fmla="*/ 189134 h 463475"/>
                <a:gd name="connsiteX72" fmla="*/ 134047 w 1412001"/>
                <a:gd name="connsiteY72" fmla="*/ 202044 h 463475"/>
                <a:gd name="connsiteX73" fmla="*/ 140491 w 1412001"/>
                <a:gd name="connsiteY73" fmla="*/ 265304 h 463475"/>
                <a:gd name="connsiteX74" fmla="*/ 140491 w 1412001"/>
                <a:gd name="connsiteY74" fmla="*/ 457020 h 463475"/>
                <a:gd name="connsiteX75" fmla="*/ 190759 w 1412001"/>
                <a:gd name="connsiteY75" fmla="*/ 457020 h 463475"/>
                <a:gd name="connsiteX76" fmla="*/ 190759 w 1412001"/>
                <a:gd name="connsiteY76" fmla="*/ 263368 h 463475"/>
                <a:gd name="connsiteX77" fmla="*/ 227493 w 1412001"/>
                <a:gd name="connsiteY77" fmla="*/ 240129 h 463475"/>
                <a:gd name="connsiteX78" fmla="*/ 244249 w 1412001"/>
                <a:gd name="connsiteY78" fmla="*/ 246584 h 463475"/>
                <a:gd name="connsiteX79" fmla="*/ 250049 w 1412001"/>
                <a:gd name="connsiteY79" fmla="*/ 280796 h 463475"/>
                <a:gd name="connsiteX80" fmla="*/ 250049 w 1412001"/>
                <a:gd name="connsiteY80" fmla="*/ 457020 h 463475"/>
                <a:gd name="connsiteX81" fmla="*/ 300316 w 1412001"/>
                <a:gd name="connsiteY81" fmla="*/ 457020 h 463475"/>
                <a:gd name="connsiteX82" fmla="*/ 531676 w 1412001"/>
                <a:gd name="connsiteY82" fmla="*/ 92953 h 463475"/>
                <a:gd name="connsiteX83" fmla="*/ 498164 w 1412001"/>
                <a:gd name="connsiteY83" fmla="*/ 126520 h 463475"/>
                <a:gd name="connsiteX84" fmla="*/ 531031 w 1412001"/>
                <a:gd name="connsiteY84" fmla="*/ 160086 h 463475"/>
                <a:gd name="connsiteX85" fmla="*/ 564543 w 1412001"/>
                <a:gd name="connsiteY85" fmla="*/ 126520 h 463475"/>
                <a:gd name="connsiteX86" fmla="*/ 531676 w 1412001"/>
                <a:gd name="connsiteY86" fmla="*/ 92953 h 463475"/>
                <a:gd name="connsiteX87" fmla="*/ 29645 w 1412001"/>
                <a:gd name="connsiteY87" fmla="*/ 457020 h 463475"/>
                <a:gd name="connsiteX88" fmla="*/ 79912 w 1412001"/>
                <a:gd name="connsiteY88" fmla="*/ 457020 h 463475"/>
                <a:gd name="connsiteX89" fmla="*/ 79912 w 1412001"/>
                <a:gd name="connsiteY89" fmla="*/ 142657 h 463475"/>
                <a:gd name="connsiteX90" fmla="*/ 29645 w 1412001"/>
                <a:gd name="connsiteY90" fmla="*/ 149113 h 463475"/>
                <a:gd name="connsiteX91" fmla="*/ 29645 w 1412001"/>
                <a:gd name="connsiteY91" fmla="*/ 457020 h 463475"/>
                <a:gd name="connsiteX92" fmla="*/ 440163 w 1412001"/>
                <a:gd name="connsiteY92" fmla="*/ 123938 h 463475"/>
                <a:gd name="connsiteX93" fmla="*/ 464008 w 1412001"/>
                <a:gd name="connsiteY93" fmla="*/ 131684 h 463475"/>
                <a:gd name="connsiteX94" fmla="*/ 478186 w 1412001"/>
                <a:gd name="connsiteY94" fmla="*/ 92308 h 463475"/>
                <a:gd name="connsiteX95" fmla="*/ 431141 w 1412001"/>
                <a:gd name="connsiteY95" fmla="*/ 78107 h 463475"/>
                <a:gd name="connsiteX96" fmla="*/ 392473 w 1412001"/>
                <a:gd name="connsiteY96" fmla="*/ 91017 h 463475"/>
                <a:gd name="connsiteX97" fmla="*/ 367340 w 1412001"/>
                <a:gd name="connsiteY97" fmla="*/ 160732 h 463475"/>
                <a:gd name="connsiteX98" fmla="*/ 367984 w 1412001"/>
                <a:gd name="connsiteY98" fmla="*/ 194944 h 463475"/>
                <a:gd name="connsiteX99" fmla="*/ 350584 w 1412001"/>
                <a:gd name="connsiteY99" fmla="*/ 194944 h 463475"/>
                <a:gd name="connsiteX100" fmla="*/ 350584 w 1412001"/>
                <a:gd name="connsiteY100" fmla="*/ 239484 h 463475"/>
                <a:gd name="connsiteX101" fmla="*/ 367984 w 1412001"/>
                <a:gd name="connsiteY101" fmla="*/ 239484 h 463475"/>
                <a:gd name="connsiteX102" fmla="*/ 367984 w 1412001"/>
                <a:gd name="connsiteY102" fmla="*/ 456375 h 463475"/>
                <a:gd name="connsiteX103" fmla="*/ 419540 w 1412001"/>
                <a:gd name="connsiteY103" fmla="*/ 456375 h 463475"/>
                <a:gd name="connsiteX104" fmla="*/ 419540 w 1412001"/>
                <a:gd name="connsiteY104" fmla="*/ 240129 h 463475"/>
                <a:gd name="connsiteX105" fmla="*/ 457563 w 1412001"/>
                <a:gd name="connsiteY105" fmla="*/ 240129 h 463475"/>
                <a:gd name="connsiteX106" fmla="*/ 467230 w 1412001"/>
                <a:gd name="connsiteY106" fmla="*/ 195589 h 463475"/>
                <a:gd name="connsiteX107" fmla="*/ 420185 w 1412001"/>
                <a:gd name="connsiteY107" fmla="*/ 195589 h 463475"/>
                <a:gd name="connsiteX108" fmla="*/ 420185 w 1412001"/>
                <a:gd name="connsiteY108" fmla="*/ 155568 h 463475"/>
                <a:gd name="connsiteX109" fmla="*/ 440163 w 1412001"/>
                <a:gd name="connsiteY109" fmla="*/ 123938 h 463475"/>
                <a:gd name="connsiteX110" fmla="*/ 505897 w 1412001"/>
                <a:gd name="connsiteY110" fmla="*/ 457020 h 463475"/>
                <a:gd name="connsiteX111" fmla="*/ 556809 w 1412001"/>
                <a:gd name="connsiteY111" fmla="*/ 457020 h 463475"/>
                <a:gd name="connsiteX112" fmla="*/ 556809 w 1412001"/>
                <a:gd name="connsiteY112" fmla="*/ 191071 h 463475"/>
                <a:gd name="connsiteX113" fmla="*/ 505897 w 1412001"/>
                <a:gd name="connsiteY113" fmla="*/ 197526 h 463475"/>
                <a:gd name="connsiteX114" fmla="*/ 505897 w 1412001"/>
                <a:gd name="connsiteY114" fmla="*/ 457020 h 46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412001" h="463475">
                  <a:moveTo>
                    <a:pt x="1120063" y="463475"/>
                  </a:moveTo>
                  <a:cubicBezTo>
                    <a:pt x="1188376" y="463475"/>
                    <a:pt x="1209643" y="391178"/>
                    <a:pt x="1209643" y="324691"/>
                  </a:cubicBezTo>
                  <a:cubicBezTo>
                    <a:pt x="1209643" y="235611"/>
                    <a:pt x="1172264" y="189134"/>
                    <a:pt x="1120063" y="189134"/>
                  </a:cubicBezTo>
                  <a:cubicBezTo>
                    <a:pt x="1054329" y="189134"/>
                    <a:pt x="1031128" y="261431"/>
                    <a:pt x="1031773" y="325982"/>
                  </a:cubicBezTo>
                  <a:cubicBezTo>
                    <a:pt x="1032417" y="389887"/>
                    <a:pt x="1050462" y="463475"/>
                    <a:pt x="1120063" y="463475"/>
                  </a:cubicBezTo>
                  <a:close/>
                  <a:moveTo>
                    <a:pt x="1086552" y="324045"/>
                  </a:moveTo>
                  <a:cubicBezTo>
                    <a:pt x="1086552" y="297580"/>
                    <a:pt x="1086552" y="235611"/>
                    <a:pt x="1120063" y="235611"/>
                  </a:cubicBezTo>
                  <a:cubicBezTo>
                    <a:pt x="1156153" y="235611"/>
                    <a:pt x="1154864" y="296934"/>
                    <a:pt x="1154864" y="325336"/>
                  </a:cubicBezTo>
                  <a:cubicBezTo>
                    <a:pt x="1154864" y="352448"/>
                    <a:pt x="1154864" y="418290"/>
                    <a:pt x="1121352" y="418290"/>
                  </a:cubicBezTo>
                  <a:cubicBezTo>
                    <a:pt x="1085263" y="417644"/>
                    <a:pt x="1086552" y="351802"/>
                    <a:pt x="1086552" y="324045"/>
                  </a:cubicBezTo>
                  <a:close/>
                  <a:moveTo>
                    <a:pt x="921571" y="463475"/>
                  </a:moveTo>
                  <a:cubicBezTo>
                    <a:pt x="949283" y="463475"/>
                    <a:pt x="973127" y="452502"/>
                    <a:pt x="995683" y="428618"/>
                  </a:cubicBezTo>
                  <a:lnTo>
                    <a:pt x="975705" y="391178"/>
                  </a:lnTo>
                  <a:cubicBezTo>
                    <a:pt x="960238" y="407962"/>
                    <a:pt x="944771" y="416999"/>
                    <a:pt x="926082" y="416999"/>
                  </a:cubicBezTo>
                  <a:cubicBezTo>
                    <a:pt x="910615" y="416999"/>
                    <a:pt x="897726" y="407962"/>
                    <a:pt x="889993" y="392469"/>
                  </a:cubicBezTo>
                  <a:cubicBezTo>
                    <a:pt x="883548" y="378914"/>
                    <a:pt x="882259" y="363422"/>
                    <a:pt x="882259" y="346638"/>
                  </a:cubicBezTo>
                  <a:lnTo>
                    <a:pt x="882259" y="341474"/>
                  </a:lnTo>
                  <a:lnTo>
                    <a:pt x="998261" y="341474"/>
                  </a:lnTo>
                  <a:lnTo>
                    <a:pt x="998261" y="329855"/>
                  </a:lnTo>
                  <a:cubicBezTo>
                    <a:pt x="998261" y="272405"/>
                    <a:pt x="991172" y="240775"/>
                    <a:pt x="973127" y="216891"/>
                  </a:cubicBezTo>
                  <a:cubicBezTo>
                    <a:pt x="959594" y="198817"/>
                    <a:pt x="939616" y="189134"/>
                    <a:pt x="915126" y="189134"/>
                  </a:cubicBezTo>
                  <a:cubicBezTo>
                    <a:pt x="889348" y="189134"/>
                    <a:pt x="868081" y="200753"/>
                    <a:pt x="852614" y="223346"/>
                  </a:cubicBezTo>
                  <a:cubicBezTo>
                    <a:pt x="835859" y="247875"/>
                    <a:pt x="828770" y="280796"/>
                    <a:pt x="828770" y="325982"/>
                  </a:cubicBezTo>
                  <a:cubicBezTo>
                    <a:pt x="828125" y="412480"/>
                    <a:pt x="862281" y="463475"/>
                    <a:pt x="921571" y="463475"/>
                  </a:cubicBezTo>
                  <a:close/>
                  <a:moveTo>
                    <a:pt x="915771" y="231738"/>
                  </a:moveTo>
                  <a:cubicBezTo>
                    <a:pt x="928660" y="231738"/>
                    <a:pt x="936394" y="238838"/>
                    <a:pt x="941549" y="250457"/>
                  </a:cubicBezTo>
                  <a:cubicBezTo>
                    <a:pt x="945416" y="260786"/>
                    <a:pt x="947349" y="278214"/>
                    <a:pt x="947349" y="298871"/>
                  </a:cubicBezTo>
                  <a:lnTo>
                    <a:pt x="882259" y="298871"/>
                  </a:lnTo>
                  <a:cubicBezTo>
                    <a:pt x="882904" y="253039"/>
                    <a:pt x="892571" y="231738"/>
                    <a:pt x="915771" y="231738"/>
                  </a:cubicBezTo>
                  <a:close/>
                  <a:moveTo>
                    <a:pt x="1252177" y="457020"/>
                  </a:moveTo>
                  <a:lnTo>
                    <a:pt x="1302444" y="457020"/>
                  </a:lnTo>
                  <a:lnTo>
                    <a:pt x="1302444" y="263368"/>
                  </a:lnTo>
                  <a:cubicBezTo>
                    <a:pt x="1314689" y="248521"/>
                    <a:pt x="1328867" y="240129"/>
                    <a:pt x="1339178" y="240129"/>
                  </a:cubicBezTo>
                  <a:cubicBezTo>
                    <a:pt x="1345623" y="240129"/>
                    <a:pt x="1352067" y="241420"/>
                    <a:pt x="1355934" y="246584"/>
                  </a:cubicBezTo>
                  <a:cubicBezTo>
                    <a:pt x="1359801" y="252394"/>
                    <a:pt x="1361734" y="260786"/>
                    <a:pt x="1361734" y="280796"/>
                  </a:cubicBezTo>
                  <a:lnTo>
                    <a:pt x="1361734" y="457020"/>
                  </a:lnTo>
                  <a:lnTo>
                    <a:pt x="1412002" y="457020"/>
                  </a:lnTo>
                  <a:lnTo>
                    <a:pt x="1412002" y="257558"/>
                  </a:lnTo>
                  <a:cubicBezTo>
                    <a:pt x="1412002" y="240129"/>
                    <a:pt x="1410068" y="222701"/>
                    <a:pt x="1399757" y="209790"/>
                  </a:cubicBezTo>
                  <a:cubicBezTo>
                    <a:pt x="1390735" y="198171"/>
                    <a:pt x="1376557" y="191071"/>
                    <a:pt x="1358512" y="191071"/>
                  </a:cubicBezTo>
                  <a:cubicBezTo>
                    <a:pt x="1335311" y="191071"/>
                    <a:pt x="1311467" y="204626"/>
                    <a:pt x="1298577" y="220119"/>
                  </a:cubicBezTo>
                  <a:cubicBezTo>
                    <a:pt x="1297933" y="206563"/>
                    <a:pt x="1293422" y="193653"/>
                    <a:pt x="1292133" y="189134"/>
                  </a:cubicBezTo>
                  <a:lnTo>
                    <a:pt x="1245088" y="201399"/>
                  </a:lnTo>
                  <a:cubicBezTo>
                    <a:pt x="1247665" y="215600"/>
                    <a:pt x="1251532" y="233029"/>
                    <a:pt x="1251532" y="264659"/>
                  </a:cubicBezTo>
                  <a:lnTo>
                    <a:pt x="1251532" y="457020"/>
                  </a:lnTo>
                  <a:close/>
                  <a:moveTo>
                    <a:pt x="668300" y="220119"/>
                  </a:moveTo>
                  <a:cubicBezTo>
                    <a:pt x="667656" y="206563"/>
                    <a:pt x="663145" y="193653"/>
                    <a:pt x="661856" y="189134"/>
                  </a:cubicBezTo>
                  <a:lnTo>
                    <a:pt x="614810" y="201399"/>
                  </a:lnTo>
                  <a:cubicBezTo>
                    <a:pt x="617388" y="215600"/>
                    <a:pt x="621255" y="233029"/>
                    <a:pt x="621255" y="264659"/>
                  </a:cubicBezTo>
                  <a:lnTo>
                    <a:pt x="621255" y="456375"/>
                  </a:lnTo>
                  <a:lnTo>
                    <a:pt x="671522" y="456375"/>
                  </a:lnTo>
                  <a:lnTo>
                    <a:pt x="671522" y="262722"/>
                  </a:lnTo>
                  <a:cubicBezTo>
                    <a:pt x="683767" y="247875"/>
                    <a:pt x="697945" y="239484"/>
                    <a:pt x="708256" y="239484"/>
                  </a:cubicBezTo>
                  <a:cubicBezTo>
                    <a:pt x="714701" y="239484"/>
                    <a:pt x="721146" y="240775"/>
                    <a:pt x="725012" y="245939"/>
                  </a:cubicBezTo>
                  <a:cubicBezTo>
                    <a:pt x="728879" y="251748"/>
                    <a:pt x="730812" y="260140"/>
                    <a:pt x="730812" y="280151"/>
                  </a:cubicBezTo>
                  <a:lnTo>
                    <a:pt x="730812" y="456375"/>
                  </a:lnTo>
                  <a:lnTo>
                    <a:pt x="781080" y="456375"/>
                  </a:lnTo>
                  <a:lnTo>
                    <a:pt x="781080" y="257558"/>
                  </a:lnTo>
                  <a:cubicBezTo>
                    <a:pt x="781080" y="240129"/>
                    <a:pt x="779146" y="222701"/>
                    <a:pt x="768835" y="209790"/>
                  </a:cubicBezTo>
                  <a:cubicBezTo>
                    <a:pt x="759813" y="198171"/>
                    <a:pt x="745635" y="191071"/>
                    <a:pt x="727590" y="191071"/>
                  </a:cubicBezTo>
                  <a:cubicBezTo>
                    <a:pt x="705034" y="191071"/>
                    <a:pt x="681189" y="204626"/>
                    <a:pt x="668300" y="220119"/>
                  </a:cubicBezTo>
                  <a:close/>
                  <a:moveTo>
                    <a:pt x="53490" y="107154"/>
                  </a:moveTo>
                  <a:cubicBezTo>
                    <a:pt x="83135" y="107154"/>
                    <a:pt x="106980" y="83271"/>
                    <a:pt x="106980" y="53577"/>
                  </a:cubicBezTo>
                  <a:cubicBezTo>
                    <a:pt x="106980" y="23884"/>
                    <a:pt x="83135" y="0"/>
                    <a:pt x="53490" y="0"/>
                  </a:cubicBezTo>
                  <a:cubicBezTo>
                    <a:pt x="23845" y="0"/>
                    <a:pt x="0" y="23884"/>
                    <a:pt x="0" y="53577"/>
                  </a:cubicBezTo>
                  <a:cubicBezTo>
                    <a:pt x="0" y="83271"/>
                    <a:pt x="23845" y="107154"/>
                    <a:pt x="53490" y="107154"/>
                  </a:cubicBezTo>
                  <a:close/>
                  <a:moveTo>
                    <a:pt x="300316" y="457020"/>
                  </a:moveTo>
                  <a:lnTo>
                    <a:pt x="300316" y="257558"/>
                  </a:lnTo>
                  <a:cubicBezTo>
                    <a:pt x="300316" y="240129"/>
                    <a:pt x="298383" y="222701"/>
                    <a:pt x="288072" y="209790"/>
                  </a:cubicBezTo>
                  <a:cubicBezTo>
                    <a:pt x="279049" y="198171"/>
                    <a:pt x="264871" y="191071"/>
                    <a:pt x="246826" y="191071"/>
                  </a:cubicBezTo>
                  <a:cubicBezTo>
                    <a:pt x="223626" y="191071"/>
                    <a:pt x="199781" y="204626"/>
                    <a:pt x="186892" y="220119"/>
                  </a:cubicBezTo>
                  <a:cubicBezTo>
                    <a:pt x="186248" y="206563"/>
                    <a:pt x="181736" y="193653"/>
                    <a:pt x="180447" y="189134"/>
                  </a:cubicBezTo>
                  <a:lnTo>
                    <a:pt x="134047" y="202044"/>
                  </a:lnTo>
                  <a:cubicBezTo>
                    <a:pt x="136625" y="216245"/>
                    <a:pt x="140491" y="233674"/>
                    <a:pt x="140491" y="265304"/>
                  </a:cubicBezTo>
                  <a:lnTo>
                    <a:pt x="140491" y="457020"/>
                  </a:lnTo>
                  <a:lnTo>
                    <a:pt x="190759" y="457020"/>
                  </a:lnTo>
                  <a:lnTo>
                    <a:pt x="190759" y="263368"/>
                  </a:lnTo>
                  <a:cubicBezTo>
                    <a:pt x="203003" y="248521"/>
                    <a:pt x="217181" y="240129"/>
                    <a:pt x="227493" y="240129"/>
                  </a:cubicBezTo>
                  <a:cubicBezTo>
                    <a:pt x="233937" y="240129"/>
                    <a:pt x="240382" y="241420"/>
                    <a:pt x="244249" y="246584"/>
                  </a:cubicBezTo>
                  <a:cubicBezTo>
                    <a:pt x="248115" y="252394"/>
                    <a:pt x="250049" y="260786"/>
                    <a:pt x="250049" y="280796"/>
                  </a:cubicBezTo>
                  <a:lnTo>
                    <a:pt x="250049" y="457020"/>
                  </a:lnTo>
                  <a:lnTo>
                    <a:pt x="300316" y="457020"/>
                  </a:lnTo>
                  <a:close/>
                  <a:moveTo>
                    <a:pt x="531676" y="92953"/>
                  </a:moveTo>
                  <a:cubicBezTo>
                    <a:pt x="512986" y="92953"/>
                    <a:pt x="498164" y="107800"/>
                    <a:pt x="498164" y="126520"/>
                  </a:cubicBezTo>
                  <a:cubicBezTo>
                    <a:pt x="498164" y="145240"/>
                    <a:pt x="512986" y="160086"/>
                    <a:pt x="531031" y="160086"/>
                  </a:cubicBezTo>
                  <a:cubicBezTo>
                    <a:pt x="549720" y="160086"/>
                    <a:pt x="564543" y="145240"/>
                    <a:pt x="564543" y="126520"/>
                  </a:cubicBezTo>
                  <a:cubicBezTo>
                    <a:pt x="564543" y="107800"/>
                    <a:pt x="549720" y="92953"/>
                    <a:pt x="531676" y="92953"/>
                  </a:cubicBezTo>
                  <a:close/>
                  <a:moveTo>
                    <a:pt x="29645" y="457020"/>
                  </a:moveTo>
                  <a:lnTo>
                    <a:pt x="79912" y="457020"/>
                  </a:lnTo>
                  <a:lnTo>
                    <a:pt x="79912" y="142657"/>
                  </a:lnTo>
                  <a:lnTo>
                    <a:pt x="29645" y="149113"/>
                  </a:lnTo>
                  <a:lnTo>
                    <a:pt x="29645" y="457020"/>
                  </a:lnTo>
                  <a:close/>
                  <a:moveTo>
                    <a:pt x="440163" y="123938"/>
                  </a:moveTo>
                  <a:cubicBezTo>
                    <a:pt x="449185" y="123938"/>
                    <a:pt x="458208" y="127165"/>
                    <a:pt x="464008" y="131684"/>
                  </a:cubicBezTo>
                  <a:lnTo>
                    <a:pt x="478186" y="92308"/>
                  </a:lnTo>
                  <a:cubicBezTo>
                    <a:pt x="464652" y="82625"/>
                    <a:pt x="449830" y="78107"/>
                    <a:pt x="431141" y="78107"/>
                  </a:cubicBezTo>
                  <a:cubicBezTo>
                    <a:pt x="418252" y="78107"/>
                    <a:pt x="404718" y="81334"/>
                    <a:pt x="392473" y="91017"/>
                  </a:cubicBezTo>
                  <a:cubicBezTo>
                    <a:pt x="380229" y="101345"/>
                    <a:pt x="367340" y="122001"/>
                    <a:pt x="367340" y="160732"/>
                  </a:cubicBezTo>
                  <a:cubicBezTo>
                    <a:pt x="367340" y="177515"/>
                    <a:pt x="367984" y="194944"/>
                    <a:pt x="367984" y="194944"/>
                  </a:cubicBezTo>
                  <a:lnTo>
                    <a:pt x="350584" y="194944"/>
                  </a:lnTo>
                  <a:lnTo>
                    <a:pt x="350584" y="239484"/>
                  </a:lnTo>
                  <a:lnTo>
                    <a:pt x="367984" y="239484"/>
                  </a:lnTo>
                  <a:lnTo>
                    <a:pt x="367984" y="456375"/>
                  </a:lnTo>
                  <a:lnTo>
                    <a:pt x="419540" y="456375"/>
                  </a:lnTo>
                  <a:lnTo>
                    <a:pt x="419540" y="240129"/>
                  </a:lnTo>
                  <a:lnTo>
                    <a:pt x="457563" y="240129"/>
                  </a:lnTo>
                  <a:lnTo>
                    <a:pt x="467230" y="195589"/>
                  </a:lnTo>
                  <a:lnTo>
                    <a:pt x="420185" y="195589"/>
                  </a:lnTo>
                  <a:lnTo>
                    <a:pt x="420185" y="155568"/>
                  </a:lnTo>
                  <a:cubicBezTo>
                    <a:pt x="420185" y="136202"/>
                    <a:pt x="427918" y="123938"/>
                    <a:pt x="440163" y="123938"/>
                  </a:cubicBezTo>
                  <a:close/>
                  <a:moveTo>
                    <a:pt x="505897" y="457020"/>
                  </a:moveTo>
                  <a:lnTo>
                    <a:pt x="556809" y="457020"/>
                  </a:lnTo>
                  <a:lnTo>
                    <a:pt x="556809" y="191071"/>
                  </a:lnTo>
                  <a:lnTo>
                    <a:pt x="505897" y="197526"/>
                  </a:lnTo>
                  <a:lnTo>
                    <a:pt x="505897" y="457020"/>
                  </a:lnTo>
                  <a:close/>
                </a:path>
              </a:pathLst>
            </a:custGeom>
            <a:solidFill>
              <a:srgbClr val="005DA9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A172B81-6FC0-4237-BB10-33D4A26CF8E7}"/>
                </a:ext>
              </a:extLst>
            </p:cNvPr>
            <p:cNvSpPr/>
            <p:nvPr/>
          </p:nvSpPr>
          <p:spPr>
            <a:xfrm>
              <a:off x="9738355" y="5453433"/>
              <a:ext cx="1826386" cy="800518"/>
            </a:xfrm>
            <a:custGeom>
              <a:avLst/>
              <a:gdLst>
                <a:gd name="connsiteX0" fmla="*/ 1549915 w 1826386"/>
                <a:gd name="connsiteY0" fmla="*/ 674411 h 800518"/>
                <a:gd name="connsiteX1" fmla="*/ 970550 w 1826386"/>
                <a:gd name="connsiteY1" fmla="*/ 746708 h 800518"/>
                <a:gd name="connsiteX2" fmla="*/ 102468 w 1826386"/>
                <a:gd name="connsiteY2" fmla="*/ 396197 h 800518"/>
                <a:gd name="connsiteX3" fmla="*/ 250693 w 1826386"/>
                <a:gd name="connsiteY3" fmla="*/ 186406 h 800518"/>
                <a:gd name="connsiteX4" fmla="*/ 221693 w 1826386"/>
                <a:gd name="connsiteY4" fmla="*/ 129602 h 800518"/>
                <a:gd name="connsiteX5" fmla="*/ 0 w 1826386"/>
                <a:gd name="connsiteY5" fmla="*/ 402006 h 800518"/>
                <a:gd name="connsiteX6" fmla="*/ 975705 w 1826386"/>
                <a:gd name="connsiteY6" fmla="*/ 800285 h 800518"/>
                <a:gd name="connsiteX7" fmla="*/ 1501581 w 1826386"/>
                <a:gd name="connsiteY7" fmla="*/ 718306 h 800518"/>
                <a:gd name="connsiteX8" fmla="*/ 1826386 w 1826386"/>
                <a:gd name="connsiteY8" fmla="*/ 536272 h 800518"/>
                <a:gd name="connsiteX9" fmla="*/ 1549915 w 1826386"/>
                <a:gd name="connsiteY9" fmla="*/ 674411 h 800518"/>
                <a:gd name="connsiteX10" fmla="*/ 467875 w 1826386"/>
                <a:gd name="connsiteY10" fmla="*/ 88289 h 800518"/>
                <a:gd name="connsiteX11" fmla="*/ 550365 w 1826386"/>
                <a:gd name="connsiteY11" fmla="*/ 61823 h 800518"/>
                <a:gd name="connsiteX12" fmla="*/ 976350 w 1826386"/>
                <a:gd name="connsiteY12" fmla="*/ 3727 h 800518"/>
                <a:gd name="connsiteX13" fmla="*/ 540054 w 1826386"/>
                <a:gd name="connsiteY13" fmla="*/ 26966 h 800518"/>
                <a:gd name="connsiteX14" fmla="*/ 451763 w 1826386"/>
                <a:gd name="connsiteY14" fmla="*/ 45685 h 800518"/>
                <a:gd name="connsiteX15" fmla="*/ 416318 w 1826386"/>
                <a:gd name="connsiteY15" fmla="*/ 55368 h 800518"/>
                <a:gd name="connsiteX16" fmla="*/ 384095 w 1826386"/>
                <a:gd name="connsiteY16" fmla="*/ 64405 h 800518"/>
                <a:gd name="connsiteX17" fmla="*/ 345428 w 1826386"/>
                <a:gd name="connsiteY17" fmla="*/ 77315 h 800518"/>
                <a:gd name="connsiteX18" fmla="*/ 366695 w 1826386"/>
                <a:gd name="connsiteY18" fmla="*/ 126374 h 800518"/>
                <a:gd name="connsiteX19" fmla="*/ 467875 w 1826386"/>
                <a:gd name="connsiteY19" fmla="*/ 88289 h 80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26386" h="800518">
                  <a:moveTo>
                    <a:pt x="1549915" y="674411"/>
                  </a:moveTo>
                  <a:cubicBezTo>
                    <a:pt x="1379779" y="724761"/>
                    <a:pt x="1172909" y="746708"/>
                    <a:pt x="970550" y="746708"/>
                  </a:cubicBezTo>
                  <a:cubicBezTo>
                    <a:pt x="456919" y="746708"/>
                    <a:pt x="125669" y="595659"/>
                    <a:pt x="102468" y="396197"/>
                  </a:cubicBezTo>
                  <a:cubicBezTo>
                    <a:pt x="94090" y="321318"/>
                    <a:pt x="152736" y="248375"/>
                    <a:pt x="250693" y="186406"/>
                  </a:cubicBezTo>
                  <a:cubicBezTo>
                    <a:pt x="233293" y="173496"/>
                    <a:pt x="222337" y="152840"/>
                    <a:pt x="221693" y="129602"/>
                  </a:cubicBezTo>
                  <a:cubicBezTo>
                    <a:pt x="79912" y="204481"/>
                    <a:pt x="0" y="302598"/>
                    <a:pt x="0" y="402006"/>
                  </a:cubicBezTo>
                  <a:cubicBezTo>
                    <a:pt x="0" y="622125"/>
                    <a:pt x="392473" y="808031"/>
                    <a:pt x="975705" y="800285"/>
                  </a:cubicBezTo>
                  <a:cubicBezTo>
                    <a:pt x="1178709" y="797703"/>
                    <a:pt x="1348200" y="768655"/>
                    <a:pt x="1501581" y="718306"/>
                  </a:cubicBezTo>
                  <a:cubicBezTo>
                    <a:pt x="1683962" y="658919"/>
                    <a:pt x="1798675" y="573712"/>
                    <a:pt x="1826386" y="536272"/>
                  </a:cubicBezTo>
                  <a:cubicBezTo>
                    <a:pt x="1793519" y="565966"/>
                    <a:pt x="1715540" y="625352"/>
                    <a:pt x="1549915" y="674411"/>
                  </a:cubicBezTo>
                  <a:close/>
                  <a:moveTo>
                    <a:pt x="467875" y="88289"/>
                  </a:moveTo>
                  <a:cubicBezTo>
                    <a:pt x="502031" y="76670"/>
                    <a:pt x="550365" y="61823"/>
                    <a:pt x="550365" y="61823"/>
                  </a:cubicBezTo>
                  <a:cubicBezTo>
                    <a:pt x="686345" y="24384"/>
                    <a:pt x="836503" y="2436"/>
                    <a:pt x="976350" y="3727"/>
                  </a:cubicBezTo>
                  <a:cubicBezTo>
                    <a:pt x="815236" y="-5955"/>
                    <a:pt x="668300" y="3727"/>
                    <a:pt x="540054" y="26966"/>
                  </a:cubicBezTo>
                  <a:cubicBezTo>
                    <a:pt x="540054" y="26966"/>
                    <a:pt x="497519" y="34066"/>
                    <a:pt x="451763" y="45685"/>
                  </a:cubicBezTo>
                  <a:cubicBezTo>
                    <a:pt x="451763" y="45685"/>
                    <a:pt x="429852" y="51495"/>
                    <a:pt x="416318" y="55368"/>
                  </a:cubicBezTo>
                  <a:cubicBezTo>
                    <a:pt x="402785" y="59241"/>
                    <a:pt x="384095" y="64405"/>
                    <a:pt x="384095" y="64405"/>
                  </a:cubicBezTo>
                  <a:cubicBezTo>
                    <a:pt x="371206" y="68278"/>
                    <a:pt x="358317" y="72797"/>
                    <a:pt x="345428" y="77315"/>
                  </a:cubicBezTo>
                  <a:cubicBezTo>
                    <a:pt x="358317" y="90225"/>
                    <a:pt x="366051" y="107009"/>
                    <a:pt x="366695" y="126374"/>
                  </a:cubicBezTo>
                  <a:cubicBezTo>
                    <a:pt x="389251" y="116046"/>
                    <a:pt x="432429" y="100554"/>
                    <a:pt x="467875" y="88289"/>
                  </a:cubicBezTo>
                  <a:close/>
                </a:path>
              </a:pathLst>
            </a:custGeom>
            <a:solidFill>
              <a:srgbClr val="E30034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MIO_AGENDA_IGNORE_NAVIGATION" hidden="1">
            <a:extLst>
              <a:ext uri="{FF2B5EF4-FFF2-40B4-BE49-F238E27FC236}">
                <a16:creationId xmlns:a16="http://schemas.microsoft.com/office/drawing/2014/main" id="{03AF05FD-8ED3-440D-B616-18664CA13DD2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6" name="MIO_AGENDA_IGNORE_CHAPTER_REFERENCE" hidden="1">
            <a:extLst>
              <a:ext uri="{FF2B5EF4-FFF2-40B4-BE49-F238E27FC236}">
                <a16:creationId xmlns:a16="http://schemas.microsoft.com/office/drawing/2014/main" id="{E0053FF2-2ADB-4CE0-850C-04ADE25DFF5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39765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IFX_PresentationTitle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21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9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501C1CF0-6452-4D4E-9BC7-65EADBD5EEC4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Background White">
            <a:extLst>
              <a:ext uri="{FF2B5EF4-FFF2-40B4-BE49-F238E27FC236}">
                <a16:creationId xmlns:a16="http://schemas.microsoft.com/office/drawing/2014/main" id="{FBA286CB-2DB7-49EA-ABB9-E63BB6315EDB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1" name="IFXSHAPE">
            <a:extLst>
              <a:ext uri="{FF2B5EF4-FFF2-40B4-BE49-F238E27FC236}">
                <a16:creationId xmlns:a16="http://schemas.microsoft.com/office/drawing/2014/main" id="{0015D233-C9CC-4F11-A8E7-A76873C0D17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71"/>
            <a:ext cx="12193200" cy="5138663"/>
          </a:xfrm>
          <a:custGeom>
            <a:avLst/>
            <a:gdLst>
              <a:gd name="connsiteX0" fmla="*/ 0 w 12193200"/>
              <a:gd name="connsiteY0" fmla="*/ 3366965 h 5138663"/>
              <a:gd name="connsiteX1" fmla="*/ 2568673 w 12193200"/>
              <a:gd name="connsiteY1" fmla="*/ 4457302 h 5138663"/>
              <a:gd name="connsiteX2" fmla="*/ 2562846 w 12193200"/>
              <a:gd name="connsiteY2" fmla="*/ 4486161 h 5138663"/>
              <a:gd name="connsiteX3" fmla="*/ 2638446 w 12193200"/>
              <a:gd name="connsiteY3" fmla="*/ 4561761 h 5138663"/>
              <a:gd name="connsiteX4" fmla="*/ 2647610 w 12193200"/>
              <a:gd name="connsiteY4" fmla="*/ 4559911 h 5138663"/>
              <a:gd name="connsiteX5" fmla="*/ 2719581 w 12193200"/>
              <a:gd name="connsiteY5" fmla="*/ 5014319 h 5138663"/>
              <a:gd name="connsiteX6" fmla="*/ 0 w 12193200"/>
              <a:gd name="connsiteY6" fmla="*/ 5138663 h 5138663"/>
              <a:gd name="connsiteX7" fmla="*/ 9696955 w 12193200"/>
              <a:gd name="connsiteY7" fmla="*/ 2861324 h 5138663"/>
              <a:gd name="connsiteX8" fmla="*/ 8393835 w 12193200"/>
              <a:gd name="connsiteY8" fmla="*/ 4754883 h 5138663"/>
              <a:gd name="connsiteX9" fmla="*/ 2732347 w 12193200"/>
              <a:gd name="connsiteY9" fmla="*/ 5013736 h 5138663"/>
              <a:gd name="connsiteX10" fmla="*/ 2660069 w 12193200"/>
              <a:gd name="connsiteY10" fmla="*/ 4557396 h 5138663"/>
              <a:gd name="connsiteX11" fmla="*/ 2667873 w 12193200"/>
              <a:gd name="connsiteY11" fmla="*/ 4555820 h 5138663"/>
              <a:gd name="connsiteX12" fmla="*/ 2714046 w 12193200"/>
              <a:gd name="connsiteY12" fmla="*/ 4486161 h 5138663"/>
              <a:gd name="connsiteX13" fmla="*/ 2711595 w 12193200"/>
              <a:gd name="connsiteY13" fmla="*/ 4474021 h 5138663"/>
              <a:gd name="connsiteX14" fmla="*/ 12193200 w 12193200"/>
              <a:gd name="connsiteY14" fmla="*/ 2285021 h 5138663"/>
              <a:gd name="connsiteX15" fmla="*/ 12193200 w 12193200"/>
              <a:gd name="connsiteY15" fmla="*/ 4581170 h 5138663"/>
              <a:gd name="connsiteX16" fmla="*/ 8409753 w 12193200"/>
              <a:gd name="connsiteY16" fmla="*/ 4754155 h 5138663"/>
              <a:gd name="connsiteX17" fmla="*/ 9715284 w 12193200"/>
              <a:gd name="connsiteY17" fmla="*/ 2857093 h 5138663"/>
              <a:gd name="connsiteX18" fmla="*/ 11681495 w 12193200"/>
              <a:gd name="connsiteY18" fmla="*/ 0 h 5138663"/>
              <a:gd name="connsiteX19" fmla="*/ 12193200 w 12193200"/>
              <a:gd name="connsiteY19" fmla="*/ 0 h 5138663"/>
              <a:gd name="connsiteX20" fmla="*/ 12193200 w 12193200"/>
              <a:gd name="connsiteY20" fmla="*/ 2271987 h 5138663"/>
              <a:gd name="connsiteX21" fmla="*/ 9725948 w 12193200"/>
              <a:gd name="connsiteY21" fmla="*/ 2841597 h 5138663"/>
              <a:gd name="connsiteX22" fmla="*/ 0 w 12193200"/>
              <a:gd name="connsiteY22" fmla="*/ 0 h 5138663"/>
              <a:gd name="connsiteX23" fmla="*/ 11666079 w 12193200"/>
              <a:gd name="connsiteY23" fmla="*/ 0 h 5138663"/>
              <a:gd name="connsiteX24" fmla="*/ 9707619 w 12193200"/>
              <a:gd name="connsiteY24" fmla="*/ 2845829 h 5138663"/>
              <a:gd name="connsiteX25" fmla="*/ 2709081 w 12193200"/>
              <a:gd name="connsiteY25" fmla="*/ 4461568 h 5138663"/>
              <a:gd name="connsiteX26" fmla="*/ 2708105 w 12193200"/>
              <a:gd name="connsiteY26" fmla="*/ 4456734 h 5138663"/>
              <a:gd name="connsiteX27" fmla="*/ 2638446 w 12193200"/>
              <a:gd name="connsiteY27" fmla="*/ 4410561 h 5138663"/>
              <a:gd name="connsiteX28" fmla="*/ 2584989 w 12193200"/>
              <a:gd name="connsiteY28" fmla="*/ 4432704 h 5138663"/>
              <a:gd name="connsiteX29" fmla="*/ 2575696 w 12193200"/>
              <a:gd name="connsiteY29" fmla="*/ 4446487 h 5138663"/>
              <a:gd name="connsiteX30" fmla="*/ 0 w 12193200"/>
              <a:gd name="connsiteY30" fmla="*/ 3353169 h 513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3200" h="5138663">
                <a:moveTo>
                  <a:pt x="0" y="3366965"/>
                </a:moveTo>
                <a:lnTo>
                  <a:pt x="2568673" y="4457302"/>
                </a:lnTo>
                <a:lnTo>
                  <a:pt x="2562846" y="4486161"/>
                </a:lnTo>
                <a:cubicBezTo>
                  <a:pt x="2562846" y="4527914"/>
                  <a:pt x="2596693" y="4561761"/>
                  <a:pt x="2638446" y="4561761"/>
                </a:cubicBezTo>
                <a:lnTo>
                  <a:pt x="2647610" y="4559911"/>
                </a:lnTo>
                <a:lnTo>
                  <a:pt x="2719581" y="5014319"/>
                </a:lnTo>
                <a:lnTo>
                  <a:pt x="0" y="5138663"/>
                </a:lnTo>
                <a:close/>
                <a:moveTo>
                  <a:pt x="9696955" y="2861324"/>
                </a:moveTo>
                <a:lnTo>
                  <a:pt x="8393835" y="4754883"/>
                </a:lnTo>
                <a:lnTo>
                  <a:pt x="2732347" y="5013736"/>
                </a:lnTo>
                <a:lnTo>
                  <a:pt x="2660069" y="4557396"/>
                </a:lnTo>
                <a:lnTo>
                  <a:pt x="2667873" y="4555820"/>
                </a:lnTo>
                <a:cubicBezTo>
                  <a:pt x="2695007" y="4544344"/>
                  <a:pt x="2714046" y="4517476"/>
                  <a:pt x="2714046" y="4486161"/>
                </a:cubicBezTo>
                <a:lnTo>
                  <a:pt x="2711595" y="4474021"/>
                </a:lnTo>
                <a:close/>
                <a:moveTo>
                  <a:pt x="12193200" y="2285021"/>
                </a:moveTo>
                <a:lnTo>
                  <a:pt x="12193200" y="4581170"/>
                </a:lnTo>
                <a:lnTo>
                  <a:pt x="8409753" y="4754155"/>
                </a:lnTo>
                <a:lnTo>
                  <a:pt x="9715284" y="2857093"/>
                </a:lnTo>
                <a:close/>
                <a:moveTo>
                  <a:pt x="11681495" y="0"/>
                </a:moveTo>
                <a:lnTo>
                  <a:pt x="12193200" y="0"/>
                </a:lnTo>
                <a:lnTo>
                  <a:pt x="12193200" y="2271987"/>
                </a:lnTo>
                <a:lnTo>
                  <a:pt x="9725948" y="2841597"/>
                </a:lnTo>
                <a:close/>
                <a:moveTo>
                  <a:pt x="0" y="0"/>
                </a:moveTo>
                <a:lnTo>
                  <a:pt x="11666079" y="0"/>
                </a:lnTo>
                <a:lnTo>
                  <a:pt x="9707619" y="2845829"/>
                </a:lnTo>
                <a:lnTo>
                  <a:pt x="2709081" y="4461568"/>
                </a:lnTo>
                <a:lnTo>
                  <a:pt x="2708105" y="4456734"/>
                </a:lnTo>
                <a:cubicBezTo>
                  <a:pt x="2696629" y="4429600"/>
                  <a:pt x="2669761" y="4410561"/>
                  <a:pt x="2638446" y="4410561"/>
                </a:cubicBezTo>
                <a:cubicBezTo>
                  <a:pt x="2617570" y="4410561"/>
                  <a:pt x="2598670" y="4419023"/>
                  <a:pt x="2584989" y="4432704"/>
                </a:cubicBezTo>
                <a:lnTo>
                  <a:pt x="2575696" y="4446487"/>
                </a:lnTo>
                <a:lnTo>
                  <a:pt x="0" y="3353169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 tIns="0" bIns="828000" anchor="ctr" anchorCtr="1">
            <a:noAutofit/>
          </a:bodyPr>
          <a:lstStyle>
            <a:lvl1pPr>
              <a:buFontTx/>
              <a:buNone/>
              <a:defRPr sz="1600"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5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662800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Author (department)</a:t>
            </a:r>
            <a:br>
              <a:rPr lang="en-US" noProof="0"/>
            </a:br>
            <a:r>
              <a:rPr lang="en-US" noProof="0"/>
              <a:t>Date</a:t>
            </a:r>
          </a:p>
        </p:txBody>
      </p:sp>
      <p:sp>
        <p:nvSpPr>
          <p:cNvPr id="15" name="IFXSHAPE">
            <a:extLst>
              <a:ext uri="{FF2B5EF4-FFF2-40B4-BE49-F238E27FC236}">
                <a16:creationId xmlns:a16="http://schemas.microsoft.com/office/drawing/2014/main" id="{0926292C-4FD6-404F-8149-3EB0B4DF87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4417" y="1240539"/>
            <a:ext cx="8280000" cy="647700"/>
          </a:xfrm>
        </p:spPr>
        <p:txBody>
          <a:bodyPr anchor="b"/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Please  type in title</a:t>
            </a:r>
          </a:p>
        </p:txBody>
      </p:sp>
      <p:grpSp>
        <p:nvGrpSpPr>
          <p:cNvPr id="12" name="Logo">
            <a:extLst>
              <a:ext uri="{FF2B5EF4-FFF2-40B4-BE49-F238E27FC236}">
                <a16:creationId xmlns:a16="http://schemas.microsoft.com/office/drawing/2014/main" id="{ADDB2795-DB3B-40A3-B89C-858C63FC06F1}"/>
              </a:ext>
            </a:extLst>
          </p:cNvPr>
          <p:cNvGrpSpPr/>
          <p:nvPr/>
        </p:nvGrpSpPr>
        <p:grpSpPr>
          <a:xfrm>
            <a:off x="9738355" y="5453288"/>
            <a:ext cx="1830253" cy="800431"/>
            <a:chOff x="9738355" y="5453288"/>
            <a:chExt cx="1830253" cy="80043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0E8F659-6D17-4A54-BF14-8E3536EAD1C1}"/>
                </a:ext>
              </a:extLst>
            </p:cNvPr>
            <p:cNvSpPr/>
            <p:nvPr/>
          </p:nvSpPr>
          <p:spPr>
            <a:xfrm>
              <a:off x="9979381" y="5528812"/>
              <a:ext cx="1412001" cy="463475"/>
            </a:xfrm>
            <a:custGeom>
              <a:avLst/>
              <a:gdLst>
                <a:gd name="connsiteX0" fmla="*/ 1120063 w 1412001"/>
                <a:gd name="connsiteY0" fmla="*/ 463475 h 463475"/>
                <a:gd name="connsiteX1" fmla="*/ 1209643 w 1412001"/>
                <a:gd name="connsiteY1" fmla="*/ 324691 h 463475"/>
                <a:gd name="connsiteX2" fmla="*/ 1120063 w 1412001"/>
                <a:gd name="connsiteY2" fmla="*/ 189134 h 463475"/>
                <a:gd name="connsiteX3" fmla="*/ 1031773 w 1412001"/>
                <a:gd name="connsiteY3" fmla="*/ 325982 h 463475"/>
                <a:gd name="connsiteX4" fmla="*/ 1120063 w 1412001"/>
                <a:gd name="connsiteY4" fmla="*/ 463475 h 463475"/>
                <a:gd name="connsiteX5" fmla="*/ 1086552 w 1412001"/>
                <a:gd name="connsiteY5" fmla="*/ 324045 h 463475"/>
                <a:gd name="connsiteX6" fmla="*/ 1120063 w 1412001"/>
                <a:gd name="connsiteY6" fmla="*/ 235611 h 463475"/>
                <a:gd name="connsiteX7" fmla="*/ 1154864 w 1412001"/>
                <a:gd name="connsiteY7" fmla="*/ 325336 h 463475"/>
                <a:gd name="connsiteX8" fmla="*/ 1121352 w 1412001"/>
                <a:gd name="connsiteY8" fmla="*/ 418290 h 463475"/>
                <a:gd name="connsiteX9" fmla="*/ 1086552 w 1412001"/>
                <a:gd name="connsiteY9" fmla="*/ 324045 h 463475"/>
                <a:gd name="connsiteX10" fmla="*/ 921571 w 1412001"/>
                <a:gd name="connsiteY10" fmla="*/ 463475 h 463475"/>
                <a:gd name="connsiteX11" fmla="*/ 995683 w 1412001"/>
                <a:gd name="connsiteY11" fmla="*/ 428618 h 463475"/>
                <a:gd name="connsiteX12" fmla="*/ 975705 w 1412001"/>
                <a:gd name="connsiteY12" fmla="*/ 391178 h 463475"/>
                <a:gd name="connsiteX13" fmla="*/ 926082 w 1412001"/>
                <a:gd name="connsiteY13" fmla="*/ 416999 h 463475"/>
                <a:gd name="connsiteX14" fmla="*/ 889993 w 1412001"/>
                <a:gd name="connsiteY14" fmla="*/ 392469 h 463475"/>
                <a:gd name="connsiteX15" fmla="*/ 882259 w 1412001"/>
                <a:gd name="connsiteY15" fmla="*/ 346638 h 463475"/>
                <a:gd name="connsiteX16" fmla="*/ 882259 w 1412001"/>
                <a:gd name="connsiteY16" fmla="*/ 341474 h 463475"/>
                <a:gd name="connsiteX17" fmla="*/ 998261 w 1412001"/>
                <a:gd name="connsiteY17" fmla="*/ 341474 h 463475"/>
                <a:gd name="connsiteX18" fmla="*/ 998261 w 1412001"/>
                <a:gd name="connsiteY18" fmla="*/ 329855 h 463475"/>
                <a:gd name="connsiteX19" fmla="*/ 973127 w 1412001"/>
                <a:gd name="connsiteY19" fmla="*/ 216891 h 463475"/>
                <a:gd name="connsiteX20" fmla="*/ 915126 w 1412001"/>
                <a:gd name="connsiteY20" fmla="*/ 189134 h 463475"/>
                <a:gd name="connsiteX21" fmla="*/ 852614 w 1412001"/>
                <a:gd name="connsiteY21" fmla="*/ 223346 h 463475"/>
                <a:gd name="connsiteX22" fmla="*/ 828770 w 1412001"/>
                <a:gd name="connsiteY22" fmla="*/ 325982 h 463475"/>
                <a:gd name="connsiteX23" fmla="*/ 921571 w 1412001"/>
                <a:gd name="connsiteY23" fmla="*/ 463475 h 463475"/>
                <a:gd name="connsiteX24" fmla="*/ 915771 w 1412001"/>
                <a:gd name="connsiteY24" fmla="*/ 231738 h 463475"/>
                <a:gd name="connsiteX25" fmla="*/ 941549 w 1412001"/>
                <a:gd name="connsiteY25" fmla="*/ 250457 h 463475"/>
                <a:gd name="connsiteX26" fmla="*/ 947349 w 1412001"/>
                <a:gd name="connsiteY26" fmla="*/ 298871 h 463475"/>
                <a:gd name="connsiteX27" fmla="*/ 882259 w 1412001"/>
                <a:gd name="connsiteY27" fmla="*/ 298871 h 463475"/>
                <a:gd name="connsiteX28" fmla="*/ 915771 w 1412001"/>
                <a:gd name="connsiteY28" fmla="*/ 231738 h 463475"/>
                <a:gd name="connsiteX29" fmla="*/ 1252177 w 1412001"/>
                <a:gd name="connsiteY29" fmla="*/ 457020 h 463475"/>
                <a:gd name="connsiteX30" fmla="*/ 1302444 w 1412001"/>
                <a:gd name="connsiteY30" fmla="*/ 457020 h 463475"/>
                <a:gd name="connsiteX31" fmla="*/ 1302444 w 1412001"/>
                <a:gd name="connsiteY31" fmla="*/ 263368 h 463475"/>
                <a:gd name="connsiteX32" fmla="*/ 1339178 w 1412001"/>
                <a:gd name="connsiteY32" fmla="*/ 240129 h 463475"/>
                <a:gd name="connsiteX33" fmla="*/ 1355934 w 1412001"/>
                <a:gd name="connsiteY33" fmla="*/ 246584 h 463475"/>
                <a:gd name="connsiteX34" fmla="*/ 1361734 w 1412001"/>
                <a:gd name="connsiteY34" fmla="*/ 280796 h 463475"/>
                <a:gd name="connsiteX35" fmla="*/ 1361734 w 1412001"/>
                <a:gd name="connsiteY35" fmla="*/ 457020 h 463475"/>
                <a:gd name="connsiteX36" fmla="*/ 1412002 w 1412001"/>
                <a:gd name="connsiteY36" fmla="*/ 457020 h 463475"/>
                <a:gd name="connsiteX37" fmla="*/ 1412002 w 1412001"/>
                <a:gd name="connsiteY37" fmla="*/ 257558 h 463475"/>
                <a:gd name="connsiteX38" fmla="*/ 1399757 w 1412001"/>
                <a:gd name="connsiteY38" fmla="*/ 209790 h 463475"/>
                <a:gd name="connsiteX39" fmla="*/ 1358512 w 1412001"/>
                <a:gd name="connsiteY39" fmla="*/ 191071 h 463475"/>
                <a:gd name="connsiteX40" fmla="*/ 1298577 w 1412001"/>
                <a:gd name="connsiteY40" fmla="*/ 220119 h 463475"/>
                <a:gd name="connsiteX41" fmla="*/ 1292133 w 1412001"/>
                <a:gd name="connsiteY41" fmla="*/ 189134 h 463475"/>
                <a:gd name="connsiteX42" fmla="*/ 1245088 w 1412001"/>
                <a:gd name="connsiteY42" fmla="*/ 201399 h 463475"/>
                <a:gd name="connsiteX43" fmla="*/ 1251532 w 1412001"/>
                <a:gd name="connsiteY43" fmla="*/ 264659 h 463475"/>
                <a:gd name="connsiteX44" fmla="*/ 1251532 w 1412001"/>
                <a:gd name="connsiteY44" fmla="*/ 457020 h 463475"/>
                <a:gd name="connsiteX45" fmla="*/ 668300 w 1412001"/>
                <a:gd name="connsiteY45" fmla="*/ 220119 h 463475"/>
                <a:gd name="connsiteX46" fmla="*/ 661856 w 1412001"/>
                <a:gd name="connsiteY46" fmla="*/ 189134 h 463475"/>
                <a:gd name="connsiteX47" fmla="*/ 614810 w 1412001"/>
                <a:gd name="connsiteY47" fmla="*/ 201399 h 463475"/>
                <a:gd name="connsiteX48" fmla="*/ 621255 w 1412001"/>
                <a:gd name="connsiteY48" fmla="*/ 264659 h 463475"/>
                <a:gd name="connsiteX49" fmla="*/ 621255 w 1412001"/>
                <a:gd name="connsiteY49" fmla="*/ 456375 h 463475"/>
                <a:gd name="connsiteX50" fmla="*/ 671522 w 1412001"/>
                <a:gd name="connsiteY50" fmla="*/ 456375 h 463475"/>
                <a:gd name="connsiteX51" fmla="*/ 671522 w 1412001"/>
                <a:gd name="connsiteY51" fmla="*/ 262722 h 463475"/>
                <a:gd name="connsiteX52" fmla="*/ 708256 w 1412001"/>
                <a:gd name="connsiteY52" fmla="*/ 239484 h 463475"/>
                <a:gd name="connsiteX53" fmla="*/ 725012 w 1412001"/>
                <a:gd name="connsiteY53" fmla="*/ 245939 h 463475"/>
                <a:gd name="connsiteX54" fmla="*/ 730812 w 1412001"/>
                <a:gd name="connsiteY54" fmla="*/ 280151 h 463475"/>
                <a:gd name="connsiteX55" fmla="*/ 730812 w 1412001"/>
                <a:gd name="connsiteY55" fmla="*/ 456375 h 463475"/>
                <a:gd name="connsiteX56" fmla="*/ 781080 w 1412001"/>
                <a:gd name="connsiteY56" fmla="*/ 456375 h 463475"/>
                <a:gd name="connsiteX57" fmla="*/ 781080 w 1412001"/>
                <a:gd name="connsiteY57" fmla="*/ 257558 h 463475"/>
                <a:gd name="connsiteX58" fmla="*/ 768835 w 1412001"/>
                <a:gd name="connsiteY58" fmla="*/ 209790 h 463475"/>
                <a:gd name="connsiteX59" fmla="*/ 727590 w 1412001"/>
                <a:gd name="connsiteY59" fmla="*/ 191071 h 463475"/>
                <a:gd name="connsiteX60" fmla="*/ 668300 w 1412001"/>
                <a:gd name="connsiteY60" fmla="*/ 220119 h 463475"/>
                <a:gd name="connsiteX61" fmla="*/ 53490 w 1412001"/>
                <a:gd name="connsiteY61" fmla="*/ 107154 h 463475"/>
                <a:gd name="connsiteX62" fmla="*/ 106980 w 1412001"/>
                <a:gd name="connsiteY62" fmla="*/ 53577 h 463475"/>
                <a:gd name="connsiteX63" fmla="*/ 53490 w 1412001"/>
                <a:gd name="connsiteY63" fmla="*/ 0 h 463475"/>
                <a:gd name="connsiteX64" fmla="*/ 0 w 1412001"/>
                <a:gd name="connsiteY64" fmla="*/ 53577 h 463475"/>
                <a:gd name="connsiteX65" fmla="*/ 53490 w 1412001"/>
                <a:gd name="connsiteY65" fmla="*/ 107154 h 463475"/>
                <a:gd name="connsiteX66" fmla="*/ 300316 w 1412001"/>
                <a:gd name="connsiteY66" fmla="*/ 457020 h 463475"/>
                <a:gd name="connsiteX67" fmla="*/ 300316 w 1412001"/>
                <a:gd name="connsiteY67" fmla="*/ 257558 h 463475"/>
                <a:gd name="connsiteX68" fmla="*/ 288072 w 1412001"/>
                <a:gd name="connsiteY68" fmla="*/ 209790 h 463475"/>
                <a:gd name="connsiteX69" fmla="*/ 246826 w 1412001"/>
                <a:gd name="connsiteY69" fmla="*/ 191071 h 463475"/>
                <a:gd name="connsiteX70" fmla="*/ 186892 w 1412001"/>
                <a:gd name="connsiteY70" fmla="*/ 220119 h 463475"/>
                <a:gd name="connsiteX71" fmla="*/ 180447 w 1412001"/>
                <a:gd name="connsiteY71" fmla="*/ 189134 h 463475"/>
                <a:gd name="connsiteX72" fmla="*/ 134047 w 1412001"/>
                <a:gd name="connsiteY72" fmla="*/ 202044 h 463475"/>
                <a:gd name="connsiteX73" fmla="*/ 140491 w 1412001"/>
                <a:gd name="connsiteY73" fmla="*/ 265304 h 463475"/>
                <a:gd name="connsiteX74" fmla="*/ 140491 w 1412001"/>
                <a:gd name="connsiteY74" fmla="*/ 457020 h 463475"/>
                <a:gd name="connsiteX75" fmla="*/ 190759 w 1412001"/>
                <a:gd name="connsiteY75" fmla="*/ 457020 h 463475"/>
                <a:gd name="connsiteX76" fmla="*/ 190759 w 1412001"/>
                <a:gd name="connsiteY76" fmla="*/ 263368 h 463475"/>
                <a:gd name="connsiteX77" fmla="*/ 227493 w 1412001"/>
                <a:gd name="connsiteY77" fmla="*/ 240129 h 463475"/>
                <a:gd name="connsiteX78" fmla="*/ 244249 w 1412001"/>
                <a:gd name="connsiteY78" fmla="*/ 246584 h 463475"/>
                <a:gd name="connsiteX79" fmla="*/ 250049 w 1412001"/>
                <a:gd name="connsiteY79" fmla="*/ 280796 h 463475"/>
                <a:gd name="connsiteX80" fmla="*/ 250049 w 1412001"/>
                <a:gd name="connsiteY80" fmla="*/ 457020 h 463475"/>
                <a:gd name="connsiteX81" fmla="*/ 300316 w 1412001"/>
                <a:gd name="connsiteY81" fmla="*/ 457020 h 463475"/>
                <a:gd name="connsiteX82" fmla="*/ 531676 w 1412001"/>
                <a:gd name="connsiteY82" fmla="*/ 92953 h 463475"/>
                <a:gd name="connsiteX83" fmla="*/ 498164 w 1412001"/>
                <a:gd name="connsiteY83" fmla="*/ 126520 h 463475"/>
                <a:gd name="connsiteX84" fmla="*/ 531031 w 1412001"/>
                <a:gd name="connsiteY84" fmla="*/ 160086 h 463475"/>
                <a:gd name="connsiteX85" fmla="*/ 564543 w 1412001"/>
                <a:gd name="connsiteY85" fmla="*/ 126520 h 463475"/>
                <a:gd name="connsiteX86" fmla="*/ 531676 w 1412001"/>
                <a:gd name="connsiteY86" fmla="*/ 92953 h 463475"/>
                <a:gd name="connsiteX87" fmla="*/ 29645 w 1412001"/>
                <a:gd name="connsiteY87" fmla="*/ 457020 h 463475"/>
                <a:gd name="connsiteX88" fmla="*/ 79912 w 1412001"/>
                <a:gd name="connsiteY88" fmla="*/ 457020 h 463475"/>
                <a:gd name="connsiteX89" fmla="*/ 79912 w 1412001"/>
                <a:gd name="connsiteY89" fmla="*/ 142657 h 463475"/>
                <a:gd name="connsiteX90" fmla="*/ 29645 w 1412001"/>
                <a:gd name="connsiteY90" fmla="*/ 149113 h 463475"/>
                <a:gd name="connsiteX91" fmla="*/ 29645 w 1412001"/>
                <a:gd name="connsiteY91" fmla="*/ 457020 h 463475"/>
                <a:gd name="connsiteX92" fmla="*/ 440163 w 1412001"/>
                <a:gd name="connsiteY92" fmla="*/ 123938 h 463475"/>
                <a:gd name="connsiteX93" fmla="*/ 464008 w 1412001"/>
                <a:gd name="connsiteY93" fmla="*/ 131684 h 463475"/>
                <a:gd name="connsiteX94" fmla="*/ 478186 w 1412001"/>
                <a:gd name="connsiteY94" fmla="*/ 92308 h 463475"/>
                <a:gd name="connsiteX95" fmla="*/ 431141 w 1412001"/>
                <a:gd name="connsiteY95" fmla="*/ 78107 h 463475"/>
                <a:gd name="connsiteX96" fmla="*/ 392473 w 1412001"/>
                <a:gd name="connsiteY96" fmla="*/ 91017 h 463475"/>
                <a:gd name="connsiteX97" fmla="*/ 367340 w 1412001"/>
                <a:gd name="connsiteY97" fmla="*/ 160732 h 463475"/>
                <a:gd name="connsiteX98" fmla="*/ 367984 w 1412001"/>
                <a:gd name="connsiteY98" fmla="*/ 194944 h 463475"/>
                <a:gd name="connsiteX99" fmla="*/ 350584 w 1412001"/>
                <a:gd name="connsiteY99" fmla="*/ 194944 h 463475"/>
                <a:gd name="connsiteX100" fmla="*/ 350584 w 1412001"/>
                <a:gd name="connsiteY100" fmla="*/ 239484 h 463475"/>
                <a:gd name="connsiteX101" fmla="*/ 367984 w 1412001"/>
                <a:gd name="connsiteY101" fmla="*/ 239484 h 463475"/>
                <a:gd name="connsiteX102" fmla="*/ 367984 w 1412001"/>
                <a:gd name="connsiteY102" fmla="*/ 456375 h 463475"/>
                <a:gd name="connsiteX103" fmla="*/ 419540 w 1412001"/>
                <a:gd name="connsiteY103" fmla="*/ 456375 h 463475"/>
                <a:gd name="connsiteX104" fmla="*/ 419540 w 1412001"/>
                <a:gd name="connsiteY104" fmla="*/ 240129 h 463475"/>
                <a:gd name="connsiteX105" fmla="*/ 457563 w 1412001"/>
                <a:gd name="connsiteY105" fmla="*/ 240129 h 463475"/>
                <a:gd name="connsiteX106" fmla="*/ 467230 w 1412001"/>
                <a:gd name="connsiteY106" fmla="*/ 195589 h 463475"/>
                <a:gd name="connsiteX107" fmla="*/ 420185 w 1412001"/>
                <a:gd name="connsiteY107" fmla="*/ 195589 h 463475"/>
                <a:gd name="connsiteX108" fmla="*/ 420185 w 1412001"/>
                <a:gd name="connsiteY108" fmla="*/ 155568 h 463475"/>
                <a:gd name="connsiteX109" fmla="*/ 440163 w 1412001"/>
                <a:gd name="connsiteY109" fmla="*/ 123938 h 463475"/>
                <a:gd name="connsiteX110" fmla="*/ 505897 w 1412001"/>
                <a:gd name="connsiteY110" fmla="*/ 457020 h 463475"/>
                <a:gd name="connsiteX111" fmla="*/ 556809 w 1412001"/>
                <a:gd name="connsiteY111" fmla="*/ 457020 h 463475"/>
                <a:gd name="connsiteX112" fmla="*/ 556809 w 1412001"/>
                <a:gd name="connsiteY112" fmla="*/ 191071 h 463475"/>
                <a:gd name="connsiteX113" fmla="*/ 505897 w 1412001"/>
                <a:gd name="connsiteY113" fmla="*/ 197526 h 463475"/>
                <a:gd name="connsiteX114" fmla="*/ 505897 w 1412001"/>
                <a:gd name="connsiteY114" fmla="*/ 457020 h 46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412001" h="463475">
                  <a:moveTo>
                    <a:pt x="1120063" y="463475"/>
                  </a:moveTo>
                  <a:cubicBezTo>
                    <a:pt x="1188376" y="463475"/>
                    <a:pt x="1209643" y="391178"/>
                    <a:pt x="1209643" y="324691"/>
                  </a:cubicBezTo>
                  <a:cubicBezTo>
                    <a:pt x="1209643" y="235611"/>
                    <a:pt x="1172264" y="189134"/>
                    <a:pt x="1120063" y="189134"/>
                  </a:cubicBezTo>
                  <a:cubicBezTo>
                    <a:pt x="1054329" y="189134"/>
                    <a:pt x="1031128" y="261431"/>
                    <a:pt x="1031773" y="325982"/>
                  </a:cubicBezTo>
                  <a:cubicBezTo>
                    <a:pt x="1032417" y="389887"/>
                    <a:pt x="1050462" y="463475"/>
                    <a:pt x="1120063" y="463475"/>
                  </a:cubicBezTo>
                  <a:close/>
                  <a:moveTo>
                    <a:pt x="1086552" y="324045"/>
                  </a:moveTo>
                  <a:cubicBezTo>
                    <a:pt x="1086552" y="297580"/>
                    <a:pt x="1086552" y="235611"/>
                    <a:pt x="1120063" y="235611"/>
                  </a:cubicBezTo>
                  <a:cubicBezTo>
                    <a:pt x="1156153" y="235611"/>
                    <a:pt x="1154864" y="296934"/>
                    <a:pt x="1154864" y="325336"/>
                  </a:cubicBezTo>
                  <a:cubicBezTo>
                    <a:pt x="1154864" y="352448"/>
                    <a:pt x="1154864" y="418290"/>
                    <a:pt x="1121352" y="418290"/>
                  </a:cubicBezTo>
                  <a:cubicBezTo>
                    <a:pt x="1085263" y="417644"/>
                    <a:pt x="1086552" y="351802"/>
                    <a:pt x="1086552" y="324045"/>
                  </a:cubicBezTo>
                  <a:close/>
                  <a:moveTo>
                    <a:pt x="921571" y="463475"/>
                  </a:moveTo>
                  <a:cubicBezTo>
                    <a:pt x="949283" y="463475"/>
                    <a:pt x="973127" y="452502"/>
                    <a:pt x="995683" y="428618"/>
                  </a:cubicBezTo>
                  <a:lnTo>
                    <a:pt x="975705" y="391178"/>
                  </a:lnTo>
                  <a:cubicBezTo>
                    <a:pt x="960238" y="407962"/>
                    <a:pt x="944771" y="416999"/>
                    <a:pt x="926082" y="416999"/>
                  </a:cubicBezTo>
                  <a:cubicBezTo>
                    <a:pt x="910615" y="416999"/>
                    <a:pt x="897726" y="407962"/>
                    <a:pt x="889993" y="392469"/>
                  </a:cubicBezTo>
                  <a:cubicBezTo>
                    <a:pt x="883548" y="378914"/>
                    <a:pt x="882259" y="363422"/>
                    <a:pt x="882259" y="346638"/>
                  </a:cubicBezTo>
                  <a:lnTo>
                    <a:pt x="882259" y="341474"/>
                  </a:lnTo>
                  <a:lnTo>
                    <a:pt x="998261" y="341474"/>
                  </a:lnTo>
                  <a:lnTo>
                    <a:pt x="998261" y="329855"/>
                  </a:lnTo>
                  <a:cubicBezTo>
                    <a:pt x="998261" y="272405"/>
                    <a:pt x="991172" y="240775"/>
                    <a:pt x="973127" y="216891"/>
                  </a:cubicBezTo>
                  <a:cubicBezTo>
                    <a:pt x="959594" y="198817"/>
                    <a:pt x="939616" y="189134"/>
                    <a:pt x="915126" y="189134"/>
                  </a:cubicBezTo>
                  <a:cubicBezTo>
                    <a:pt x="889348" y="189134"/>
                    <a:pt x="868081" y="200753"/>
                    <a:pt x="852614" y="223346"/>
                  </a:cubicBezTo>
                  <a:cubicBezTo>
                    <a:pt x="835859" y="247875"/>
                    <a:pt x="828770" y="280796"/>
                    <a:pt x="828770" y="325982"/>
                  </a:cubicBezTo>
                  <a:cubicBezTo>
                    <a:pt x="828125" y="412480"/>
                    <a:pt x="862281" y="463475"/>
                    <a:pt x="921571" y="463475"/>
                  </a:cubicBezTo>
                  <a:close/>
                  <a:moveTo>
                    <a:pt x="915771" y="231738"/>
                  </a:moveTo>
                  <a:cubicBezTo>
                    <a:pt x="928660" y="231738"/>
                    <a:pt x="936394" y="238838"/>
                    <a:pt x="941549" y="250457"/>
                  </a:cubicBezTo>
                  <a:cubicBezTo>
                    <a:pt x="945416" y="260786"/>
                    <a:pt x="947349" y="278214"/>
                    <a:pt x="947349" y="298871"/>
                  </a:cubicBezTo>
                  <a:lnTo>
                    <a:pt x="882259" y="298871"/>
                  </a:lnTo>
                  <a:cubicBezTo>
                    <a:pt x="882904" y="253039"/>
                    <a:pt x="892571" y="231738"/>
                    <a:pt x="915771" y="231738"/>
                  </a:cubicBezTo>
                  <a:close/>
                  <a:moveTo>
                    <a:pt x="1252177" y="457020"/>
                  </a:moveTo>
                  <a:lnTo>
                    <a:pt x="1302444" y="457020"/>
                  </a:lnTo>
                  <a:lnTo>
                    <a:pt x="1302444" y="263368"/>
                  </a:lnTo>
                  <a:cubicBezTo>
                    <a:pt x="1314689" y="248521"/>
                    <a:pt x="1328867" y="240129"/>
                    <a:pt x="1339178" y="240129"/>
                  </a:cubicBezTo>
                  <a:cubicBezTo>
                    <a:pt x="1345623" y="240129"/>
                    <a:pt x="1352067" y="241420"/>
                    <a:pt x="1355934" y="246584"/>
                  </a:cubicBezTo>
                  <a:cubicBezTo>
                    <a:pt x="1359801" y="252394"/>
                    <a:pt x="1361734" y="260786"/>
                    <a:pt x="1361734" y="280796"/>
                  </a:cubicBezTo>
                  <a:lnTo>
                    <a:pt x="1361734" y="457020"/>
                  </a:lnTo>
                  <a:lnTo>
                    <a:pt x="1412002" y="457020"/>
                  </a:lnTo>
                  <a:lnTo>
                    <a:pt x="1412002" y="257558"/>
                  </a:lnTo>
                  <a:cubicBezTo>
                    <a:pt x="1412002" y="240129"/>
                    <a:pt x="1410068" y="222701"/>
                    <a:pt x="1399757" y="209790"/>
                  </a:cubicBezTo>
                  <a:cubicBezTo>
                    <a:pt x="1390735" y="198171"/>
                    <a:pt x="1376557" y="191071"/>
                    <a:pt x="1358512" y="191071"/>
                  </a:cubicBezTo>
                  <a:cubicBezTo>
                    <a:pt x="1335311" y="191071"/>
                    <a:pt x="1311467" y="204626"/>
                    <a:pt x="1298577" y="220119"/>
                  </a:cubicBezTo>
                  <a:cubicBezTo>
                    <a:pt x="1297933" y="206563"/>
                    <a:pt x="1293422" y="193653"/>
                    <a:pt x="1292133" y="189134"/>
                  </a:cubicBezTo>
                  <a:lnTo>
                    <a:pt x="1245088" y="201399"/>
                  </a:lnTo>
                  <a:cubicBezTo>
                    <a:pt x="1247665" y="215600"/>
                    <a:pt x="1251532" y="233029"/>
                    <a:pt x="1251532" y="264659"/>
                  </a:cubicBezTo>
                  <a:lnTo>
                    <a:pt x="1251532" y="457020"/>
                  </a:lnTo>
                  <a:close/>
                  <a:moveTo>
                    <a:pt x="668300" y="220119"/>
                  </a:moveTo>
                  <a:cubicBezTo>
                    <a:pt x="667656" y="206563"/>
                    <a:pt x="663145" y="193653"/>
                    <a:pt x="661856" y="189134"/>
                  </a:cubicBezTo>
                  <a:lnTo>
                    <a:pt x="614810" y="201399"/>
                  </a:lnTo>
                  <a:cubicBezTo>
                    <a:pt x="617388" y="215600"/>
                    <a:pt x="621255" y="233029"/>
                    <a:pt x="621255" y="264659"/>
                  </a:cubicBezTo>
                  <a:lnTo>
                    <a:pt x="621255" y="456375"/>
                  </a:lnTo>
                  <a:lnTo>
                    <a:pt x="671522" y="456375"/>
                  </a:lnTo>
                  <a:lnTo>
                    <a:pt x="671522" y="262722"/>
                  </a:lnTo>
                  <a:cubicBezTo>
                    <a:pt x="683767" y="247875"/>
                    <a:pt x="697945" y="239484"/>
                    <a:pt x="708256" y="239484"/>
                  </a:cubicBezTo>
                  <a:cubicBezTo>
                    <a:pt x="714701" y="239484"/>
                    <a:pt x="721146" y="240775"/>
                    <a:pt x="725012" y="245939"/>
                  </a:cubicBezTo>
                  <a:cubicBezTo>
                    <a:pt x="728879" y="251748"/>
                    <a:pt x="730812" y="260140"/>
                    <a:pt x="730812" y="280151"/>
                  </a:cubicBezTo>
                  <a:lnTo>
                    <a:pt x="730812" y="456375"/>
                  </a:lnTo>
                  <a:lnTo>
                    <a:pt x="781080" y="456375"/>
                  </a:lnTo>
                  <a:lnTo>
                    <a:pt x="781080" y="257558"/>
                  </a:lnTo>
                  <a:cubicBezTo>
                    <a:pt x="781080" y="240129"/>
                    <a:pt x="779146" y="222701"/>
                    <a:pt x="768835" y="209790"/>
                  </a:cubicBezTo>
                  <a:cubicBezTo>
                    <a:pt x="759813" y="198171"/>
                    <a:pt x="745635" y="191071"/>
                    <a:pt x="727590" y="191071"/>
                  </a:cubicBezTo>
                  <a:cubicBezTo>
                    <a:pt x="705034" y="191071"/>
                    <a:pt x="681189" y="204626"/>
                    <a:pt x="668300" y="220119"/>
                  </a:cubicBezTo>
                  <a:close/>
                  <a:moveTo>
                    <a:pt x="53490" y="107154"/>
                  </a:moveTo>
                  <a:cubicBezTo>
                    <a:pt x="83135" y="107154"/>
                    <a:pt x="106980" y="83271"/>
                    <a:pt x="106980" y="53577"/>
                  </a:cubicBezTo>
                  <a:cubicBezTo>
                    <a:pt x="106980" y="23884"/>
                    <a:pt x="83135" y="0"/>
                    <a:pt x="53490" y="0"/>
                  </a:cubicBezTo>
                  <a:cubicBezTo>
                    <a:pt x="23845" y="0"/>
                    <a:pt x="0" y="23884"/>
                    <a:pt x="0" y="53577"/>
                  </a:cubicBezTo>
                  <a:cubicBezTo>
                    <a:pt x="0" y="83271"/>
                    <a:pt x="23845" y="107154"/>
                    <a:pt x="53490" y="107154"/>
                  </a:cubicBezTo>
                  <a:close/>
                  <a:moveTo>
                    <a:pt x="300316" y="457020"/>
                  </a:moveTo>
                  <a:lnTo>
                    <a:pt x="300316" y="257558"/>
                  </a:lnTo>
                  <a:cubicBezTo>
                    <a:pt x="300316" y="240129"/>
                    <a:pt x="298383" y="222701"/>
                    <a:pt x="288072" y="209790"/>
                  </a:cubicBezTo>
                  <a:cubicBezTo>
                    <a:pt x="279049" y="198171"/>
                    <a:pt x="264871" y="191071"/>
                    <a:pt x="246826" y="191071"/>
                  </a:cubicBezTo>
                  <a:cubicBezTo>
                    <a:pt x="223626" y="191071"/>
                    <a:pt x="199781" y="204626"/>
                    <a:pt x="186892" y="220119"/>
                  </a:cubicBezTo>
                  <a:cubicBezTo>
                    <a:pt x="186248" y="206563"/>
                    <a:pt x="181736" y="193653"/>
                    <a:pt x="180447" y="189134"/>
                  </a:cubicBezTo>
                  <a:lnTo>
                    <a:pt x="134047" y="202044"/>
                  </a:lnTo>
                  <a:cubicBezTo>
                    <a:pt x="136625" y="216245"/>
                    <a:pt x="140491" y="233674"/>
                    <a:pt x="140491" y="265304"/>
                  </a:cubicBezTo>
                  <a:lnTo>
                    <a:pt x="140491" y="457020"/>
                  </a:lnTo>
                  <a:lnTo>
                    <a:pt x="190759" y="457020"/>
                  </a:lnTo>
                  <a:lnTo>
                    <a:pt x="190759" y="263368"/>
                  </a:lnTo>
                  <a:cubicBezTo>
                    <a:pt x="203003" y="248521"/>
                    <a:pt x="217181" y="240129"/>
                    <a:pt x="227493" y="240129"/>
                  </a:cubicBezTo>
                  <a:cubicBezTo>
                    <a:pt x="233937" y="240129"/>
                    <a:pt x="240382" y="241420"/>
                    <a:pt x="244249" y="246584"/>
                  </a:cubicBezTo>
                  <a:cubicBezTo>
                    <a:pt x="248115" y="252394"/>
                    <a:pt x="250049" y="260786"/>
                    <a:pt x="250049" y="280796"/>
                  </a:cubicBezTo>
                  <a:lnTo>
                    <a:pt x="250049" y="457020"/>
                  </a:lnTo>
                  <a:lnTo>
                    <a:pt x="300316" y="457020"/>
                  </a:lnTo>
                  <a:close/>
                  <a:moveTo>
                    <a:pt x="531676" y="92953"/>
                  </a:moveTo>
                  <a:cubicBezTo>
                    <a:pt x="512986" y="92953"/>
                    <a:pt x="498164" y="107800"/>
                    <a:pt x="498164" y="126520"/>
                  </a:cubicBezTo>
                  <a:cubicBezTo>
                    <a:pt x="498164" y="145240"/>
                    <a:pt x="512986" y="160086"/>
                    <a:pt x="531031" y="160086"/>
                  </a:cubicBezTo>
                  <a:cubicBezTo>
                    <a:pt x="549720" y="160086"/>
                    <a:pt x="564543" y="145240"/>
                    <a:pt x="564543" y="126520"/>
                  </a:cubicBezTo>
                  <a:cubicBezTo>
                    <a:pt x="564543" y="107800"/>
                    <a:pt x="549720" y="92953"/>
                    <a:pt x="531676" y="92953"/>
                  </a:cubicBezTo>
                  <a:close/>
                  <a:moveTo>
                    <a:pt x="29645" y="457020"/>
                  </a:moveTo>
                  <a:lnTo>
                    <a:pt x="79912" y="457020"/>
                  </a:lnTo>
                  <a:lnTo>
                    <a:pt x="79912" y="142657"/>
                  </a:lnTo>
                  <a:lnTo>
                    <a:pt x="29645" y="149113"/>
                  </a:lnTo>
                  <a:lnTo>
                    <a:pt x="29645" y="457020"/>
                  </a:lnTo>
                  <a:close/>
                  <a:moveTo>
                    <a:pt x="440163" y="123938"/>
                  </a:moveTo>
                  <a:cubicBezTo>
                    <a:pt x="449185" y="123938"/>
                    <a:pt x="458208" y="127165"/>
                    <a:pt x="464008" y="131684"/>
                  </a:cubicBezTo>
                  <a:lnTo>
                    <a:pt x="478186" y="92308"/>
                  </a:lnTo>
                  <a:cubicBezTo>
                    <a:pt x="464652" y="82625"/>
                    <a:pt x="449830" y="78107"/>
                    <a:pt x="431141" y="78107"/>
                  </a:cubicBezTo>
                  <a:cubicBezTo>
                    <a:pt x="418252" y="78107"/>
                    <a:pt x="404718" y="81334"/>
                    <a:pt x="392473" y="91017"/>
                  </a:cubicBezTo>
                  <a:cubicBezTo>
                    <a:pt x="380229" y="101345"/>
                    <a:pt x="367340" y="122001"/>
                    <a:pt x="367340" y="160732"/>
                  </a:cubicBezTo>
                  <a:cubicBezTo>
                    <a:pt x="367340" y="177515"/>
                    <a:pt x="367984" y="194944"/>
                    <a:pt x="367984" y="194944"/>
                  </a:cubicBezTo>
                  <a:lnTo>
                    <a:pt x="350584" y="194944"/>
                  </a:lnTo>
                  <a:lnTo>
                    <a:pt x="350584" y="239484"/>
                  </a:lnTo>
                  <a:lnTo>
                    <a:pt x="367984" y="239484"/>
                  </a:lnTo>
                  <a:lnTo>
                    <a:pt x="367984" y="456375"/>
                  </a:lnTo>
                  <a:lnTo>
                    <a:pt x="419540" y="456375"/>
                  </a:lnTo>
                  <a:lnTo>
                    <a:pt x="419540" y="240129"/>
                  </a:lnTo>
                  <a:lnTo>
                    <a:pt x="457563" y="240129"/>
                  </a:lnTo>
                  <a:lnTo>
                    <a:pt x="467230" y="195589"/>
                  </a:lnTo>
                  <a:lnTo>
                    <a:pt x="420185" y="195589"/>
                  </a:lnTo>
                  <a:lnTo>
                    <a:pt x="420185" y="155568"/>
                  </a:lnTo>
                  <a:cubicBezTo>
                    <a:pt x="420185" y="136202"/>
                    <a:pt x="427918" y="123938"/>
                    <a:pt x="440163" y="123938"/>
                  </a:cubicBezTo>
                  <a:close/>
                  <a:moveTo>
                    <a:pt x="505897" y="457020"/>
                  </a:moveTo>
                  <a:lnTo>
                    <a:pt x="556809" y="457020"/>
                  </a:lnTo>
                  <a:lnTo>
                    <a:pt x="556809" y="191071"/>
                  </a:lnTo>
                  <a:lnTo>
                    <a:pt x="505897" y="197526"/>
                  </a:lnTo>
                  <a:lnTo>
                    <a:pt x="505897" y="457020"/>
                  </a:lnTo>
                  <a:close/>
                </a:path>
              </a:pathLst>
            </a:custGeom>
            <a:solidFill>
              <a:srgbClr val="005DA9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383B5BA-723A-4405-A758-172E5648B93E}"/>
                </a:ext>
              </a:extLst>
            </p:cNvPr>
            <p:cNvSpPr/>
            <p:nvPr/>
          </p:nvSpPr>
          <p:spPr>
            <a:xfrm>
              <a:off x="9738355" y="5453433"/>
              <a:ext cx="1826386" cy="800518"/>
            </a:xfrm>
            <a:custGeom>
              <a:avLst/>
              <a:gdLst>
                <a:gd name="connsiteX0" fmla="*/ 1549915 w 1826386"/>
                <a:gd name="connsiteY0" fmla="*/ 674411 h 800518"/>
                <a:gd name="connsiteX1" fmla="*/ 970550 w 1826386"/>
                <a:gd name="connsiteY1" fmla="*/ 746708 h 800518"/>
                <a:gd name="connsiteX2" fmla="*/ 102468 w 1826386"/>
                <a:gd name="connsiteY2" fmla="*/ 396197 h 800518"/>
                <a:gd name="connsiteX3" fmla="*/ 250693 w 1826386"/>
                <a:gd name="connsiteY3" fmla="*/ 186406 h 800518"/>
                <a:gd name="connsiteX4" fmla="*/ 221693 w 1826386"/>
                <a:gd name="connsiteY4" fmla="*/ 129602 h 800518"/>
                <a:gd name="connsiteX5" fmla="*/ 0 w 1826386"/>
                <a:gd name="connsiteY5" fmla="*/ 402006 h 800518"/>
                <a:gd name="connsiteX6" fmla="*/ 975705 w 1826386"/>
                <a:gd name="connsiteY6" fmla="*/ 800285 h 800518"/>
                <a:gd name="connsiteX7" fmla="*/ 1501581 w 1826386"/>
                <a:gd name="connsiteY7" fmla="*/ 718306 h 800518"/>
                <a:gd name="connsiteX8" fmla="*/ 1826386 w 1826386"/>
                <a:gd name="connsiteY8" fmla="*/ 536272 h 800518"/>
                <a:gd name="connsiteX9" fmla="*/ 1549915 w 1826386"/>
                <a:gd name="connsiteY9" fmla="*/ 674411 h 800518"/>
                <a:gd name="connsiteX10" fmla="*/ 467875 w 1826386"/>
                <a:gd name="connsiteY10" fmla="*/ 88289 h 800518"/>
                <a:gd name="connsiteX11" fmla="*/ 550365 w 1826386"/>
                <a:gd name="connsiteY11" fmla="*/ 61823 h 800518"/>
                <a:gd name="connsiteX12" fmla="*/ 976350 w 1826386"/>
                <a:gd name="connsiteY12" fmla="*/ 3727 h 800518"/>
                <a:gd name="connsiteX13" fmla="*/ 540054 w 1826386"/>
                <a:gd name="connsiteY13" fmla="*/ 26966 h 800518"/>
                <a:gd name="connsiteX14" fmla="*/ 451763 w 1826386"/>
                <a:gd name="connsiteY14" fmla="*/ 45685 h 800518"/>
                <a:gd name="connsiteX15" fmla="*/ 416318 w 1826386"/>
                <a:gd name="connsiteY15" fmla="*/ 55368 h 800518"/>
                <a:gd name="connsiteX16" fmla="*/ 384095 w 1826386"/>
                <a:gd name="connsiteY16" fmla="*/ 64405 h 800518"/>
                <a:gd name="connsiteX17" fmla="*/ 345428 w 1826386"/>
                <a:gd name="connsiteY17" fmla="*/ 77315 h 800518"/>
                <a:gd name="connsiteX18" fmla="*/ 366695 w 1826386"/>
                <a:gd name="connsiteY18" fmla="*/ 126374 h 800518"/>
                <a:gd name="connsiteX19" fmla="*/ 467875 w 1826386"/>
                <a:gd name="connsiteY19" fmla="*/ 88289 h 80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26386" h="800518">
                  <a:moveTo>
                    <a:pt x="1549915" y="674411"/>
                  </a:moveTo>
                  <a:cubicBezTo>
                    <a:pt x="1379779" y="724761"/>
                    <a:pt x="1172909" y="746708"/>
                    <a:pt x="970550" y="746708"/>
                  </a:cubicBezTo>
                  <a:cubicBezTo>
                    <a:pt x="456919" y="746708"/>
                    <a:pt x="125669" y="595659"/>
                    <a:pt x="102468" y="396197"/>
                  </a:cubicBezTo>
                  <a:cubicBezTo>
                    <a:pt x="94090" y="321318"/>
                    <a:pt x="152736" y="248375"/>
                    <a:pt x="250693" y="186406"/>
                  </a:cubicBezTo>
                  <a:cubicBezTo>
                    <a:pt x="233293" y="173496"/>
                    <a:pt x="222337" y="152840"/>
                    <a:pt x="221693" y="129602"/>
                  </a:cubicBezTo>
                  <a:cubicBezTo>
                    <a:pt x="79912" y="204481"/>
                    <a:pt x="0" y="302598"/>
                    <a:pt x="0" y="402006"/>
                  </a:cubicBezTo>
                  <a:cubicBezTo>
                    <a:pt x="0" y="622125"/>
                    <a:pt x="392473" y="808031"/>
                    <a:pt x="975705" y="800285"/>
                  </a:cubicBezTo>
                  <a:cubicBezTo>
                    <a:pt x="1178709" y="797703"/>
                    <a:pt x="1348200" y="768655"/>
                    <a:pt x="1501581" y="718306"/>
                  </a:cubicBezTo>
                  <a:cubicBezTo>
                    <a:pt x="1683962" y="658919"/>
                    <a:pt x="1798675" y="573712"/>
                    <a:pt x="1826386" y="536272"/>
                  </a:cubicBezTo>
                  <a:cubicBezTo>
                    <a:pt x="1793519" y="565966"/>
                    <a:pt x="1715540" y="625352"/>
                    <a:pt x="1549915" y="674411"/>
                  </a:cubicBezTo>
                  <a:close/>
                  <a:moveTo>
                    <a:pt x="467875" y="88289"/>
                  </a:moveTo>
                  <a:cubicBezTo>
                    <a:pt x="502031" y="76670"/>
                    <a:pt x="550365" y="61823"/>
                    <a:pt x="550365" y="61823"/>
                  </a:cubicBezTo>
                  <a:cubicBezTo>
                    <a:pt x="686345" y="24384"/>
                    <a:pt x="836503" y="2436"/>
                    <a:pt x="976350" y="3727"/>
                  </a:cubicBezTo>
                  <a:cubicBezTo>
                    <a:pt x="815236" y="-5955"/>
                    <a:pt x="668300" y="3727"/>
                    <a:pt x="540054" y="26966"/>
                  </a:cubicBezTo>
                  <a:cubicBezTo>
                    <a:pt x="540054" y="26966"/>
                    <a:pt x="497519" y="34066"/>
                    <a:pt x="451763" y="45685"/>
                  </a:cubicBezTo>
                  <a:cubicBezTo>
                    <a:pt x="451763" y="45685"/>
                    <a:pt x="429852" y="51495"/>
                    <a:pt x="416318" y="55368"/>
                  </a:cubicBezTo>
                  <a:cubicBezTo>
                    <a:pt x="402785" y="59241"/>
                    <a:pt x="384095" y="64405"/>
                    <a:pt x="384095" y="64405"/>
                  </a:cubicBezTo>
                  <a:cubicBezTo>
                    <a:pt x="371206" y="68278"/>
                    <a:pt x="358317" y="72797"/>
                    <a:pt x="345428" y="77315"/>
                  </a:cubicBezTo>
                  <a:cubicBezTo>
                    <a:pt x="358317" y="90225"/>
                    <a:pt x="366051" y="107009"/>
                    <a:pt x="366695" y="126374"/>
                  </a:cubicBezTo>
                  <a:cubicBezTo>
                    <a:pt x="389251" y="116046"/>
                    <a:pt x="432429" y="100554"/>
                    <a:pt x="467875" y="88289"/>
                  </a:cubicBezTo>
                  <a:close/>
                </a:path>
              </a:pathLst>
            </a:custGeom>
            <a:solidFill>
              <a:srgbClr val="E30034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MIO_AGENDA_IGNORE_NAVIGATION" hidden="1">
            <a:extLst>
              <a:ext uri="{FF2B5EF4-FFF2-40B4-BE49-F238E27FC236}">
                <a16:creationId xmlns:a16="http://schemas.microsoft.com/office/drawing/2014/main" id="{77B7EDDE-B2BF-41DF-B12E-29C55B064D28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6" name="MIO_AGENDA_IGNORE_CHAPTER_REFERENCE" hidden="1">
            <a:extLst>
              <a:ext uri="{FF2B5EF4-FFF2-40B4-BE49-F238E27FC236}">
                <a16:creationId xmlns:a16="http://schemas.microsoft.com/office/drawing/2014/main" id="{77CD087C-DFE1-43D5-AF8C-29BB0B90F672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20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07221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42" name="Freihandform 30"/>
          <p:cNvSpPr/>
          <p:nvPr userDrawn="1"/>
        </p:nvSpPr>
        <p:spPr bwMode="auto">
          <a:xfrm>
            <a:off x="-5286" y="-8340"/>
            <a:ext cx="4147731" cy="2886557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  <a:gd name="connsiteX0" fmla="*/ 2470367 w 4000500"/>
              <a:gd name="connsiteY0" fmla="*/ 0 h 1991533"/>
              <a:gd name="connsiteX1" fmla="*/ 0 w 4000500"/>
              <a:gd name="connsiteY1" fmla="*/ 10333 h 1991533"/>
              <a:gd name="connsiteX2" fmla="*/ 0 w 4000500"/>
              <a:gd name="connsiteY2" fmla="*/ 1625773 h 1991533"/>
              <a:gd name="connsiteX3" fmla="*/ 4000500 w 4000500"/>
              <a:gd name="connsiteY3" fmla="*/ 1991533 h 1991533"/>
              <a:gd name="connsiteX4" fmla="*/ 2470367 w 4000500"/>
              <a:gd name="connsiteY4" fmla="*/ 0 h 1991533"/>
              <a:gd name="connsiteX0" fmla="*/ 1540469 w 4000500"/>
              <a:gd name="connsiteY0" fmla="*/ 196311 h 1981200"/>
              <a:gd name="connsiteX1" fmla="*/ 0 w 4000500"/>
              <a:gd name="connsiteY1" fmla="*/ 0 h 1981200"/>
              <a:gd name="connsiteX2" fmla="*/ 0 w 4000500"/>
              <a:gd name="connsiteY2" fmla="*/ 1615440 h 1981200"/>
              <a:gd name="connsiteX3" fmla="*/ 4000500 w 4000500"/>
              <a:gd name="connsiteY3" fmla="*/ 1981200 h 1981200"/>
              <a:gd name="connsiteX4" fmla="*/ 1540469 w 4000500"/>
              <a:gd name="connsiteY4" fmla="*/ 196311 h 1981200"/>
              <a:gd name="connsiteX0" fmla="*/ 2788083 w 4000500"/>
              <a:gd name="connsiteY0" fmla="*/ 0 h 1981201"/>
              <a:gd name="connsiteX1" fmla="*/ 0 w 4000500"/>
              <a:gd name="connsiteY1" fmla="*/ 1 h 1981201"/>
              <a:gd name="connsiteX2" fmla="*/ 0 w 4000500"/>
              <a:gd name="connsiteY2" fmla="*/ 1615441 h 1981201"/>
              <a:gd name="connsiteX3" fmla="*/ 4000500 w 4000500"/>
              <a:gd name="connsiteY3" fmla="*/ 1981201 h 1981201"/>
              <a:gd name="connsiteX4" fmla="*/ 2788083 w 4000500"/>
              <a:gd name="connsiteY4" fmla="*/ 0 h 1981201"/>
              <a:gd name="connsiteX0" fmla="*/ 2788083 w 2788083"/>
              <a:gd name="connsiteY0" fmla="*/ 0 h 1615441"/>
              <a:gd name="connsiteX1" fmla="*/ 0 w 2788083"/>
              <a:gd name="connsiteY1" fmla="*/ 1 h 1615441"/>
              <a:gd name="connsiteX2" fmla="*/ 0 w 2788083"/>
              <a:gd name="connsiteY2" fmla="*/ 1615441 h 1615441"/>
              <a:gd name="connsiteX3" fmla="*/ 2233693 w 2788083"/>
              <a:gd name="connsiteY3" fmla="*/ 1485254 h 1615441"/>
              <a:gd name="connsiteX4" fmla="*/ 2788083 w 2788083"/>
              <a:gd name="connsiteY4" fmla="*/ 0 h 1615441"/>
              <a:gd name="connsiteX0" fmla="*/ 2788083 w 3155842"/>
              <a:gd name="connsiteY0" fmla="*/ 0 h 2993757"/>
              <a:gd name="connsiteX1" fmla="*/ 0 w 3155842"/>
              <a:gd name="connsiteY1" fmla="*/ 1 h 2993757"/>
              <a:gd name="connsiteX2" fmla="*/ 0 w 3155842"/>
              <a:gd name="connsiteY2" fmla="*/ 1615441 h 2993757"/>
              <a:gd name="connsiteX3" fmla="*/ 3155842 w 3155842"/>
              <a:gd name="connsiteY3" fmla="*/ 2993757 h 2993757"/>
              <a:gd name="connsiteX4" fmla="*/ 2788083 w 3155842"/>
              <a:gd name="connsiteY4" fmla="*/ 0 h 2993757"/>
              <a:gd name="connsiteX0" fmla="*/ 2788083 w 3155842"/>
              <a:gd name="connsiteY0" fmla="*/ 0 h 3134276"/>
              <a:gd name="connsiteX1" fmla="*/ 0 w 3155842"/>
              <a:gd name="connsiteY1" fmla="*/ 1 h 3134276"/>
              <a:gd name="connsiteX2" fmla="*/ 7749 w 3155842"/>
              <a:gd name="connsiteY2" fmla="*/ 3134276 h 3134276"/>
              <a:gd name="connsiteX3" fmla="*/ 3155842 w 3155842"/>
              <a:gd name="connsiteY3" fmla="*/ 2993757 h 3134276"/>
              <a:gd name="connsiteX4" fmla="*/ 2788083 w 3155842"/>
              <a:gd name="connsiteY4" fmla="*/ 0 h 3134276"/>
              <a:gd name="connsiteX0" fmla="*/ 2796268 w 3164027"/>
              <a:gd name="connsiteY0" fmla="*/ 0 h 3155297"/>
              <a:gd name="connsiteX1" fmla="*/ 8185 w 3164027"/>
              <a:gd name="connsiteY1" fmla="*/ 1 h 3155297"/>
              <a:gd name="connsiteX2" fmla="*/ 0 w 3164027"/>
              <a:gd name="connsiteY2" fmla="*/ 3155297 h 3155297"/>
              <a:gd name="connsiteX3" fmla="*/ 3164027 w 3164027"/>
              <a:gd name="connsiteY3" fmla="*/ 2993757 h 3155297"/>
              <a:gd name="connsiteX4" fmla="*/ 2796268 w 3164027"/>
              <a:gd name="connsiteY4" fmla="*/ 0 h 3155297"/>
              <a:gd name="connsiteX0" fmla="*/ 2796268 w 3140127"/>
              <a:gd name="connsiteY0" fmla="*/ 0 h 3155297"/>
              <a:gd name="connsiteX1" fmla="*/ 8185 w 3140127"/>
              <a:gd name="connsiteY1" fmla="*/ 1 h 3155297"/>
              <a:gd name="connsiteX2" fmla="*/ 0 w 3140127"/>
              <a:gd name="connsiteY2" fmla="*/ 3155297 h 3155297"/>
              <a:gd name="connsiteX3" fmla="*/ 3140127 w 3140127"/>
              <a:gd name="connsiteY3" fmla="*/ 2951716 h 3155297"/>
              <a:gd name="connsiteX4" fmla="*/ 2796268 w 3140127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51716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62225 h 3155297"/>
              <a:gd name="connsiteX4" fmla="*/ 2796268 w 3156060"/>
              <a:gd name="connsiteY4" fmla="*/ 0 h 3155297"/>
              <a:gd name="connsiteX0" fmla="*/ 2796268 w 3156060"/>
              <a:gd name="connsiteY0" fmla="*/ 0 h 3155297"/>
              <a:gd name="connsiteX1" fmla="*/ 8185 w 3156060"/>
              <a:gd name="connsiteY1" fmla="*/ 1 h 3155297"/>
              <a:gd name="connsiteX2" fmla="*/ 0 w 3156060"/>
              <a:gd name="connsiteY2" fmla="*/ 3155297 h 3155297"/>
              <a:gd name="connsiteX3" fmla="*/ 3156060 w 3156060"/>
              <a:gd name="connsiteY3" fmla="*/ 2972736 h 3155297"/>
              <a:gd name="connsiteX4" fmla="*/ 2796268 w 3156060"/>
              <a:gd name="connsiteY4" fmla="*/ 0 h 3155297"/>
              <a:gd name="connsiteX0" fmla="*/ 2802446 w 3162238"/>
              <a:gd name="connsiteY0" fmla="*/ 6167 h 3161464"/>
              <a:gd name="connsiteX1" fmla="*/ 431 w 3162238"/>
              <a:gd name="connsiteY1" fmla="*/ 0 h 3161464"/>
              <a:gd name="connsiteX2" fmla="*/ 6178 w 3162238"/>
              <a:gd name="connsiteY2" fmla="*/ 3161464 h 3161464"/>
              <a:gd name="connsiteX3" fmla="*/ 3162238 w 3162238"/>
              <a:gd name="connsiteY3" fmla="*/ 2978903 h 3161464"/>
              <a:gd name="connsiteX4" fmla="*/ 2802446 w 3162238"/>
              <a:gd name="connsiteY4" fmla="*/ 6167 h 3161464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91241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2663 h 3173802"/>
              <a:gd name="connsiteX4" fmla="*/ 2779226 w 3162238"/>
              <a:gd name="connsiteY4" fmla="*/ 0 h 3173802"/>
              <a:gd name="connsiteX0" fmla="*/ 2779226 w 3162238"/>
              <a:gd name="connsiteY0" fmla="*/ 0 h 3173802"/>
              <a:gd name="connsiteX1" fmla="*/ 431 w 3162238"/>
              <a:gd name="connsiteY1" fmla="*/ 12338 h 3173802"/>
              <a:gd name="connsiteX2" fmla="*/ 6178 w 3162238"/>
              <a:gd name="connsiteY2" fmla="*/ 3173802 h 3173802"/>
              <a:gd name="connsiteX3" fmla="*/ 3162238 w 3162238"/>
              <a:gd name="connsiteY3" fmla="*/ 2978856 h 3173802"/>
              <a:gd name="connsiteX4" fmla="*/ 2779226 w 3162238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60278 h 3173802"/>
              <a:gd name="connsiteX4" fmla="*/ 2779226 w 3166882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72663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71526"/>
              <a:gd name="connsiteY0" fmla="*/ 0 h 3173802"/>
              <a:gd name="connsiteX1" fmla="*/ 431 w 3171526"/>
              <a:gd name="connsiteY1" fmla="*/ 12338 h 3173802"/>
              <a:gd name="connsiteX2" fmla="*/ 6178 w 3171526"/>
              <a:gd name="connsiteY2" fmla="*/ 3173802 h 3173802"/>
              <a:gd name="connsiteX3" fmla="*/ 3171526 w 3171526"/>
              <a:gd name="connsiteY3" fmla="*/ 2985048 h 3173802"/>
              <a:gd name="connsiteX4" fmla="*/ 2779226 w 3171526"/>
              <a:gd name="connsiteY4" fmla="*/ 0 h 3173802"/>
              <a:gd name="connsiteX0" fmla="*/ 2779226 w 3157594"/>
              <a:gd name="connsiteY0" fmla="*/ 0 h 3173802"/>
              <a:gd name="connsiteX1" fmla="*/ 431 w 3157594"/>
              <a:gd name="connsiteY1" fmla="*/ 12338 h 3173802"/>
              <a:gd name="connsiteX2" fmla="*/ 6178 w 3157594"/>
              <a:gd name="connsiteY2" fmla="*/ 3173802 h 3173802"/>
              <a:gd name="connsiteX3" fmla="*/ 3157594 w 3157594"/>
              <a:gd name="connsiteY3" fmla="*/ 2885968 h 3173802"/>
              <a:gd name="connsiteX4" fmla="*/ 2779226 w 3157594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72663 h 3173802"/>
              <a:gd name="connsiteX4" fmla="*/ 2779226 w 3166882"/>
              <a:gd name="connsiteY4" fmla="*/ 0 h 3173802"/>
              <a:gd name="connsiteX0" fmla="*/ 2779226 w 3168807"/>
              <a:gd name="connsiteY0" fmla="*/ 0 h 3173802"/>
              <a:gd name="connsiteX1" fmla="*/ 431 w 3168807"/>
              <a:gd name="connsiteY1" fmla="*/ 12338 h 3173802"/>
              <a:gd name="connsiteX2" fmla="*/ 6178 w 3168807"/>
              <a:gd name="connsiteY2" fmla="*/ 3173802 h 3173802"/>
              <a:gd name="connsiteX3" fmla="*/ 3168807 w 3168807"/>
              <a:gd name="connsiteY3" fmla="*/ 2977798 h 3173802"/>
              <a:gd name="connsiteX4" fmla="*/ 2779226 w 3168807"/>
              <a:gd name="connsiteY4" fmla="*/ 0 h 3173802"/>
              <a:gd name="connsiteX0" fmla="*/ 2779226 w 3166882"/>
              <a:gd name="connsiteY0" fmla="*/ 0 h 3173802"/>
              <a:gd name="connsiteX1" fmla="*/ 431 w 3166882"/>
              <a:gd name="connsiteY1" fmla="*/ 12338 h 3173802"/>
              <a:gd name="connsiteX2" fmla="*/ 6178 w 3166882"/>
              <a:gd name="connsiteY2" fmla="*/ 3173802 h 3173802"/>
              <a:gd name="connsiteX3" fmla="*/ 3166882 w 3166882"/>
              <a:gd name="connsiteY3" fmla="*/ 2985500 h 3173802"/>
              <a:gd name="connsiteX4" fmla="*/ 2779226 w 3166882"/>
              <a:gd name="connsiteY4" fmla="*/ 0 h 3173802"/>
              <a:gd name="connsiteX0" fmla="*/ 2774830 w 3162486"/>
              <a:gd name="connsiteY0" fmla="*/ 6240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4830 w 3162486"/>
              <a:gd name="connsiteY4" fmla="*/ 6240 h 3180042"/>
              <a:gd name="connsiteX0" fmla="*/ 2770186 w 3162486"/>
              <a:gd name="connsiteY0" fmla="*/ 47 h 3180042"/>
              <a:gd name="connsiteX1" fmla="*/ 679 w 3162486"/>
              <a:gd name="connsiteY1" fmla="*/ 0 h 3180042"/>
              <a:gd name="connsiteX2" fmla="*/ 1782 w 3162486"/>
              <a:gd name="connsiteY2" fmla="*/ 3180042 h 3180042"/>
              <a:gd name="connsiteX3" fmla="*/ 3162486 w 3162486"/>
              <a:gd name="connsiteY3" fmla="*/ 2991740 h 3180042"/>
              <a:gd name="connsiteX4" fmla="*/ 2770186 w 3162486"/>
              <a:gd name="connsiteY4" fmla="*/ 47 h 3180042"/>
              <a:gd name="connsiteX0" fmla="*/ 2774221 w 3166521"/>
              <a:gd name="connsiteY0" fmla="*/ 47 h 3168888"/>
              <a:gd name="connsiteX1" fmla="*/ 4714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  <a:gd name="connsiteX0" fmla="*/ 2774221 w 3166521"/>
              <a:gd name="connsiteY0" fmla="*/ 47 h 3168888"/>
              <a:gd name="connsiteX1" fmla="*/ 2775 w 3166521"/>
              <a:gd name="connsiteY1" fmla="*/ 0 h 3168888"/>
              <a:gd name="connsiteX2" fmla="*/ 0 w 3166521"/>
              <a:gd name="connsiteY2" fmla="*/ 3168888 h 3168888"/>
              <a:gd name="connsiteX3" fmla="*/ 3166521 w 3166521"/>
              <a:gd name="connsiteY3" fmla="*/ 2991740 h 3168888"/>
              <a:gd name="connsiteX4" fmla="*/ 2774221 w 3166521"/>
              <a:gd name="connsiteY4" fmla="*/ 47 h 31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6521" h="3168888">
                <a:moveTo>
                  <a:pt x="2774221" y="47"/>
                </a:moveTo>
                <a:lnTo>
                  <a:pt x="2775" y="0"/>
                </a:lnTo>
                <a:cubicBezTo>
                  <a:pt x="47" y="1051765"/>
                  <a:pt x="2728" y="2117123"/>
                  <a:pt x="0" y="3168888"/>
                </a:cubicBezTo>
                <a:lnTo>
                  <a:pt x="3166521" y="2991740"/>
                </a:lnTo>
                <a:lnTo>
                  <a:pt x="2774221" y="47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494" t="-33693" r="-37866" b="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3" name="Freihandform 31"/>
          <p:cNvSpPr/>
          <p:nvPr userDrawn="1"/>
        </p:nvSpPr>
        <p:spPr bwMode="auto">
          <a:xfrm>
            <a:off x="3627468" y="-9553"/>
            <a:ext cx="4834609" cy="2726373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  <a:gd name="connsiteX0" fmla="*/ 5293017 w 6356372"/>
              <a:gd name="connsiteY0" fmla="*/ 3844333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293017 w 6356372"/>
              <a:gd name="connsiteY4" fmla="*/ 3844333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912949 w 6356372"/>
              <a:gd name="connsiteY4" fmla="*/ 2005201 h 4066755"/>
              <a:gd name="connsiteX0" fmla="*/ 5912949 w 6356372"/>
              <a:gd name="connsiteY0" fmla="*/ 2005201 h 4066755"/>
              <a:gd name="connsiteX1" fmla="*/ 6356372 w 6356372"/>
              <a:gd name="connsiteY1" fmla="*/ 0 h 4066755"/>
              <a:gd name="connsiteX2" fmla="*/ 0 w 6356372"/>
              <a:gd name="connsiteY2" fmla="*/ 1628355 h 4066755"/>
              <a:gd name="connsiteX3" fmla="*/ 0 w 6356372"/>
              <a:gd name="connsiteY3" fmla="*/ 4066755 h 4066755"/>
              <a:gd name="connsiteX4" fmla="*/ 5090546 w 6356372"/>
              <a:gd name="connsiteY4" fmla="*/ 2280575 h 4066755"/>
              <a:gd name="connsiteX5" fmla="*/ 5912949 w 6356372"/>
              <a:gd name="connsiteY5" fmla="*/ 2005201 h 4066755"/>
              <a:gd name="connsiteX0" fmla="*/ 5912949 w 6384655"/>
              <a:gd name="connsiteY0" fmla="*/ 2005201 h 4066755"/>
              <a:gd name="connsiteX1" fmla="*/ 6356372 w 6384655"/>
              <a:gd name="connsiteY1" fmla="*/ 0 h 4066755"/>
              <a:gd name="connsiteX2" fmla="*/ 0 w 6384655"/>
              <a:gd name="connsiteY2" fmla="*/ 1628355 h 4066755"/>
              <a:gd name="connsiteX3" fmla="*/ 0 w 6384655"/>
              <a:gd name="connsiteY3" fmla="*/ 4066755 h 4066755"/>
              <a:gd name="connsiteX4" fmla="*/ 6384655 w 6384655"/>
              <a:gd name="connsiteY4" fmla="*/ 2807518 h 4066755"/>
              <a:gd name="connsiteX5" fmla="*/ 5912949 w 6384655"/>
              <a:gd name="connsiteY5" fmla="*/ 2005201 h 4066755"/>
              <a:gd name="connsiteX0" fmla="*/ 5912949 w 6384655"/>
              <a:gd name="connsiteY0" fmla="*/ 2005201 h 2807518"/>
              <a:gd name="connsiteX1" fmla="*/ 6356372 w 6384655"/>
              <a:gd name="connsiteY1" fmla="*/ 0 h 2807518"/>
              <a:gd name="connsiteX2" fmla="*/ 0 w 6384655"/>
              <a:gd name="connsiteY2" fmla="*/ 1628355 h 2807518"/>
              <a:gd name="connsiteX3" fmla="*/ 4587498 w 6384655"/>
              <a:gd name="connsiteY3" fmla="*/ 2217291 h 2807518"/>
              <a:gd name="connsiteX4" fmla="*/ 6384655 w 6384655"/>
              <a:gd name="connsiteY4" fmla="*/ 2807518 h 2807518"/>
              <a:gd name="connsiteX5" fmla="*/ 5912949 w 6384655"/>
              <a:gd name="connsiteY5" fmla="*/ 2005201 h 2807518"/>
              <a:gd name="connsiteX0" fmla="*/ 5912949 w 6384655"/>
              <a:gd name="connsiteY0" fmla="*/ 2005201 h 2981874"/>
              <a:gd name="connsiteX1" fmla="*/ 6356372 w 6384655"/>
              <a:gd name="connsiteY1" fmla="*/ 0 h 2981874"/>
              <a:gd name="connsiteX2" fmla="*/ 0 w 6384655"/>
              <a:gd name="connsiteY2" fmla="*/ 1628355 h 2981874"/>
              <a:gd name="connsiteX3" fmla="*/ 3146155 w 6384655"/>
              <a:gd name="connsiteY3" fmla="*/ 2981874 h 2981874"/>
              <a:gd name="connsiteX4" fmla="*/ 6384655 w 6384655"/>
              <a:gd name="connsiteY4" fmla="*/ 2807518 h 2981874"/>
              <a:gd name="connsiteX5" fmla="*/ 5912949 w 6384655"/>
              <a:gd name="connsiteY5" fmla="*/ 2005201 h 2981874"/>
              <a:gd name="connsiteX0" fmla="*/ 3138752 w 3610458"/>
              <a:gd name="connsiteY0" fmla="*/ 2005201 h 2981874"/>
              <a:gd name="connsiteX1" fmla="*/ 3582175 w 3610458"/>
              <a:gd name="connsiteY1" fmla="*/ 0 h 2981874"/>
              <a:gd name="connsiteX2" fmla="*/ 0 w 3610458"/>
              <a:gd name="connsiteY2" fmla="*/ 16531 h 2981874"/>
              <a:gd name="connsiteX3" fmla="*/ 371958 w 3610458"/>
              <a:gd name="connsiteY3" fmla="*/ 2981874 h 2981874"/>
              <a:gd name="connsiteX4" fmla="*/ 3610458 w 3610458"/>
              <a:gd name="connsiteY4" fmla="*/ 2807518 h 2981874"/>
              <a:gd name="connsiteX5" fmla="*/ 3138752 w 3610458"/>
              <a:gd name="connsiteY5" fmla="*/ 2005201 h 2981874"/>
              <a:gd name="connsiteX0" fmla="*/ 3138752 w 3610458"/>
              <a:gd name="connsiteY0" fmla="*/ 1988670 h 2965343"/>
              <a:gd name="connsiteX1" fmla="*/ 3558927 w 3610458"/>
              <a:gd name="connsiteY1" fmla="*/ 14466 h 2965343"/>
              <a:gd name="connsiteX2" fmla="*/ 0 w 3610458"/>
              <a:gd name="connsiteY2" fmla="*/ 0 h 2965343"/>
              <a:gd name="connsiteX3" fmla="*/ 371958 w 3610458"/>
              <a:gd name="connsiteY3" fmla="*/ 2965343 h 2965343"/>
              <a:gd name="connsiteX4" fmla="*/ 3610458 w 3610458"/>
              <a:gd name="connsiteY4" fmla="*/ 2790987 h 2965343"/>
              <a:gd name="connsiteX5" fmla="*/ 3138752 w 3610458"/>
              <a:gd name="connsiteY5" fmla="*/ 1988670 h 2965343"/>
              <a:gd name="connsiteX0" fmla="*/ 3076759 w 3548465"/>
              <a:gd name="connsiteY0" fmla="*/ 1974205 h 2950878"/>
              <a:gd name="connsiteX1" fmla="*/ 3496934 w 3548465"/>
              <a:gd name="connsiteY1" fmla="*/ 1 h 2950878"/>
              <a:gd name="connsiteX2" fmla="*/ 0 w 3548465"/>
              <a:gd name="connsiteY2" fmla="*/ 285168 h 2950878"/>
              <a:gd name="connsiteX3" fmla="*/ 309965 w 3548465"/>
              <a:gd name="connsiteY3" fmla="*/ 2950878 h 2950878"/>
              <a:gd name="connsiteX4" fmla="*/ 3548465 w 3548465"/>
              <a:gd name="connsiteY4" fmla="*/ 2776522 h 2950878"/>
              <a:gd name="connsiteX5" fmla="*/ 3076759 w 3548465"/>
              <a:gd name="connsiteY5" fmla="*/ 1974205 h 2950878"/>
              <a:gd name="connsiteX0" fmla="*/ 3154251 w 3625957"/>
              <a:gd name="connsiteY0" fmla="*/ 1978338 h 2955011"/>
              <a:gd name="connsiteX1" fmla="*/ 3574426 w 3625957"/>
              <a:gd name="connsiteY1" fmla="*/ 4134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78338 h 2955011"/>
              <a:gd name="connsiteX1" fmla="*/ 3589924 w 3625957"/>
              <a:gd name="connsiteY1" fmla="*/ 4133 h 2955011"/>
              <a:gd name="connsiteX2" fmla="*/ 0 w 3625957"/>
              <a:gd name="connsiteY2" fmla="*/ 0 h 2955011"/>
              <a:gd name="connsiteX3" fmla="*/ 387457 w 3625957"/>
              <a:gd name="connsiteY3" fmla="*/ 2955011 h 2955011"/>
              <a:gd name="connsiteX4" fmla="*/ 3625957 w 3625957"/>
              <a:gd name="connsiteY4" fmla="*/ 2780655 h 2955011"/>
              <a:gd name="connsiteX5" fmla="*/ 3154251 w 3625957"/>
              <a:gd name="connsiteY5" fmla="*/ 1978338 h 2955011"/>
              <a:gd name="connsiteX0" fmla="*/ 3154251 w 3625957"/>
              <a:gd name="connsiteY0" fmla="*/ 1984537 h 2961210"/>
              <a:gd name="connsiteX1" fmla="*/ 3589924 w 3625957"/>
              <a:gd name="connsiteY1" fmla="*/ 0 h 2961210"/>
              <a:gd name="connsiteX2" fmla="*/ 0 w 3625957"/>
              <a:gd name="connsiteY2" fmla="*/ 6199 h 2961210"/>
              <a:gd name="connsiteX3" fmla="*/ 387457 w 3625957"/>
              <a:gd name="connsiteY3" fmla="*/ 2961210 h 2961210"/>
              <a:gd name="connsiteX4" fmla="*/ 3625957 w 3625957"/>
              <a:gd name="connsiteY4" fmla="*/ 2786854 h 2961210"/>
              <a:gd name="connsiteX5" fmla="*/ 3154251 w 3625957"/>
              <a:gd name="connsiteY5" fmla="*/ 1984537 h 29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957" h="2961210">
                <a:moveTo>
                  <a:pt x="3154251" y="1984537"/>
                </a:moveTo>
                <a:lnTo>
                  <a:pt x="3589924" y="0"/>
                </a:lnTo>
                <a:lnTo>
                  <a:pt x="0" y="6199"/>
                </a:lnTo>
                <a:lnTo>
                  <a:pt x="387457" y="2961210"/>
                </a:lnTo>
                <a:lnTo>
                  <a:pt x="3625957" y="2786854"/>
                </a:lnTo>
                <a:lnTo>
                  <a:pt x="3154251" y="198453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708" t="-37215" b="-9163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4" name="Freihandform 32"/>
          <p:cNvSpPr/>
          <p:nvPr userDrawn="1"/>
        </p:nvSpPr>
        <p:spPr bwMode="auto">
          <a:xfrm>
            <a:off x="7806547" y="-19228"/>
            <a:ext cx="4389540" cy="2570808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1005256 w 5341036"/>
              <a:gd name="connsiteY2" fmla="*/ 0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832860"/>
              <a:gd name="connsiteX1" fmla="*/ 5341036 w 5341036"/>
              <a:gd name="connsiteY1" fmla="*/ 0 h 3832860"/>
              <a:gd name="connsiteX2" fmla="*/ 729058 w 5341036"/>
              <a:gd name="connsiteY2" fmla="*/ 10332 h 3832860"/>
              <a:gd name="connsiteX3" fmla="*/ 0 w 5341036"/>
              <a:gd name="connsiteY3" fmla="*/ 2004747 h 3832860"/>
              <a:gd name="connsiteX4" fmla="*/ 1439596 w 5341036"/>
              <a:gd name="connsiteY4" fmla="*/ 3832860 h 3832860"/>
              <a:gd name="connsiteX5" fmla="*/ 5341036 w 5341036"/>
              <a:gd name="connsiteY5" fmla="*/ 3649980 h 383286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1879002 w 5341036"/>
              <a:gd name="connsiteY4" fmla="*/ 2303695 h 3649980"/>
              <a:gd name="connsiteX5" fmla="*/ 5341036 w 5341036"/>
              <a:gd name="connsiteY5" fmla="*/ 3649980 h 3649980"/>
              <a:gd name="connsiteX0" fmla="*/ 5341036 w 5341036"/>
              <a:gd name="connsiteY0" fmla="*/ 3649980 h 3649980"/>
              <a:gd name="connsiteX1" fmla="*/ 5341036 w 5341036"/>
              <a:gd name="connsiteY1" fmla="*/ 0 h 3649980"/>
              <a:gd name="connsiteX2" fmla="*/ 729058 w 5341036"/>
              <a:gd name="connsiteY2" fmla="*/ 10332 h 3649980"/>
              <a:gd name="connsiteX3" fmla="*/ 0 w 5341036"/>
              <a:gd name="connsiteY3" fmla="*/ 2004747 h 3649980"/>
              <a:gd name="connsiteX4" fmla="*/ 811870 w 5341036"/>
              <a:gd name="connsiteY4" fmla="*/ 2778976 h 3649980"/>
              <a:gd name="connsiteX5" fmla="*/ 5341036 w 5341036"/>
              <a:gd name="connsiteY5" fmla="*/ 3649980 h 3649980"/>
              <a:gd name="connsiteX0" fmla="*/ 5328482 w 5341036"/>
              <a:gd name="connsiteY0" fmla="*/ 1831512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28482 w 5341036"/>
              <a:gd name="connsiteY5" fmla="*/ 1831512 h 2778976"/>
              <a:gd name="connsiteX0" fmla="*/ 5315928 w 5341036"/>
              <a:gd name="connsiteY0" fmla="*/ 2606427 h 2778976"/>
              <a:gd name="connsiteX1" fmla="*/ 5341036 w 5341036"/>
              <a:gd name="connsiteY1" fmla="*/ 0 h 2778976"/>
              <a:gd name="connsiteX2" fmla="*/ 729058 w 5341036"/>
              <a:gd name="connsiteY2" fmla="*/ 10332 h 2778976"/>
              <a:gd name="connsiteX3" fmla="*/ 0 w 5341036"/>
              <a:gd name="connsiteY3" fmla="*/ 2004747 h 2778976"/>
              <a:gd name="connsiteX4" fmla="*/ 811870 w 5341036"/>
              <a:gd name="connsiteY4" fmla="*/ 2778976 h 2778976"/>
              <a:gd name="connsiteX5" fmla="*/ 5315928 w 5341036"/>
              <a:gd name="connsiteY5" fmla="*/ 2606427 h 2778976"/>
              <a:gd name="connsiteX0" fmla="*/ 5341038 w 5342245"/>
              <a:gd name="connsiteY0" fmla="*/ 2616759 h 2778976"/>
              <a:gd name="connsiteX1" fmla="*/ 5341036 w 5342245"/>
              <a:gd name="connsiteY1" fmla="*/ 0 h 2778976"/>
              <a:gd name="connsiteX2" fmla="*/ 729058 w 5342245"/>
              <a:gd name="connsiteY2" fmla="*/ 10332 h 2778976"/>
              <a:gd name="connsiteX3" fmla="*/ 0 w 5342245"/>
              <a:gd name="connsiteY3" fmla="*/ 2004747 h 2778976"/>
              <a:gd name="connsiteX4" fmla="*/ 811870 w 5342245"/>
              <a:gd name="connsiteY4" fmla="*/ 2778976 h 2778976"/>
              <a:gd name="connsiteX5" fmla="*/ 5341038 w 5342245"/>
              <a:gd name="connsiteY5" fmla="*/ 2616759 h 2778976"/>
              <a:gd name="connsiteX0" fmla="*/ 5341038 w 5342245"/>
              <a:gd name="connsiteY0" fmla="*/ 2616759 h 2789487"/>
              <a:gd name="connsiteX1" fmla="*/ 5341036 w 5342245"/>
              <a:gd name="connsiteY1" fmla="*/ 0 h 2789487"/>
              <a:gd name="connsiteX2" fmla="*/ 729058 w 5342245"/>
              <a:gd name="connsiteY2" fmla="*/ 10332 h 2789487"/>
              <a:gd name="connsiteX3" fmla="*/ 0 w 5342245"/>
              <a:gd name="connsiteY3" fmla="*/ 2004747 h 2789487"/>
              <a:gd name="connsiteX4" fmla="*/ 786211 w 5342245"/>
              <a:gd name="connsiteY4" fmla="*/ 2789487 h 2789487"/>
              <a:gd name="connsiteX5" fmla="*/ 5341038 w 5342245"/>
              <a:gd name="connsiteY5" fmla="*/ 2616759 h 2789487"/>
              <a:gd name="connsiteX0" fmla="*/ 5341038 w 5347225"/>
              <a:gd name="connsiteY0" fmla="*/ 2619518 h 2792246"/>
              <a:gd name="connsiteX1" fmla="*/ 5347225 w 5347225"/>
              <a:gd name="connsiteY1" fmla="*/ 0 h 2792246"/>
              <a:gd name="connsiteX2" fmla="*/ 729058 w 5347225"/>
              <a:gd name="connsiteY2" fmla="*/ 13091 h 2792246"/>
              <a:gd name="connsiteX3" fmla="*/ 0 w 5347225"/>
              <a:gd name="connsiteY3" fmla="*/ 2007506 h 2792246"/>
              <a:gd name="connsiteX4" fmla="*/ 786211 w 5347225"/>
              <a:gd name="connsiteY4" fmla="*/ 2792246 h 2792246"/>
              <a:gd name="connsiteX5" fmla="*/ 5341038 w 5347225"/>
              <a:gd name="connsiteY5" fmla="*/ 2619518 h 2792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47225" h="2792246">
                <a:moveTo>
                  <a:pt x="5341038" y="2619518"/>
                </a:moveTo>
                <a:cubicBezTo>
                  <a:pt x="5345223" y="2009014"/>
                  <a:pt x="5343040" y="610504"/>
                  <a:pt x="5347225" y="0"/>
                </a:cubicBezTo>
                <a:lnTo>
                  <a:pt x="729058" y="13091"/>
                </a:lnTo>
                <a:lnTo>
                  <a:pt x="0" y="2007506"/>
                </a:lnTo>
                <a:lnTo>
                  <a:pt x="786211" y="2792246"/>
                </a:lnTo>
                <a:lnTo>
                  <a:pt x="5341038" y="2619518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8632" t="-42865" r="-31410" b="-27833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45" name="Gruppieren 33"/>
          <p:cNvGrpSpPr/>
          <p:nvPr userDrawn="1"/>
        </p:nvGrpSpPr>
        <p:grpSpPr>
          <a:xfrm>
            <a:off x="3627468" y="-9553"/>
            <a:ext cx="4824481" cy="2730985"/>
            <a:chOff x="2760152" y="-7493"/>
            <a:chExt cx="3618361" cy="2966220"/>
          </a:xfrm>
        </p:grpSpPr>
        <p:cxnSp>
          <p:nvCxnSpPr>
            <p:cNvPr id="46" name="Gerade Verbindung 34"/>
            <p:cNvCxnSpPr>
              <a:stCxn id="44" idx="3"/>
            </p:cNvCxnSpPr>
            <p:nvPr userDrawn="1"/>
          </p:nvCxnSpPr>
          <p:spPr>
            <a:xfrm flipH="1">
              <a:off x="4179506" y="1989505"/>
              <a:ext cx="1714956" cy="964217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35"/>
            <p:cNvCxnSpPr>
              <a:endCxn id="43" idx="2"/>
            </p:cNvCxnSpPr>
            <p:nvPr/>
          </p:nvCxnSpPr>
          <p:spPr>
            <a:xfrm flipH="1" flipV="1">
              <a:off x="2760152" y="-1293"/>
              <a:ext cx="386234" cy="296002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36"/>
            <p:cNvCxnSpPr>
              <a:stCxn id="44" idx="2"/>
              <a:endCxn id="43" idx="1"/>
            </p:cNvCxnSpPr>
            <p:nvPr/>
          </p:nvCxnSpPr>
          <p:spPr>
            <a:xfrm flipV="1">
              <a:off x="6343325" y="-7493"/>
              <a:ext cx="6751" cy="258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Ellipse 37"/>
            <p:cNvSpPr/>
            <p:nvPr/>
          </p:nvSpPr>
          <p:spPr bwMode="auto">
            <a:xfrm>
              <a:off x="5831598" y="1893805"/>
              <a:ext cx="144016" cy="2085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21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Gerade Verbindung 38"/>
            <p:cNvCxnSpPr>
              <a:stCxn id="44" idx="2"/>
              <a:endCxn id="44" idx="3"/>
            </p:cNvCxnSpPr>
            <p:nvPr userDrawn="1"/>
          </p:nvCxnSpPr>
          <p:spPr>
            <a:xfrm flipH="1">
              <a:off x="5894462" y="-4909"/>
              <a:ext cx="448863" cy="199441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34"/>
            <p:cNvCxnSpPr>
              <a:stCxn id="43" idx="0"/>
              <a:endCxn id="44" idx="4"/>
            </p:cNvCxnSpPr>
            <p:nvPr userDrawn="1"/>
          </p:nvCxnSpPr>
          <p:spPr>
            <a:xfrm>
              <a:off x="5914403" y="1977045"/>
              <a:ext cx="464110" cy="797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IFXSHAPE"/>
          <p:cNvSpPr>
            <a:spLocks noGrp="1"/>
          </p:cNvSpPr>
          <p:nvPr userDrawn="1">
            <p:ph type="title" hasCustomPrompt="1"/>
          </p:nvPr>
        </p:nvSpPr>
        <p:spPr>
          <a:xfrm>
            <a:off x="624000" y="4014796"/>
            <a:ext cx="9984000" cy="749569"/>
          </a:xfrm>
        </p:spPr>
        <p:txBody>
          <a:bodyPr anchor="b" anchorCtr="0">
            <a:spAutoFit/>
          </a:bodyPr>
          <a:lstStyle>
            <a:lvl1pPr>
              <a:defRPr sz="480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4800" kern="0" dirty="0"/>
              <a:t>Please type in title</a:t>
            </a:r>
          </a:p>
        </p:txBody>
      </p:sp>
      <p:pic>
        <p:nvPicPr>
          <p:cNvPr id="37" name="Grafik 2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355" y="5453288"/>
            <a:ext cx="1830253" cy="800432"/>
          </a:xfrm>
          <a:prstGeom prst="rect">
            <a:avLst/>
          </a:prstGeom>
        </p:spPr>
      </p:pic>
      <p:sp>
        <p:nvSpPr>
          <p:cNvPr id="52" name="IFXSHAPE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24000" y="5296562"/>
            <a:ext cx="8256000" cy="82073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>
              <a:spcAft>
                <a:spcPts val="0"/>
              </a:spcAft>
              <a:buNone/>
              <a:defRPr lang="en-GB" sz="2667" baseline="0" noProof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82789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>
          <p15:clr>
            <a:srgbClr val="FBAE40"/>
          </p15:clr>
        </p15:guide>
        <p15:guide id="2" pos="297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7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D04A951B-0B3C-4A20-86D2-B3C8F8FB9563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Background White">
            <a:extLst>
              <a:ext uri="{FF2B5EF4-FFF2-40B4-BE49-F238E27FC236}">
                <a16:creationId xmlns:a16="http://schemas.microsoft.com/office/drawing/2014/main" id="{AFE04B5B-4266-446C-AFD4-7F662DB99088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1" name="IFXSHAPE">
            <a:extLst>
              <a:ext uri="{FF2B5EF4-FFF2-40B4-BE49-F238E27FC236}">
                <a16:creationId xmlns:a16="http://schemas.microsoft.com/office/drawing/2014/main" id="{078FA743-D255-4464-8B0A-0C6C3C86AF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20" y="1"/>
            <a:ext cx="12192000" cy="3914479"/>
          </a:xfrm>
          <a:custGeom>
            <a:avLst/>
            <a:gdLst>
              <a:gd name="connsiteX0" fmla="*/ 0 w 12192000"/>
              <a:gd name="connsiteY0" fmla="*/ 754254 h 3914479"/>
              <a:gd name="connsiteX1" fmla="*/ 3718844 w 12192000"/>
              <a:gd name="connsiteY1" fmla="*/ 1409987 h 3914479"/>
              <a:gd name="connsiteX2" fmla="*/ 3717075 w 12192000"/>
              <a:gd name="connsiteY2" fmla="*/ 1418748 h 3914479"/>
              <a:gd name="connsiteX3" fmla="*/ 3792675 w 12192000"/>
              <a:gd name="connsiteY3" fmla="*/ 1494348 h 3914479"/>
              <a:gd name="connsiteX4" fmla="*/ 3822102 w 12192000"/>
              <a:gd name="connsiteY4" fmla="*/ 1488407 h 3914479"/>
              <a:gd name="connsiteX5" fmla="*/ 3827476 w 12192000"/>
              <a:gd name="connsiteY5" fmla="*/ 1484784 h 3914479"/>
              <a:gd name="connsiteX6" fmla="*/ 4940342 w 12192000"/>
              <a:gd name="connsiteY6" fmla="*/ 3668903 h 3914479"/>
              <a:gd name="connsiteX7" fmla="*/ 1040095 w 12192000"/>
              <a:gd name="connsiteY7" fmla="*/ 3866924 h 3914479"/>
              <a:gd name="connsiteX8" fmla="*/ 0 w 12192000"/>
              <a:gd name="connsiteY8" fmla="*/ 3914479 h 3914479"/>
              <a:gd name="connsiteX9" fmla="*/ 8538152 w 12192000"/>
              <a:gd name="connsiteY9" fmla="*/ 0 h 3914479"/>
              <a:gd name="connsiteX10" fmla="*/ 12192000 w 12192000"/>
              <a:gd name="connsiteY10" fmla="*/ 0 h 3914479"/>
              <a:gd name="connsiteX11" fmla="*/ 12192000 w 12192000"/>
              <a:gd name="connsiteY11" fmla="*/ 1782101 h 3914479"/>
              <a:gd name="connsiteX12" fmla="*/ 4684292 w 12192000"/>
              <a:gd name="connsiteY12" fmla="*/ 0 h 3914479"/>
              <a:gd name="connsiteX13" fmla="*/ 8509181 w 12192000"/>
              <a:gd name="connsiteY13" fmla="*/ 0 h 3914479"/>
              <a:gd name="connsiteX14" fmla="*/ 12192000 w 12192000"/>
              <a:gd name="connsiteY14" fmla="*/ 1796231 h 3914479"/>
              <a:gd name="connsiteX15" fmla="*/ 12192000 w 12192000"/>
              <a:gd name="connsiteY15" fmla="*/ 3300727 h 3914479"/>
              <a:gd name="connsiteX16" fmla="*/ 4954235 w 12192000"/>
              <a:gd name="connsiteY16" fmla="*/ 3668198 h 3914479"/>
              <a:gd name="connsiteX17" fmla="*/ 3838086 w 12192000"/>
              <a:gd name="connsiteY17" fmla="*/ 1477631 h 3914479"/>
              <a:gd name="connsiteX18" fmla="*/ 3846133 w 12192000"/>
              <a:gd name="connsiteY18" fmla="*/ 1472206 h 3914479"/>
              <a:gd name="connsiteX19" fmla="*/ 3868275 w 12192000"/>
              <a:gd name="connsiteY19" fmla="*/ 1418748 h 3914479"/>
              <a:gd name="connsiteX20" fmla="*/ 3846133 w 12192000"/>
              <a:gd name="connsiteY20" fmla="*/ 1365291 h 3914479"/>
              <a:gd name="connsiteX21" fmla="*/ 3835600 w 12192000"/>
              <a:gd name="connsiteY21" fmla="*/ 1358189 h 3914479"/>
              <a:gd name="connsiteX22" fmla="*/ 0 w 12192000"/>
              <a:gd name="connsiteY22" fmla="*/ 0 h 3914479"/>
              <a:gd name="connsiteX23" fmla="*/ 4669316 w 12192000"/>
              <a:gd name="connsiteY23" fmla="*/ 0 h 3914479"/>
              <a:gd name="connsiteX24" fmla="*/ 3825063 w 12192000"/>
              <a:gd name="connsiteY24" fmla="*/ 1351086 h 3914479"/>
              <a:gd name="connsiteX25" fmla="*/ 3822102 w 12192000"/>
              <a:gd name="connsiteY25" fmla="*/ 1349089 h 3914479"/>
              <a:gd name="connsiteX26" fmla="*/ 3792675 w 12192000"/>
              <a:gd name="connsiteY26" fmla="*/ 1343148 h 3914479"/>
              <a:gd name="connsiteX27" fmla="*/ 3723016 w 12192000"/>
              <a:gd name="connsiteY27" fmla="*/ 1389321 h 3914479"/>
              <a:gd name="connsiteX28" fmla="*/ 3721358 w 12192000"/>
              <a:gd name="connsiteY28" fmla="*/ 1397534 h 3914479"/>
              <a:gd name="connsiteX29" fmla="*/ 0 w 12192000"/>
              <a:gd name="connsiteY29" fmla="*/ 741358 h 3914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192000" h="3914479">
                <a:moveTo>
                  <a:pt x="0" y="754254"/>
                </a:moveTo>
                <a:lnTo>
                  <a:pt x="3718844" y="1409987"/>
                </a:lnTo>
                <a:lnTo>
                  <a:pt x="3717075" y="1418748"/>
                </a:lnTo>
                <a:cubicBezTo>
                  <a:pt x="3717075" y="1460501"/>
                  <a:pt x="3750922" y="1494348"/>
                  <a:pt x="3792675" y="1494348"/>
                </a:cubicBezTo>
                <a:cubicBezTo>
                  <a:pt x="3803114" y="1494348"/>
                  <a:pt x="3813058" y="1492233"/>
                  <a:pt x="3822102" y="1488407"/>
                </a:cubicBezTo>
                <a:lnTo>
                  <a:pt x="3827476" y="1484784"/>
                </a:lnTo>
                <a:lnTo>
                  <a:pt x="4940342" y="3668903"/>
                </a:lnTo>
                <a:lnTo>
                  <a:pt x="1040095" y="3866924"/>
                </a:lnTo>
                <a:lnTo>
                  <a:pt x="0" y="3914479"/>
                </a:lnTo>
                <a:close/>
                <a:moveTo>
                  <a:pt x="8538152" y="0"/>
                </a:moveTo>
                <a:lnTo>
                  <a:pt x="12192000" y="0"/>
                </a:lnTo>
                <a:lnTo>
                  <a:pt x="12192000" y="1782101"/>
                </a:lnTo>
                <a:close/>
                <a:moveTo>
                  <a:pt x="4684292" y="0"/>
                </a:moveTo>
                <a:lnTo>
                  <a:pt x="8509181" y="0"/>
                </a:lnTo>
                <a:lnTo>
                  <a:pt x="12192000" y="1796231"/>
                </a:lnTo>
                <a:lnTo>
                  <a:pt x="12192000" y="3300727"/>
                </a:lnTo>
                <a:lnTo>
                  <a:pt x="4954235" y="3668198"/>
                </a:lnTo>
                <a:lnTo>
                  <a:pt x="3838086" y="1477631"/>
                </a:lnTo>
                <a:lnTo>
                  <a:pt x="3846133" y="1472206"/>
                </a:lnTo>
                <a:cubicBezTo>
                  <a:pt x="3859814" y="1458525"/>
                  <a:pt x="3868275" y="1439625"/>
                  <a:pt x="3868275" y="1418748"/>
                </a:cubicBezTo>
                <a:cubicBezTo>
                  <a:pt x="3868275" y="1397872"/>
                  <a:pt x="3859814" y="1378972"/>
                  <a:pt x="3846133" y="1365291"/>
                </a:cubicBezTo>
                <a:lnTo>
                  <a:pt x="3835600" y="1358189"/>
                </a:lnTo>
                <a:close/>
                <a:moveTo>
                  <a:pt x="0" y="0"/>
                </a:moveTo>
                <a:lnTo>
                  <a:pt x="4669316" y="0"/>
                </a:lnTo>
                <a:lnTo>
                  <a:pt x="3825063" y="1351086"/>
                </a:lnTo>
                <a:lnTo>
                  <a:pt x="3822102" y="1349089"/>
                </a:lnTo>
                <a:cubicBezTo>
                  <a:pt x="3813058" y="1345264"/>
                  <a:pt x="3803114" y="1343148"/>
                  <a:pt x="3792675" y="1343148"/>
                </a:cubicBezTo>
                <a:cubicBezTo>
                  <a:pt x="3761361" y="1343148"/>
                  <a:pt x="3734493" y="1362187"/>
                  <a:pt x="3723016" y="1389321"/>
                </a:cubicBezTo>
                <a:lnTo>
                  <a:pt x="3721358" y="1397534"/>
                </a:lnTo>
                <a:lnTo>
                  <a:pt x="0" y="741358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 bIns="828000" anchor="ctr" anchorCtr="1">
            <a:noAutofit/>
          </a:bodyPr>
          <a:lstStyle>
            <a:lvl1pPr>
              <a:buFontTx/>
              <a:buNone/>
              <a:defRPr sz="1600"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6" name="IFXSHAPE">
            <a:extLst>
              <a:ext uri="{FF2B5EF4-FFF2-40B4-BE49-F238E27FC236}">
                <a16:creationId xmlns:a16="http://schemas.microsoft.com/office/drawing/2014/main" id="{DDFB9099-E080-4657-A124-1583A73850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4001" y="4619032"/>
            <a:ext cx="10836000" cy="648000"/>
          </a:xfrm>
        </p:spPr>
        <p:txBody>
          <a:bodyPr anchor="b"/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Please type in title</a:t>
            </a:r>
          </a:p>
        </p:txBody>
      </p:sp>
      <p:sp>
        <p:nvSpPr>
          <p:cNvPr id="36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662800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Author (department)</a:t>
            </a:r>
            <a:br>
              <a:rPr lang="en-US" noProof="0"/>
            </a:br>
            <a:r>
              <a:rPr lang="en-US" noProof="0"/>
              <a:t>Date</a:t>
            </a:r>
          </a:p>
        </p:txBody>
      </p:sp>
      <p:grpSp>
        <p:nvGrpSpPr>
          <p:cNvPr id="12" name="Logo">
            <a:extLst>
              <a:ext uri="{FF2B5EF4-FFF2-40B4-BE49-F238E27FC236}">
                <a16:creationId xmlns:a16="http://schemas.microsoft.com/office/drawing/2014/main" id="{7D4C4BA3-EB41-4D16-AC7A-1D39D9C25FCF}"/>
              </a:ext>
            </a:extLst>
          </p:cNvPr>
          <p:cNvGrpSpPr/>
          <p:nvPr/>
        </p:nvGrpSpPr>
        <p:grpSpPr>
          <a:xfrm>
            <a:off x="9738355" y="5453288"/>
            <a:ext cx="1830253" cy="800431"/>
            <a:chOff x="9738355" y="5453288"/>
            <a:chExt cx="1830253" cy="80043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F453EFB-4C66-424D-935B-1B2057CC2B64}"/>
                </a:ext>
              </a:extLst>
            </p:cNvPr>
            <p:cNvSpPr/>
            <p:nvPr/>
          </p:nvSpPr>
          <p:spPr>
            <a:xfrm>
              <a:off x="9979381" y="5528812"/>
              <a:ext cx="1412001" cy="463475"/>
            </a:xfrm>
            <a:custGeom>
              <a:avLst/>
              <a:gdLst>
                <a:gd name="connsiteX0" fmla="*/ 1120063 w 1412001"/>
                <a:gd name="connsiteY0" fmla="*/ 463475 h 463475"/>
                <a:gd name="connsiteX1" fmla="*/ 1209643 w 1412001"/>
                <a:gd name="connsiteY1" fmla="*/ 324691 h 463475"/>
                <a:gd name="connsiteX2" fmla="*/ 1120063 w 1412001"/>
                <a:gd name="connsiteY2" fmla="*/ 189134 h 463475"/>
                <a:gd name="connsiteX3" fmla="*/ 1031773 w 1412001"/>
                <a:gd name="connsiteY3" fmla="*/ 325982 h 463475"/>
                <a:gd name="connsiteX4" fmla="*/ 1120063 w 1412001"/>
                <a:gd name="connsiteY4" fmla="*/ 463475 h 463475"/>
                <a:gd name="connsiteX5" fmla="*/ 1086552 w 1412001"/>
                <a:gd name="connsiteY5" fmla="*/ 324045 h 463475"/>
                <a:gd name="connsiteX6" fmla="*/ 1120063 w 1412001"/>
                <a:gd name="connsiteY6" fmla="*/ 235611 h 463475"/>
                <a:gd name="connsiteX7" fmla="*/ 1154864 w 1412001"/>
                <a:gd name="connsiteY7" fmla="*/ 325336 h 463475"/>
                <a:gd name="connsiteX8" fmla="*/ 1121352 w 1412001"/>
                <a:gd name="connsiteY8" fmla="*/ 418290 h 463475"/>
                <a:gd name="connsiteX9" fmla="*/ 1086552 w 1412001"/>
                <a:gd name="connsiteY9" fmla="*/ 324045 h 463475"/>
                <a:gd name="connsiteX10" fmla="*/ 921571 w 1412001"/>
                <a:gd name="connsiteY10" fmla="*/ 463475 h 463475"/>
                <a:gd name="connsiteX11" fmla="*/ 995683 w 1412001"/>
                <a:gd name="connsiteY11" fmla="*/ 428618 h 463475"/>
                <a:gd name="connsiteX12" fmla="*/ 975705 w 1412001"/>
                <a:gd name="connsiteY12" fmla="*/ 391178 h 463475"/>
                <a:gd name="connsiteX13" fmla="*/ 926082 w 1412001"/>
                <a:gd name="connsiteY13" fmla="*/ 416999 h 463475"/>
                <a:gd name="connsiteX14" fmla="*/ 889993 w 1412001"/>
                <a:gd name="connsiteY14" fmla="*/ 392469 h 463475"/>
                <a:gd name="connsiteX15" fmla="*/ 882259 w 1412001"/>
                <a:gd name="connsiteY15" fmla="*/ 346638 h 463475"/>
                <a:gd name="connsiteX16" fmla="*/ 882259 w 1412001"/>
                <a:gd name="connsiteY16" fmla="*/ 341474 h 463475"/>
                <a:gd name="connsiteX17" fmla="*/ 998261 w 1412001"/>
                <a:gd name="connsiteY17" fmla="*/ 341474 h 463475"/>
                <a:gd name="connsiteX18" fmla="*/ 998261 w 1412001"/>
                <a:gd name="connsiteY18" fmla="*/ 329855 h 463475"/>
                <a:gd name="connsiteX19" fmla="*/ 973127 w 1412001"/>
                <a:gd name="connsiteY19" fmla="*/ 216891 h 463475"/>
                <a:gd name="connsiteX20" fmla="*/ 915126 w 1412001"/>
                <a:gd name="connsiteY20" fmla="*/ 189134 h 463475"/>
                <a:gd name="connsiteX21" fmla="*/ 852614 w 1412001"/>
                <a:gd name="connsiteY21" fmla="*/ 223346 h 463475"/>
                <a:gd name="connsiteX22" fmla="*/ 828770 w 1412001"/>
                <a:gd name="connsiteY22" fmla="*/ 325982 h 463475"/>
                <a:gd name="connsiteX23" fmla="*/ 921571 w 1412001"/>
                <a:gd name="connsiteY23" fmla="*/ 463475 h 463475"/>
                <a:gd name="connsiteX24" fmla="*/ 915771 w 1412001"/>
                <a:gd name="connsiteY24" fmla="*/ 231738 h 463475"/>
                <a:gd name="connsiteX25" fmla="*/ 941549 w 1412001"/>
                <a:gd name="connsiteY25" fmla="*/ 250457 h 463475"/>
                <a:gd name="connsiteX26" fmla="*/ 947349 w 1412001"/>
                <a:gd name="connsiteY26" fmla="*/ 298871 h 463475"/>
                <a:gd name="connsiteX27" fmla="*/ 882259 w 1412001"/>
                <a:gd name="connsiteY27" fmla="*/ 298871 h 463475"/>
                <a:gd name="connsiteX28" fmla="*/ 915771 w 1412001"/>
                <a:gd name="connsiteY28" fmla="*/ 231738 h 463475"/>
                <a:gd name="connsiteX29" fmla="*/ 1252177 w 1412001"/>
                <a:gd name="connsiteY29" fmla="*/ 457020 h 463475"/>
                <a:gd name="connsiteX30" fmla="*/ 1302444 w 1412001"/>
                <a:gd name="connsiteY30" fmla="*/ 457020 h 463475"/>
                <a:gd name="connsiteX31" fmla="*/ 1302444 w 1412001"/>
                <a:gd name="connsiteY31" fmla="*/ 263368 h 463475"/>
                <a:gd name="connsiteX32" fmla="*/ 1339178 w 1412001"/>
                <a:gd name="connsiteY32" fmla="*/ 240129 h 463475"/>
                <a:gd name="connsiteX33" fmla="*/ 1355934 w 1412001"/>
                <a:gd name="connsiteY33" fmla="*/ 246584 h 463475"/>
                <a:gd name="connsiteX34" fmla="*/ 1361734 w 1412001"/>
                <a:gd name="connsiteY34" fmla="*/ 280796 h 463475"/>
                <a:gd name="connsiteX35" fmla="*/ 1361734 w 1412001"/>
                <a:gd name="connsiteY35" fmla="*/ 457020 h 463475"/>
                <a:gd name="connsiteX36" fmla="*/ 1412002 w 1412001"/>
                <a:gd name="connsiteY36" fmla="*/ 457020 h 463475"/>
                <a:gd name="connsiteX37" fmla="*/ 1412002 w 1412001"/>
                <a:gd name="connsiteY37" fmla="*/ 257558 h 463475"/>
                <a:gd name="connsiteX38" fmla="*/ 1399757 w 1412001"/>
                <a:gd name="connsiteY38" fmla="*/ 209790 h 463475"/>
                <a:gd name="connsiteX39" fmla="*/ 1358512 w 1412001"/>
                <a:gd name="connsiteY39" fmla="*/ 191071 h 463475"/>
                <a:gd name="connsiteX40" fmla="*/ 1298577 w 1412001"/>
                <a:gd name="connsiteY40" fmla="*/ 220119 h 463475"/>
                <a:gd name="connsiteX41" fmla="*/ 1292133 w 1412001"/>
                <a:gd name="connsiteY41" fmla="*/ 189134 h 463475"/>
                <a:gd name="connsiteX42" fmla="*/ 1245088 w 1412001"/>
                <a:gd name="connsiteY42" fmla="*/ 201399 h 463475"/>
                <a:gd name="connsiteX43" fmla="*/ 1251532 w 1412001"/>
                <a:gd name="connsiteY43" fmla="*/ 264659 h 463475"/>
                <a:gd name="connsiteX44" fmla="*/ 1251532 w 1412001"/>
                <a:gd name="connsiteY44" fmla="*/ 457020 h 463475"/>
                <a:gd name="connsiteX45" fmla="*/ 668300 w 1412001"/>
                <a:gd name="connsiteY45" fmla="*/ 220119 h 463475"/>
                <a:gd name="connsiteX46" fmla="*/ 661856 w 1412001"/>
                <a:gd name="connsiteY46" fmla="*/ 189134 h 463475"/>
                <a:gd name="connsiteX47" fmla="*/ 614810 w 1412001"/>
                <a:gd name="connsiteY47" fmla="*/ 201399 h 463475"/>
                <a:gd name="connsiteX48" fmla="*/ 621255 w 1412001"/>
                <a:gd name="connsiteY48" fmla="*/ 264659 h 463475"/>
                <a:gd name="connsiteX49" fmla="*/ 621255 w 1412001"/>
                <a:gd name="connsiteY49" fmla="*/ 456375 h 463475"/>
                <a:gd name="connsiteX50" fmla="*/ 671522 w 1412001"/>
                <a:gd name="connsiteY50" fmla="*/ 456375 h 463475"/>
                <a:gd name="connsiteX51" fmla="*/ 671522 w 1412001"/>
                <a:gd name="connsiteY51" fmla="*/ 262722 h 463475"/>
                <a:gd name="connsiteX52" fmla="*/ 708256 w 1412001"/>
                <a:gd name="connsiteY52" fmla="*/ 239484 h 463475"/>
                <a:gd name="connsiteX53" fmla="*/ 725012 w 1412001"/>
                <a:gd name="connsiteY53" fmla="*/ 245939 h 463475"/>
                <a:gd name="connsiteX54" fmla="*/ 730812 w 1412001"/>
                <a:gd name="connsiteY54" fmla="*/ 280151 h 463475"/>
                <a:gd name="connsiteX55" fmla="*/ 730812 w 1412001"/>
                <a:gd name="connsiteY55" fmla="*/ 456375 h 463475"/>
                <a:gd name="connsiteX56" fmla="*/ 781080 w 1412001"/>
                <a:gd name="connsiteY56" fmla="*/ 456375 h 463475"/>
                <a:gd name="connsiteX57" fmla="*/ 781080 w 1412001"/>
                <a:gd name="connsiteY57" fmla="*/ 257558 h 463475"/>
                <a:gd name="connsiteX58" fmla="*/ 768835 w 1412001"/>
                <a:gd name="connsiteY58" fmla="*/ 209790 h 463475"/>
                <a:gd name="connsiteX59" fmla="*/ 727590 w 1412001"/>
                <a:gd name="connsiteY59" fmla="*/ 191071 h 463475"/>
                <a:gd name="connsiteX60" fmla="*/ 668300 w 1412001"/>
                <a:gd name="connsiteY60" fmla="*/ 220119 h 463475"/>
                <a:gd name="connsiteX61" fmla="*/ 53490 w 1412001"/>
                <a:gd name="connsiteY61" fmla="*/ 107154 h 463475"/>
                <a:gd name="connsiteX62" fmla="*/ 106980 w 1412001"/>
                <a:gd name="connsiteY62" fmla="*/ 53577 h 463475"/>
                <a:gd name="connsiteX63" fmla="*/ 53490 w 1412001"/>
                <a:gd name="connsiteY63" fmla="*/ 0 h 463475"/>
                <a:gd name="connsiteX64" fmla="*/ 0 w 1412001"/>
                <a:gd name="connsiteY64" fmla="*/ 53577 h 463475"/>
                <a:gd name="connsiteX65" fmla="*/ 53490 w 1412001"/>
                <a:gd name="connsiteY65" fmla="*/ 107154 h 463475"/>
                <a:gd name="connsiteX66" fmla="*/ 300316 w 1412001"/>
                <a:gd name="connsiteY66" fmla="*/ 457020 h 463475"/>
                <a:gd name="connsiteX67" fmla="*/ 300316 w 1412001"/>
                <a:gd name="connsiteY67" fmla="*/ 257558 h 463475"/>
                <a:gd name="connsiteX68" fmla="*/ 288072 w 1412001"/>
                <a:gd name="connsiteY68" fmla="*/ 209790 h 463475"/>
                <a:gd name="connsiteX69" fmla="*/ 246826 w 1412001"/>
                <a:gd name="connsiteY69" fmla="*/ 191071 h 463475"/>
                <a:gd name="connsiteX70" fmla="*/ 186892 w 1412001"/>
                <a:gd name="connsiteY70" fmla="*/ 220119 h 463475"/>
                <a:gd name="connsiteX71" fmla="*/ 180447 w 1412001"/>
                <a:gd name="connsiteY71" fmla="*/ 189134 h 463475"/>
                <a:gd name="connsiteX72" fmla="*/ 134047 w 1412001"/>
                <a:gd name="connsiteY72" fmla="*/ 202044 h 463475"/>
                <a:gd name="connsiteX73" fmla="*/ 140491 w 1412001"/>
                <a:gd name="connsiteY73" fmla="*/ 265304 h 463475"/>
                <a:gd name="connsiteX74" fmla="*/ 140491 w 1412001"/>
                <a:gd name="connsiteY74" fmla="*/ 457020 h 463475"/>
                <a:gd name="connsiteX75" fmla="*/ 190759 w 1412001"/>
                <a:gd name="connsiteY75" fmla="*/ 457020 h 463475"/>
                <a:gd name="connsiteX76" fmla="*/ 190759 w 1412001"/>
                <a:gd name="connsiteY76" fmla="*/ 263368 h 463475"/>
                <a:gd name="connsiteX77" fmla="*/ 227493 w 1412001"/>
                <a:gd name="connsiteY77" fmla="*/ 240129 h 463475"/>
                <a:gd name="connsiteX78" fmla="*/ 244249 w 1412001"/>
                <a:gd name="connsiteY78" fmla="*/ 246584 h 463475"/>
                <a:gd name="connsiteX79" fmla="*/ 250049 w 1412001"/>
                <a:gd name="connsiteY79" fmla="*/ 280796 h 463475"/>
                <a:gd name="connsiteX80" fmla="*/ 250049 w 1412001"/>
                <a:gd name="connsiteY80" fmla="*/ 457020 h 463475"/>
                <a:gd name="connsiteX81" fmla="*/ 300316 w 1412001"/>
                <a:gd name="connsiteY81" fmla="*/ 457020 h 463475"/>
                <a:gd name="connsiteX82" fmla="*/ 531676 w 1412001"/>
                <a:gd name="connsiteY82" fmla="*/ 92953 h 463475"/>
                <a:gd name="connsiteX83" fmla="*/ 498164 w 1412001"/>
                <a:gd name="connsiteY83" fmla="*/ 126520 h 463475"/>
                <a:gd name="connsiteX84" fmla="*/ 531031 w 1412001"/>
                <a:gd name="connsiteY84" fmla="*/ 160086 h 463475"/>
                <a:gd name="connsiteX85" fmla="*/ 564543 w 1412001"/>
                <a:gd name="connsiteY85" fmla="*/ 126520 h 463475"/>
                <a:gd name="connsiteX86" fmla="*/ 531676 w 1412001"/>
                <a:gd name="connsiteY86" fmla="*/ 92953 h 463475"/>
                <a:gd name="connsiteX87" fmla="*/ 29645 w 1412001"/>
                <a:gd name="connsiteY87" fmla="*/ 457020 h 463475"/>
                <a:gd name="connsiteX88" fmla="*/ 79912 w 1412001"/>
                <a:gd name="connsiteY88" fmla="*/ 457020 h 463475"/>
                <a:gd name="connsiteX89" fmla="*/ 79912 w 1412001"/>
                <a:gd name="connsiteY89" fmla="*/ 142657 h 463475"/>
                <a:gd name="connsiteX90" fmla="*/ 29645 w 1412001"/>
                <a:gd name="connsiteY90" fmla="*/ 149113 h 463475"/>
                <a:gd name="connsiteX91" fmla="*/ 29645 w 1412001"/>
                <a:gd name="connsiteY91" fmla="*/ 457020 h 463475"/>
                <a:gd name="connsiteX92" fmla="*/ 440163 w 1412001"/>
                <a:gd name="connsiteY92" fmla="*/ 123938 h 463475"/>
                <a:gd name="connsiteX93" fmla="*/ 464008 w 1412001"/>
                <a:gd name="connsiteY93" fmla="*/ 131684 h 463475"/>
                <a:gd name="connsiteX94" fmla="*/ 478186 w 1412001"/>
                <a:gd name="connsiteY94" fmla="*/ 92308 h 463475"/>
                <a:gd name="connsiteX95" fmla="*/ 431141 w 1412001"/>
                <a:gd name="connsiteY95" fmla="*/ 78107 h 463475"/>
                <a:gd name="connsiteX96" fmla="*/ 392473 w 1412001"/>
                <a:gd name="connsiteY96" fmla="*/ 91017 h 463475"/>
                <a:gd name="connsiteX97" fmla="*/ 367340 w 1412001"/>
                <a:gd name="connsiteY97" fmla="*/ 160732 h 463475"/>
                <a:gd name="connsiteX98" fmla="*/ 367984 w 1412001"/>
                <a:gd name="connsiteY98" fmla="*/ 194944 h 463475"/>
                <a:gd name="connsiteX99" fmla="*/ 350584 w 1412001"/>
                <a:gd name="connsiteY99" fmla="*/ 194944 h 463475"/>
                <a:gd name="connsiteX100" fmla="*/ 350584 w 1412001"/>
                <a:gd name="connsiteY100" fmla="*/ 239484 h 463475"/>
                <a:gd name="connsiteX101" fmla="*/ 367984 w 1412001"/>
                <a:gd name="connsiteY101" fmla="*/ 239484 h 463475"/>
                <a:gd name="connsiteX102" fmla="*/ 367984 w 1412001"/>
                <a:gd name="connsiteY102" fmla="*/ 456375 h 463475"/>
                <a:gd name="connsiteX103" fmla="*/ 419540 w 1412001"/>
                <a:gd name="connsiteY103" fmla="*/ 456375 h 463475"/>
                <a:gd name="connsiteX104" fmla="*/ 419540 w 1412001"/>
                <a:gd name="connsiteY104" fmla="*/ 240129 h 463475"/>
                <a:gd name="connsiteX105" fmla="*/ 457563 w 1412001"/>
                <a:gd name="connsiteY105" fmla="*/ 240129 h 463475"/>
                <a:gd name="connsiteX106" fmla="*/ 467230 w 1412001"/>
                <a:gd name="connsiteY106" fmla="*/ 195589 h 463475"/>
                <a:gd name="connsiteX107" fmla="*/ 420185 w 1412001"/>
                <a:gd name="connsiteY107" fmla="*/ 195589 h 463475"/>
                <a:gd name="connsiteX108" fmla="*/ 420185 w 1412001"/>
                <a:gd name="connsiteY108" fmla="*/ 155568 h 463475"/>
                <a:gd name="connsiteX109" fmla="*/ 440163 w 1412001"/>
                <a:gd name="connsiteY109" fmla="*/ 123938 h 463475"/>
                <a:gd name="connsiteX110" fmla="*/ 505897 w 1412001"/>
                <a:gd name="connsiteY110" fmla="*/ 457020 h 463475"/>
                <a:gd name="connsiteX111" fmla="*/ 556809 w 1412001"/>
                <a:gd name="connsiteY111" fmla="*/ 457020 h 463475"/>
                <a:gd name="connsiteX112" fmla="*/ 556809 w 1412001"/>
                <a:gd name="connsiteY112" fmla="*/ 191071 h 463475"/>
                <a:gd name="connsiteX113" fmla="*/ 505897 w 1412001"/>
                <a:gd name="connsiteY113" fmla="*/ 197526 h 463475"/>
                <a:gd name="connsiteX114" fmla="*/ 505897 w 1412001"/>
                <a:gd name="connsiteY114" fmla="*/ 457020 h 46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412001" h="463475">
                  <a:moveTo>
                    <a:pt x="1120063" y="463475"/>
                  </a:moveTo>
                  <a:cubicBezTo>
                    <a:pt x="1188376" y="463475"/>
                    <a:pt x="1209643" y="391178"/>
                    <a:pt x="1209643" y="324691"/>
                  </a:cubicBezTo>
                  <a:cubicBezTo>
                    <a:pt x="1209643" y="235611"/>
                    <a:pt x="1172264" y="189134"/>
                    <a:pt x="1120063" y="189134"/>
                  </a:cubicBezTo>
                  <a:cubicBezTo>
                    <a:pt x="1054329" y="189134"/>
                    <a:pt x="1031128" y="261431"/>
                    <a:pt x="1031773" y="325982"/>
                  </a:cubicBezTo>
                  <a:cubicBezTo>
                    <a:pt x="1032417" y="389887"/>
                    <a:pt x="1050462" y="463475"/>
                    <a:pt x="1120063" y="463475"/>
                  </a:cubicBezTo>
                  <a:close/>
                  <a:moveTo>
                    <a:pt x="1086552" y="324045"/>
                  </a:moveTo>
                  <a:cubicBezTo>
                    <a:pt x="1086552" y="297580"/>
                    <a:pt x="1086552" y="235611"/>
                    <a:pt x="1120063" y="235611"/>
                  </a:cubicBezTo>
                  <a:cubicBezTo>
                    <a:pt x="1156153" y="235611"/>
                    <a:pt x="1154864" y="296934"/>
                    <a:pt x="1154864" y="325336"/>
                  </a:cubicBezTo>
                  <a:cubicBezTo>
                    <a:pt x="1154864" y="352448"/>
                    <a:pt x="1154864" y="418290"/>
                    <a:pt x="1121352" y="418290"/>
                  </a:cubicBezTo>
                  <a:cubicBezTo>
                    <a:pt x="1085263" y="417644"/>
                    <a:pt x="1086552" y="351802"/>
                    <a:pt x="1086552" y="324045"/>
                  </a:cubicBezTo>
                  <a:close/>
                  <a:moveTo>
                    <a:pt x="921571" y="463475"/>
                  </a:moveTo>
                  <a:cubicBezTo>
                    <a:pt x="949283" y="463475"/>
                    <a:pt x="973127" y="452502"/>
                    <a:pt x="995683" y="428618"/>
                  </a:cubicBezTo>
                  <a:lnTo>
                    <a:pt x="975705" y="391178"/>
                  </a:lnTo>
                  <a:cubicBezTo>
                    <a:pt x="960238" y="407962"/>
                    <a:pt x="944771" y="416999"/>
                    <a:pt x="926082" y="416999"/>
                  </a:cubicBezTo>
                  <a:cubicBezTo>
                    <a:pt x="910615" y="416999"/>
                    <a:pt x="897726" y="407962"/>
                    <a:pt x="889993" y="392469"/>
                  </a:cubicBezTo>
                  <a:cubicBezTo>
                    <a:pt x="883548" y="378914"/>
                    <a:pt x="882259" y="363422"/>
                    <a:pt x="882259" y="346638"/>
                  </a:cubicBezTo>
                  <a:lnTo>
                    <a:pt x="882259" y="341474"/>
                  </a:lnTo>
                  <a:lnTo>
                    <a:pt x="998261" y="341474"/>
                  </a:lnTo>
                  <a:lnTo>
                    <a:pt x="998261" y="329855"/>
                  </a:lnTo>
                  <a:cubicBezTo>
                    <a:pt x="998261" y="272405"/>
                    <a:pt x="991172" y="240775"/>
                    <a:pt x="973127" y="216891"/>
                  </a:cubicBezTo>
                  <a:cubicBezTo>
                    <a:pt x="959594" y="198817"/>
                    <a:pt x="939616" y="189134"/>
                    <a:pt x="915126" y="189134"/>
                  </a:cubicBezTo>
                  <a:cubicBezTo>
                    <a:pt x="889348" y="189134"/>
                    <a:pt x="868081" y="200753"/>
                    <a:pt x="852614" y="223346"/>
                  </a:cubicBezTo>
                  <a:cubicBezTo>
                    <a:pt x="835859" y="247875"/>
                    <a:pt x="828770" y="280796"/>
                    <a:pt x="828770" y="325982"/>
                  </a:cubicBezTo>
                  <a:cubicBezTo>
                    <a:pt x="828125" y="412480"/>
                    <a:pt x="862281" y="463475"/>
                    <a:pt x="921571" y="463475"/>
                  </a:cubicBezTo>
                  <a:close/>
                  <a:moveTo>
                    <a:pt x="915771" y="231738"/>
                  </a:moveTo>
                  <a:cubicBezTo>
                    <a:pt x="928660" y="231738"/>
                    <a:pt x="936394" y="238838"/>
                    <a:pt x="941549" y="250457"/>
                  </a:cubicBezTo>
                  <a:cubicBezTo>
                    <a:pt x="945416" y="260786"/>
                    <a:pt x="947349" y="278214"/>
                    <a:pt x="947349" y="298871"/>
                  </a:cubicBezTo>
                  <a:lnTo>
                    <a:pt x="882259" y="298871"/>
                  </a:lnTo>
                  <a:cubicBezTo>
                    <a:pt x="882904" y="253039"/>
                    <a:pt x="892571" y="231738"/>
                    <a:pt x="915771" y="231738"/>
                  </a:cubicBezTo>
                  <a:close/>
                  <a:moveTo>
                    <a:pt x="1252177" y="457020"/>
                  </a:moveTo>
                  <a:lnTo>
                    <a:pt x="1302444" y="457020"/>
                  </a:lnTo>
                  <a:lnTo>
                    <a:pt x="1302444" y="263368"/>
                  </a:lnTo>
                  <a:cubicBezTo>
                    <a:pt x="1314689" y="248521"/>
                    <a:pt x="1328867" y="240129"/>
                    <a:pt x="1339178" y="240129"/>
                  </a:cubicBezTo>
                  <a:cubicBezTo>
                    <a:pt x="1345623" y="240129"/>
                    <a:pt x="1352067" y="241420"/>
                    <a:pt x="1355934" y="246584"/>
                  </a:cubicBezTo>
                  <a:cubicBezTo>
                    <a:pt x="1359801" y="252394"/>
                    <a:pt x="1361734" y="260786"/>
                    <a:pt x="1361734" y="280796"/>
                  </a:cubicBezTo>
                  <a:lnTo>
                    <a:pt x="1361734" y="457020"/>
                  </a:lnTo>
                  <a:lnTo>
                    <a:pt x="1412002" y="457020"/>
                  </a:lnTo>
                  <a:lnTo>
                    <a:pt x="1412002" y="257558"/>
                  </a:lnTo>
                  <a:cubicBezTo>
                    <a:pt x="1412002" y="240129"/>
                    <a:pt x="1410068" y="222701"/>
                    <a:pt x="1399757" y="209790"/>
                  </a:cubicBezTo>
                  <a:cubicBezTo>
                    <a:pt x="1390735" y="198171"/>
                    <a:pt x="1376557" y="191071"/>
                    <a:pt x="1358512" y="191071"/>
                  </a:cubicBezTo>
                  <a:cubicBezTo>
                    <a:pt x="1335311" y="191071"/>
                    <a:pt x="1311467" y="204626"/>
                    <a:pt x="1298577" y="220119"/>
                  </a:cubicBezTo>
                  <a:cubicBezTo>
                    <a:pt x="1297933" y="206563"/>
                    <a:pt x="1293422" y="193653"/>
                    <a:pt x="1292133" y="189134"/>
                  </a:cubicBezTo>
                  <a:lnTo>
                    <a:pt x="1245088" y="201399"/>
                  </a:lnTo>
                  <a:cubicBezTo>
                    <a:pt x="1247665" y="215600"/>
                    <a:pt x="1251532" y="233029"/>
                    <a:pt x="1251532" y="264659"/>
                  </a:cubicBezTo>
                  <a:lnTo>
                    <a:pt x="1251532" y="457020"/>
                  </a:lnTo>
                  <a:close/>
                  <a:moveTo>
                    <a:pt x="668300" y="220119"/>
                  </a:moveTo>
                  <a:cubicBezTo>
                    <a:pt x="667656" y="206563"/>
                    <a:pt x="663145" y="193653"/>
                    <a:pt x="661856" y="189134"/>
                  </a:cubicBezTo>
                  <a:lnTo>
                    <a:pt x="614810" y="201399"/>
                  </a:lnTo>
                  <a:cubicBezTo>
                    <a:pt x="617388" y="215600"/>
                    <a:pt x="621255" y="233029"/>
                    <a:pt x="621255" y="264659"/>
                  </a:cubicBezTo>
                  <a:lnTo>
                    <a:pt x="621255" y="456375"/>
                  </a:lnTo>
                  <a:lnTo>
                    <a:pt x="671522" y="456375"/>
                  </a:lnTo>
                  <a:lnTo>
                    <a:pt x="671522" y="262722"/>
                  </a:lnTo>
                  <a:cubicBezTo>
                    <a:pt x="683767" y="247875"/>
                    <a:pt x="697945" y="239484"/>
                    <a:pt x="708256" y="239484"/>
                  </a:cubicBezTo>
                  <a:cubicBezTo>
                    <a:pt x="714701" y="239484"/>
                    <a:pt x="721146" y="240775"/>
                    <a:pt x="725012" y="245939"/>
                  </a:cubicBezTo>
                  <a:cubicBezTo>
                    <a:pt x="728879" y="251748"/>
                    <a:pt x="730812" y="260140"/>
                    <a:pt x="730812" y="280151"/>
                  </a:cubicBezTo>
                  <a:lnTo>
                    <a:pt x="730812" y="456375"/>
                  </a:lnTo>
                  <a:lnTo>
                    <a:pt x="781080" y="456375"/>
                  </a:lnTo>
                  <a:lnTo>
                    <a:pt x="781080" y="257558"/>
                  </a:lnTo>
                  <a:cubicBezTo>
                    <a:pt x="781080" y="240129"/>
                    <a:pt x="779146" y="222701"/>
                    <a:pt x="768835" y="209790"/>
                  </a:cubicBezTo>
                  <a:cubicBezTo>
                    <a:pt x="759813" y="198171"/>
                    <a:pt x="745635" y="191071"/>
                    <a:pt x="727590" y="191071"/>
                  </a:cubicBezTo>
                  <a:cubicBezTo>
                    <a:pt x="705034" y="191071"/>
                    <a:pt x="681189" y="204626"/>
                    <a:pt x="668300" y="220119"/>
                  </a:cubicBezTo>
                  <a:close/>
                  <a:moveTo>
                    <a:pt x="53490" y="107154"/>
                  </a:moveTo>
                  <a:cubicBezTo>
                    <a:pt x="83135" y="107154"/>
                    <a:pt x="106980" y="83271"/>
                    <a:pt x="106980" y="53577"/>
                  </a:cubicBezTo>
                  <a:cubicBezTo>
                    <a:pt x="106980" y="23884"/>
                    <a:pt x="83135" y="0"/>
                    <a:pt x="53490" y="0"/>
                  </a:cubicBezTo>
                  <a:cubicBezTo>
                    <a:pt x="23845" y="0"/>
                    <a:pt x="0" y="23884"/>
                    <a:pt x="0" y="53577"/>
                  </a:cubicBezTo>
                  <a:cubicBezTo>
                    <a:pt x="0" y="83271"/>
                    <a:pt x="23845" y="107154"/>
                    <a:pt x="53490" y="107154"/>
                  </a:cubicBezTo>
                  <a:close/>
                  <a:moveTo>
                    <a:pt x="300316" y="457020"/>
                  </a:moveTo>
                  <a:lnTo>
                    <a:pt x="300316" y="257558"/>
                  </a:lnTo>
                  <a:cubicBezTo>
                    <a:pt x="300316" y="240129"/>
                    <a:pt x="298383" y="222701"/>
                    <a:pt x="288072" y="209790"/>
                  </a:cubicBezTo>
                  <a:cubicBezTo>
                    <a:pt x="279049" y="198171"/>
                    <a:pt x="264871" y="191071"/>
                    <a:pt x="246826" y="191071"/>
                  </a:cubicBezTo>
                  <a:cubicBezTo>
                    <a:pt x="223626" y="191071"/>
                    <a:pt x="199781" y="204626"/>
                    <a:pt x="186892" y="220119"/>
                  </a:cubicBezTo>
                  <a:cubicBezTo>
                    <a:pt x="186248" y="206563"/>
                    <a:pt x="181736" y="193653"/>
                    <a:pt x="180447" y="189134"/>
                  </a:cubicBezTo>
                  <a:lnTo>
                    <a:pt x="134047" y="202044"/>
                  </a:lnTo>
                  <a:cubicBezTo>
                    <a:pt x="136625" y="216245"/>
                    <a:pt x="140491" y="233674"/>
                    <a:pt x="140491" y="265304"/>
                  </a:cubicBezTo>
                  <a:lnTo>
                    <a:pt x="140491" y="457020"/>
                  </a:lnTo>
                  <a:lnTo>
                    <a:pt x="190759" y="457020"/>
                  </a:lnTo>
                  <a:lnTo>
                    <a:pt x="190759" y="263368"/>
                  </a:lnTo>
                  <a:cubicBezTo>
                    <a:pt x="203003" y="248521"/>
                    <a:pt x="217181" y="240129"/>
                    <a:pt x="227493" y="240129"/>
                  </a:cubicBezTo>
                  <a:cubicBezTo>
                    <a:pt x="233937" y="240129"/>
                    <a:pt x="240382" y="241420"/>
                    <a:pt x="244249" y="246584"/>
                  </a:cubicBezTo>
                  <a:cubicBezTo>
                    <a:pt x="248115" y="252394"/>
                    <a:pt x="250049" y="260786"/>
                    <a:pt x="250049" y="280796"/>
                  </a:cubicBezTo>
                  <a:lnTo>
                    <a:pt x="250049" y="457020"/>
                  </a:lnTo>
                  <a:lnTo>
                    <a:pt x="300316" y="457020"/>
                  </a:lnTo>
                  <a:close/>
                  <a:moveTo>
                    <a:pt x="531676" y="92953"/>
                  </a:moveTo>
                  <a:cubicBezTo>
                    <a:pt x="512986" y="92953"/>
                    <a:pt x="498164" y="107800"/>
                    <a:pt x="498164" y="126520"/>
                  </a:cubicBezTo>
                  <a:cubicBezTo>
                    <a:pt x="498164" y="145240"/>
                    <a:pt x="512986" y="160086"/>
                    <a:pt x="531031" y="160086"/>
                  </a:cubicBezTo>
                  <a:cubicBezTo>
                    <a:pt x="549720" y="160086"/>
                    <a:pt x="564543" y="145240"/>
                    <a:pt x="564543" y="126520"/>
                  </a:cubicBezTo>
                  <a:cubicBezTo>
                    <a:pt x="564543" y="107800"/>
                    <a:pt x="549720" y="92953"/>
                    <a:pt x="531676" y="92953"/>
                  </a:cubicBezTo>
                  <a:close/>
                  <a:moveTo>
                    <a:pt x="29645" y="457020"/>
                  </a:moveTo>
                  <a:lnTo>
                    <a:pt x="79912" y="457020"/>
                  </a:lnTo>
                  <a:lnTo>
                    <a:pt x="79912" y="142657"/>
                  </a:lnTo>
                  <a:lnTo>
                    <a:pt x="29645" y="149113"/>
                  </a:lnTo>
                  <a:lnTo>
                    <a:pt x="29645" y="457020"/>
                  </a:lnTo>
                  <a:close/>
                  <a:moveTo>
                    <a:pt x="440163" y="123938"/>
                  </a:moveTo>
                  <a:cubicBezTo>
                    <a:pt x="449185" y="123938"/>
                    <a:pt x="458208" y="127165"/>
                    <a:pt x="464008" y="131684"/>
                  </a:cubicBezTo>
                  <a:lnTo>
                    <a:pt x="478186" y="92308"/>
                  </a:lnTo>
                  <a:cubicBezTo>
                    <a:pt x="464652" y="82625"/>
                    <a:pt x="449830" y="78107"/>
                    <a:pt x="431141" y="78107"/>
                  </a:cubicBezTo>
                  <a:cubicBezTo>
                    <a:pt x="418252" y="78107"/>
                    <a:pt x="404718" y="81334"/>
                    <a:pt x="392473" y="91017"/>
                  </a:cubicBezTo>
                  <a:cubicBezTo>
                    <a:pt x="380229" y="101345"/>
                    <a:pt x="367340" y="122001"/>
                    <a:pt x="367340" y="160732"/>
                  </a:cubicBezTo>
                  <a:cubicBezTo>
                    <a:pt x="367340" y="177515"/>
                    <a:pt x="367984" y="194944"/>
                    <a:pt x="367984" y="194944"/>
                  </a:cubicBezTo>
                  <a:lnTo>
                    <a:pt x="350584" y="194944"/>
                  </a:lnTo>
                  <a:lnTo>
                    <a:pt x="350584" y="239484"/>
                  </a:lnTo>
                  <a:lnTo>
                    <a:pt x="367984" y="239484"/>
                  </a:lnTo>
                  <a:lnTo>
                    <a:pt x="367984" y="456375"/>
                  </a:lnTo>
                  <a:lnTo>
                    <a:pt x="419540" y="456375"/>
                  </a:lnTo>
                  <a:lnTo>
                    <a:pt x="419540" y="240129"/>
                  </a:lnTo>
                  <a:lnTo>
                    <a:pt x="457563" y="240129"/>
                  </a:lnTo>
                  <a:lnTo>
                    <a:pt x="467230" y="195589"/>
                  </a:lnTo>
                  <a:lnTo>
                    <a:pt x="420185" y="195589"/>
                  </a:lnTo>
                  <a:lnTo>
                    <a:pt x="420185" y="155568"/>
                  </a:lnTo>
                  <a:cubicBezTo>
                    <a:pt x="420185" y="136202"/>
                    <a:pt x="427918" y="123938"/>
                    <a:pt x="440163" y="123938"/>
                  </a:cubicBezTo>
                  <a:close/>
                  <a:moveTo>
                    <a:pt x="505897" y="457020"/>
                  </a:moveTo>
                  <a:lnTo>
                    <a:pt x="556809" y="457020"/>
                  </a:lnTo>
                  <a:lnTo>
                    <a:pt x="556809" y="191071"/>
                  </a:lnTo>
                  <a:lnTo>
                    <a:pt x="505897" y="197526"/>
                  </a:lnTo>
                  <a:lnTo>
                    <a:pt x="505897" y="457020"/>
                  </a:lnTo>
                  <a:close/>
                </a:path>
              </a:pathLst>
            </a:custGeom>
            <a:solidFill>
              <a:srgbClr val="005DA9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26861E4-4C53-40F8-8225-0CFFDC5696CD}"/>
                </a:ext>
              </a:extLst>
            </p:cNvPr>
            <p:cNvSpPr/>
            <p:nvPr/>
          </p:nvSpPr>
          <p:spPr>
            <a:xfrm>
              <a:off x="9738355" y="5453433"/>
              <a:ext cx="1826386" cy="800518"/>
            </a:xfrm>
            <a:custGeom>
              <a:avLst/>
              <a:gdLst>
                <a:gd name="connsiteX0" fmla="*/ 1549915 w 1826386"/>
                <a:gd name="connsiteY0" fmla="*/ 674411 h 800518"/>
                <a:gd name="connsiteX1" fmla="*/ 970550 w 1826386"/>
                <a:gd name="connsiteY1" fmla="*/ 746708 h 800518"/>
                <a:gd name="connsiteX2" fmla="*/ 102468 w 1826386"/>
                <a:gd name="connsiteY2" fmla="*/ 396197 h 800518"/>
                <a:gd name="connsiteX3" fmla="*/ 250693 w 1826386"/>
                <a:gd name="connsiteY3" fmla="*/ 186406 h 800518"/>
                <a:gd name="connsiteX4" fmla="*/ 221693 w 1826386"/>
                <a:gd name="connsiteY4" fmla="*/ 129602 h 800518"/>
                <a:gd name="connsiteX5" fmla="*/ 0 w 1826386"/>
                <a:gd name="connsiteY5" fmla="*/ 402006 h 800518"/>
                <a:gd name="connsiteX6" fmla="*/ 975705 w 1826386"/>
                <a:gd name="connsiteY6" fmla="*/ 800285 h 800518"/>
                <a:gd name="connsiteX7" fmla="*/ 1501581 w 1826386"/>
                <a:gd name="connsiteY7" fmla="*/ 718306 h 800518"/>
                <a:gd name="connsiteX8" fmla="*/ 1826386 w 1826386"/>
                <a:gd name="connsiteY8" fmla="*/ 536272 h 800518"/>
                <a:gd name="connsiteX9" fmla="*/ 1549915 w 1826386"/>
                <a:gd name="connsiteY9" fmla="*/ 674411 h 800518"/>
                <a:gd name="connsiteX10" fmla="*/ 467875 w 1826386"/>
                <a:gd name="connsiteY10" fmla="*/ 88289 h 800518"/>
                <a:gd name="connsiteX11" fmla="*/ 550365 w 1826386"/>
                <a:gd name="connsiteY11" fmla="*/ 61823 h 800518"/>
                <a:gd name="connsiteX12" fmla="*/ 976350 w 1826386"/>
                <a:gd name="connsiteY12" fmla="*/ 3727 h 800518"/>
                <a:gd name="connsiteX13" fmla="*/ 540054 w 1826386"/>
                <a:gd name="connsiteY13" fmla="*/ 26966 h 800518"/>
                <a:gd name="connsiteX14" fmla="*/ 451763 w 1826386"/>
                <a:gd name="connsiteY14" fmla="*/ 45685 h 800518"/>
                <a:gd name="connsiteX15" fmla="*/ 416318 w 1826386"/>
                <a:gd name="connsiteY15" fmla="*/ 55368 h 800518"/>
                <a:gd name="connsiteX16" fmla="*/ 384095 w 1826386"/>
                <a:gd name="connsiteY16" fmla="*/ 64405 h 800518"/>
                <a:gd name="connsiteX17" fmla="*/ 345428 w 1826386"/>
                <a:gd name="connsiteY17" fmla="*/ 77315 h 800518"/>
                <a:gd name="connsiteX18" fmla="*/ 366695 w 1826386"/>
                <a:gd name="connsiteY18" fmla="*/ 126374 h 800518"/>
                <a:gd name="connsiteX19" fmla="*/ 467875 w 1826386"/>
                <a:gd name="connsiteY19" fmla="*/ 88289 h 80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26386" h="800518">
                  <a:moveTo>
                    <a:pt x="1549915" y="674411"/>
                  </a:moveTo>
                  <a:cubicBezTo>
                    <a:pt x="1379779" y="724761"/>
                    <a:pt x="1172909" y="746708"/>
                    <a:pt x="970550" y="746708"/>
                  </a:cubicBezTo>
                  <a:cubicBezTo>
                    <a:pt x="456919" y="746708"/>
                    <a:pt x="125669" y="595659"/>
                    <a:pt x="102468" y="396197"/>
                  </a:cubicBezTo>
                  <a:cubicBezTo>
                    <a:pt x="94090" y="321318"/>
                    <a:pt x="152736" y="248375"/>
                    <a:pt x="250693" y="186406"/>
                  </a:cubicBezTo>
                  <a:cubicBezTo>
                    <a:pt x="233293" y="173496"/>
                    <a:pt x="222337" y="152840"/>
                    <a:pt x="221693" y="129602"/>
                  </a:cubicBezTo>
                  <a:cubicBezTo>
                    <a:pt x="79912" y="204481"/>
                    <a:pt x="0" y="302598"/>
                    <a:pt x="0" y="402006"/>
                  </a:cubicBezTo>
                  <a:cubicBezTo>
                    <a:pt x="0" y="622125"/>
                    <a:pt x="392473" y="808031"/>
                    <a:pt x="975705" y="800285"/>
                  </a:cubicBezTo>
                  <a:cubicBezTo>
                    <a:pt x="1178709" y="797703"/>
                    <a:pt x="1348200" y="768655"/>
                    <a:pt x="1501581" y="718306"/>
                  </a:cubicBezTo>
                  <a:cubicBezTo>
                    <a:pt x="1683962" y="658919"/>
                    <a:pt x="1798675" y="573712"/>
                    <a:pt x="1826386" y="536272"/>
                  </a:cubicBezTo>
                  <a:cubicBezTo>
                    <a:pt x="1793519" y="565966"/>
                    <a:pt x="1715540" y="625352"/>
                    <a:pt x="1549915" y="674411"/>
                  </a:cubicBezTo>
                  <a:close/>
                  <a:moveTo>
                    <a:pt x="467875" y="88289"/>
                  </a:moveTo>
                  <a:cubicBezTo>
                    <a:pt x="502031" y="76670"/>
                    <a:pt x="550365" y="61823"/>
                    <a:pt x="550365" y="61823"/>
                  </a:cubicBezTo>
                  <a:cubicBezTo>
                    <a:pt x="686345" y="24384"/>
                    <a:pt x="836503" y="2436"/>
                    <a:pt x="976350" y="3727"/>
                  </a:cubicBezTo>
                  <a:cubicBezTo>
                    <a:pt x="815236" y="-5955"/>
                    <a:pt x="668300" y="3727"/>
                    <a:pt x="540054" y="26966"/>
                  </a:cubicBezTo>
                  <a:cubicBezTo>
                    <a:pt x="540054" y="26966"/>
                    <a:pt x="497519" y="34066"/>
                    <a:pt x="451763" y="45685"/>
                  </a:cubicBezTo>
                  <a:cubicBezTo>
                    <a:pt x="451763" y="45685"/>
                    <a:pt x="429852" y="51495"/>
                    <a:pt x="416318" y="55368"/>
                  </a:cubicBezTo>
                  <a:cubicBezTo>
                    <a:pt x="402785" y="59241"/>
                    <a:pt x="384095" y="64405"/>
                    <a:pt x="384095" y="64405"/>
                  </a:cubicBezTo>
                  <a:cubicBezTo>
                    <a:pt x="371206" y="68278"/>
                    <a:pt x="358317" y="72797"/>
                    <a:pt x="345428" y="77315"/>
                  </a:cubicBezTo>
                  <a:cubicBezTo>
                    <a:pt x="358317" y="90225"/>
                    <a:pt x="366051" y="107009"/>
                    <a:pt x="366695" y="126374"/>
                  </a:cubicBezTo>
                  <a:cubicBezTo>
                    <a:pt x="389251" y="116046"/>
                    <a:pt x="432429" y="100554"/>
                    <a:pt x="467875" y="88289"/>
                  </a:cubicBezTo>
                  <a:close/>
                </a:path>
              </a:pathLst>
            </a:custGeom>
            <a:solidFill>
              <a:srgbClr val="E30034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MIO_AGENDA_IGNORE_NAVIGATION" hidden="1">
            <a:extLst>
              <a:ext uri="{FF2B5EF4-FFF2-40B4-BE49-F238E27FC236}">
                <a16:creationId xmlns:a16="http://schemas.microsoft.com/office/drawing/2014/main" id="{E1EDD075-E4C7-4D42-B9EA-266CAA36278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CHAPTER_REFERENCE" hidden="1">
            <a:extLst>
              <a:ext uri="{FF2B5EF4-FFF2-40B4-BE49-F238E27FC236}">
                <a16:creationId xmlns:a16="http://schemas.microsoft.com/office/drawing/2014/main" id="{69714F47-DD62-4063-BF75-AE10B75ACD2F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16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209625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23"/>
          </p:nvPr>
        </p:nvSpPr>
        <p:spPr>
          <a:xfrm>
            <a:off x="33443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24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21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FFFFFF"/>
              </a:buClr>
              <a:defRPr sz="1333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1AFC5FC0-8899-46D7-81F3-E691DED69C5B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9624391" y="5337212"/>
            <a:ext cx="2060717" cy="1116123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6" name="Background White">
            <a:extLst>
              <a:ext uri="{FF2B5EF4-FFF2-40B4-BE49-F238E27FC236}">
                <a16:creationId xmlns:a16="http://schemas.microsoft.com/office/drawing/2014/main" id="{11199FE4-A164-44CF-AA03-877B11877F50}"/>
              </a:ext>
            </a:extLst>
          </p:cNvPr>
          <p:cNvSpPr/>
          <p:nvPr/>
        </p:nvSpPr>
        <p:spPr bwMode="auto"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23" name="IFXSHAPE">
            <a:extLst>
              <a:ext uri="{FF2B5EF4-FFF2-40B4-BE49-F238E27FC236}">
                <a16:creationId xmlns:a16="http://schemas.microsoft.com/office/drawing/2014/main" id="{FAA4B13D-C5E4-4396-AE89-5B44F620D20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850960" y="0"/>
            <a:ext cx="4344215" cy="3439727"/>
          </a:xfrm>
          <a:custGeom>
            <a:avLst/>
            <a:gdLst>
              <a:gd name="connsiteX0" fmla="*/ 575284 w 4344215"/>
              <a:gd name="connsiteY0" fmla="*/ 0 h 3439727"/>
              <a:gd name="connsiteX1" fmla="*/ 4344215 w 4344215"/>
              <a:gd name="connsiteY1" fmla="*/ 0 h 3439727"/>
              <a:gd name="connsiteX2" fmla="*/ 4344215 w 4344215"/>
              <a:gd name="connsiteY2" fmla="*/ 3291560 h 3439727"/>
              <a:gd name="connsiteX3" fmla="*/ 1425892 w 4344215"/>
              <a:gd name="connsiteY3" fmla="*/ 3439727 h 3439727"/>
              <a:gd name="connsiteX4" fmla="*/ 30731 w 4344215"/>
              <a:gd name="connsiteY4" fmla="*/ 1890244 h 3439727"/>
              <a:gd name="connsiteX5" fmla="*/ 44102 w 4344215"/>
              <a:gd name="connsiteY5" fmla="*/ 1870411 h 3439727"/>
              <a:gd name="connsiteX6" fmla="*/ 50043 w 4344215"/>
              <a:gd name="connsiteY6" fmla="*/ 1840984 h 3439727"/>
              <a:gd name="connsiteX7" fmla="*/ 3870 w 4344215"/>
              <a:gd name="connsiteY7" fmla="*/ 1771325 h 3439727"/>
              <a:gd name="connsiteX8" fmla="*/ 0 w 4344215"/>
              <a:gd name="connsiteY8" fmla="*/ 1770544 h 3439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44215" h="3439727">
                <a:moveTo>
                  <a:pt x="575284" y="0"/>
                </a:moveTo>
                <a:lnTo>
                  <a:pt x="4344215" y="0"/>
                </a:lnTo>
                <a:lnTo>
                  <a:pt x="4344215" y="3291560"/>
                </a:lnTo>
                <a:lnTo>
                  <a:pt x="1425892" y="3439727"/>
                </a:lnTo>
                <a:lnTo>
                  <a:pt x="30731" y="1890244"/>
                </a:lnTo>
                <a:lnTo>
                  <a:pt x="44102" y="1870411"/>
                </a:lnTo>
                <a:cubicBezTo>
                  <a:pt x="47928" y="1861366"/>
                  <a:pt x="50043" y="1851422"/>
                  <a:pt x="50043" y="1840984"/>
                </a:cubicBezTo>
                <a:cubicBezTo>
                  <a:pt x="50043" y="1809669"/>
                  <a:pt x="31004" y="1782802"/>
                  <a:pt x="3870" y="1771325"/>
                </a:cubicBezTo>
                <a:lnTo>
                  <a:pt x="0" y="1770544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bIns="1008000" anchor="ctr" anchorCtr="1">
            <a:noAutofit/>
          </a:bodyPr>
          <a:lstStyle>
            <a:lvl1pPr>
              <a:buFontTx/>
              <a:buNone/>
              <a:defRPr sz="1600"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0" name="IFXSHAPE">
            <a:extLst>
              <a:ext uri="{FF2B5EF4-FFF2-40B4-BE49-F238E27FC236}">
                <a16:creationId xmlns:a16="http://schemas.microsoft.com/office/drawing/2014/main" id="{D7FAA3EB-4EA2-4D79-807B-405B94E0415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24894" y="1"/>
            <a:ext cx="5635624" cy="3690265"/>
          </a:xfrm>
          <a:custGeom>
            <a:avLst/>
            <a:gdLst>
              <a:gd name="connsiteX0" fmla="*/ 4142496 w 5635624"/>
              <a:gd name="connsiteY0" fmla="*/ 1887683 h 3690265"/>
              <a:gd name="connsiteX1" fmla="*/ 4147052 w 5635624"/>
              <a:gd name="connsiteY1" fmla="*/ 1894440 h 3690265"/>
              <a:gd name="connsiteX2" fmla="*/ 4200509 w 5635624"/>
              <a:gd name="connsiteY2" fmla="*/ 1916583 h 3690265"/>
              <a:gd name="connsiteX3" fmla="*/ 4229936 w 5635624"/>
              <a:gd name="connsiteY3" fmla="*/ 1910642 h 3690265"/>
              <a:gd name="connsiteX4" fmla="*/ 4232083 w 5635624"/>
              <a:gd name="connsiteY4" fmla="*/ 1909195 h 3690265"/>
              <a:gd name="connsiteX5" fmla="*/ 4247451 w 5635624"/>
              <a:gd name="connsiteY5" fmla="*/ 1898834 h 3690265"/>
              <a:gd name="connsiteX6" fmla="*/ 5635624 w 5635624"/>
              <a:gd name="connsiteY6" fmla="*/ 3440556 h 3690265"/>
              <a:gd name="connsiteX7" fmla="*/ 1825021 w 5635624"/>
              <a:gd name="connsiteY7" fmla="*/ 3634026 h 3690265"/>
              <a:gd name="connsiteX8" fmla="*/ 0 w 5635624"/>
              <a:gd name="connsiteY8" fmla="*/ 0 h 3690265"/>
              <a:gd name="connsiteX9" fmla="*/ 4787988 w 5635624"/>
              <a:gd name="connsiteY9" fmla="*/ 0 h 3690265"/>
              <a:gd name="connsiteX10" fmla="*/ 4213526 w 5635624"/>
              <a:gd name="connsiteY10" fmla="*/ 1768011 h 3690265"/>
              <a:gd name="connsiteX11" fmla="*/ 4200509 w 5635624"/>
              <a:gd name="connsiteY11" fmla="*/ 1765383 h 3690265"/>
              <a:gd name="connsiteX12" fmla="*/ 4124909 w 5635624"/>
              <a:gd name="connsiteY12" fmla="*/ 1840983 h 3690265"/>
              <a:gd name="connsiteX13" fmla="*/ 4130850 w 5635624"/>
              <a:gd name="connsiteY13" fmla="*/ 1870410 h 3690265"/>
              <a:gd name="connsiteX14" fmla="*/ 4135387 w 5635624"/>
              <a:gd name="connsiteY14" fmla="*/ 1877139 h 3690265"/>
              <a:gd name="connsiteX15" fmla="*/ 1802395 w 5635624"/>
              <a:gd name="connsiteY15" fmla="*/ 3635174 h 3690265"/>
              <a:gd name="connsiteX16" fmla="*/ 717315 w 5635624"/>
              <a:gd name="connsiteY16" fmla="*/ 3690265 h 3690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35624" h="3690265">
                <a:moveTo>
                  <a:pt x="4142496" y="1887683"/>
                </a:moveTo>
                <a:lnTo>
                  <a:pt x="4147052" y="1894440"/>
                </a:lnTo>
                <a:cubicBezTo>
                  <a:pt x="4160733" y="1908121"/>
                  <a:pt x="4179633" y="1916583"/>
                  <a:pt x="4200509" y="1916583"/>
                </a:cubicBezTo>
                <a:cubicBezTo>
                  <a:pt x="4210947" y="1916583"/>
                  <a:pt x="4220892" y="1914468"/>
                  <a:pt x="4229936" y="1910642"/>
                </a:cubicBezTo>
                <a:lnTo>
                  <a:pt x="4232083" y="1909195"/>
                </a:lnTo>
                <a:lnTo>
                  <a:pt x="4247451" y="1898834"/>
                </a:lnTo>
                <a:lnTo>
                  <a:pt x="5635624" y="3440556"/>
                </a:lnTo>
                <a:lnTo>
                  <a:pt x="1825021" y="3634026"/>
                </a:lnTo>
                <a:close/>
                <a:moveTo>
                  <a:pt x="0" y="0"/>
                </a:moveTo>
                <a:lnTo>
                  <a:pt x="4787988" y="0"/>
                </a:lnTo>
                <a:lnTo>
                  <a:pt x="4213526" y="1768011"/>
                </a:lnTo>
                <a:lnTo>
                  <a:pt x="4200509" y="1765383"/>
                </a:lnTo>
                <a:cubicBezTo>
                  <a:pt x="4158756" y="1765383"/>
                  <a:pt x="4124909" y="1799230"/>
                  <a:pt x="4124909" y="1840983"/>
                </a:cubicBezTo>
                <a:cubicBezTo>
                  <a:pt x="4124909" y="1851421"/>
                  <a:pt x="4127025" y="1861365"/>
                  <a:pt x="4130850" y="1870410"/>
                </a:cubicBezTo>
                <a:lnTo>
                  <a:pt x="4135387" y="1877139"/>
                </a:lnTo>
                <a:lnTo>
                  <a:pt x="1802395" y="3635174"/>
                </a:lnTo>
                <a:lnTo>
                  <a:pt x="717315" y="369026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bIns="1008000" anchor="ctr" anchorCtr="1">
            <a:noAutofit/>
          </a:bodyPr>
          <a:lstStyle>
            <a:lvl1pPr>
              <a:buFontTx/>
              <a:buNone/>
              <a:defRPr sz="1600"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IFXSHAPE">
            <a:extLst>
              <a:ext uri="{FF2B5EF4-FFF2-40B4-BE49-F238E27FC236}">
                <a16:creationId xmlns:a16="http://schemas.microsoft.com/office/drawing/2014/main" id="{31EEC104-B33B-4D08-B54C-1059153CA59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4331116" cy="3910485"/>
          </a:xfrm>
          <a:custGeom>
            <a:avLst/>
            <a:gdLst>
              <a:gd name="connsiteX0" fmla="*/ 0 w 4331116"/>
              <a:gd name="connsiteY0" fmla="*/ 0 h 3910485"/>
              <a:gd name="connsiteX1" fmla="*/ 3613691 w 4331116"/>
              <a:gd name="connsiteY1" fmla="*/ 0 h 3910485"/>
              <a:gd name="connsiteX2" fmla="*/ 4331116 w 4331116"/>
              <a:gd name="connsiteY2" fmla="*/ 3690829 h 3910485"/>
              <a:gd name="connsiteX3" fmla="*/ 4726 w 4331116"/>
              <a:gd name="connsiteY3" fmla="*/ 3910485 h 3910485"/>
              <a:gd name="connsiteX4" fmla="*/ 0 w 4331116"/>
              <a:gd name="connsiteY4" fmla="*/ 3910485 h 391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1116" h="3910485">
                <a:moveTo>
                  <a:pt x="0" y="0"/>
                </a:moveTo>
                <a:lnTo>
                  <a:pt x="3613691" y="0"/>
                </a:lnTo>
                <a:lnTo>
                  <a:pt x="4331116" y="3690829"/>
                </a:lnTo>
                <a:lnTo>
                  <a:pt x="4726" y="3910485"/>
                </a:lnTo>
                <a:lnTo>
                  <a:pt x="0" y="3910485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bIns="1008000" anchor="ctr" anchorCtr="1">
            <a:noAutofit/>
          </a:bodyPr>
          <a:lstStyle>
            <a:lvl1pPr>
              <a:buFontTx/>
              <a:buNone/>
              <a:defRPr sz="1600"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9" name="IFXSHAPE">
            <a:extLst>
              <a:ext uri="{FF2B5EF4-FFF2-40B4-BE49-F238E27FC236}">
                <a16:creationId xmlns:a16="http://schemas.microsoft.com/office/drawing/2014/main" id="{6C91DFA2-3F65-4B14-A4D0-4B6032B03E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4001" y="4618800"/>
            <a:ext cx="10836000" cy="648000"/>
          </a:xfrm>
        </p:spPr>
        <p:txBody>
          <a:bodyPr anchor="b"/>
          <a:lstStyle>
            <a:lvl1pPr algn="l">
              <a:defRPr sz="36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Please type in title</a:t>
            </a:r>
          </a:p>
        </p:txBody>
      </p:sp>
      <p:sp>
        <p:nvSpPr>
          <p:cNvPr id="52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662800"/>
            <a:ext cx="8280000" cy="612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00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Author (department)</a:t>
            </a:r>
            <a:br>
              <a:rPr lang="en-US" noProof="0"/>
            </a:br>
            <a:r>
              <a:rPr lang="en-US" noProof="0"/>
              <a:t>Date</a:t>
            </a:r>
          </a:p>
        </p:txBody>
      </p:sp>
      <p:grpSp>
        <p:nvGrpSpPr>
          <p:cNvPr id="12" name="Logo">
            <a:extLst>
              <a:ext uri="{FF2B5EF4-FFF2-40B4-BE49-F238E27FC236}">
                <a16:creationId xmlns:a16="http://schemas.microsoft.com/office/drawing/2014/main" id="{D2E933FD-444A-48FB-B09D-535A3E31856D}"/>
              </a:ext>
            </a:extLst>
          </p:cNvPr>
          <p:cNvGrpSpPr/>
          <p:nvPr/>
        </p:nvGrpSpPr>
        <p:grpSpPr>
          <a:xfrm>
            <a:off x="9738355" y="5453288"/>
            <a:ext cx="1830253" cy="800431"/>
            <a:chOff x="9738355" y="5453288"/>
            <a:chExt cx="1830253" cy="800431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F0F64E4-3ECD-4DA7-9071-88422566879B}"/>
                </a:ext>
              </a:extLst>
            </p:cNvPr>
            <p:cNvSpPr/>
            <p:nvPr/>
          </p:nvSpPr>
          <p:spPr>
            <a:xfrm>
              <a:off x="9979381" y="5528812"/>
              <a:ext cx="1412001" cy="463475"/>
            </a:xfrm>
            <a:custGeom>
              <a:avLst/>
              <a:gdLst>
                <a:gd name="connsiteX0" fmla="*/ 1120063 w 1412001"/>
                <a:gd name="connsiteY0" fmla="*/ 463475 h 463475"/>
                <a:gd name="connsiteX1" fmla="*/ 1209643 w 1412001"/>
                <a:gd name="connsiteY1" fmla="*/ 324691 h 463475"/>
                <a:gd name="connsiteX2" fmla="*/ 1120063 w 1412001"/>
                <a:gd name="connsiteY2" fmla="*/ 189134 h 463475"/>
                <a:gd name="connsiteX3" fmla="*/ 1031773 w 1412001"/>
                <a:gd name="connsiteY3" fmla="*/ 325982 h 463475"/>
                <a:gd name="connsiteX4" fmla="*/ 1120063 w 1412001"/>
                <a:gd name="connsiteY4" fmla="*/ 463475 h 463475"/>
                <a:gd name="connsiteX5" fmla="*/ 1086552 w 1412001"/>
                <a:gd name="connsiteY5" fmla="*/ 324045 h 463475"/>
                <a:gd name="connsiteX6" fmla="*/ 1120063 w 1412001"/>
                <a:gd name="connsiteY6" fmla="*/ 235611 h 463475"/>
                <a:gd name="connsiteX7" fmla="*/ 1154864 w 1412001"/>
                <a:gd name="connsiteY7" fmla="*/ 325336 h 463475"/>
                <a:gd name="connsiteX8" fmla="*/ 1121352 w 1412001"/>
                <a:gd name="connsiteY8" fmla="*/ 418290 h 463475"/>
                <a:gd name="connsiteX9" fmla="*/ 1086552 w 1412001"/>
                <a:gd name="connsiteY9" fmla="*/ 324045 h 463475"/>
                <a:gd name="connsiteX10" fmla="*/ 921571 w 1412001"/>
                <a:gd name="connsiteY10" fmla="*/ 463475 h 463475"/>
                <a:gd name="connsiteX11" fmla="*/ 995683 w 1412001"/>
                <a:gd name="connsiteY11" fmla="*/ 428618 h 463475"/>
                <a:gd name="connsiteX12" fmla="*/ 975705 w 1412001"/>
                <a:gd name="connsiteY12" fmla="*/ 391178 h 463475"/>
                <a:gd name="connsiteX13" fmla="*/ 926082 w 1412001"/>
                <a:gd name="connsiteY13" fmla="*/ 416999 h 463475"/>
                <a:gd name="connsiteX14" fmla="*/ 889993 w 1412001"/>
                <a:gd name="connsiteY14" fmla="*/ 392469 h 463475"/>
                <a:gd name="connsiteX15" fmla="*/ 882259 w 1412001"/>
                <a:gd name="connsiteY15" fmla="*/ 346638 h 463475"/>
                <a:gd name="connsiteX16" fmla="*/ 882259 w 1412001"/>
                <a:gd name="connsiteY16" fmla="*/ 341474 h 463475"/>
                <a:gd name="connsiteX17" fmla="*/ 998261 w 1412001"/>
                <a:gd name="connsiteY17" fmla="*/ 341474 h 463475"/>
                <a:gd name="connsiteX18" fmla="*/ 998261 w 1412001"/>
                <a:gd name="connsiteY18" fmla="*/ 329855 h 463475"/>
                <a:gd name="connsiteX19" fmla="*/ 973127 w 1412001"/>
                <a:gd name="connsiteY19" fmla="*/ 216891 h 463475"/>
                <a:gd name="connsiteX20" fmla="*/ 915126 w 1412001"/>
                <a:gd name="connsiteY20" fmla="*/ 189134 h 463475"/>
                <a:gd name="connsiteX21" fmla="*/ 852614 w 1412001"/>
                <a:gd name="connsiteY21" fmla="*/ 223346 h 463475"/>
                <a:gd name="connsiteX22" fmla="*/ 828770 w 1412001"/>
                <a:gd name="connsiteY22" fmla="*/ 325982 h 463475"/>
                <a:gd name="connsiteX23" fmla="*/ 921571 w 1412001"/>
                <a:gd name="connsiteY23" fmla="*/ 463475 h 463475"/>
                <a:gd name="connsiteX24" fmla="*/ 915771 w 1412001"/>
                <a:gd name="connsiteY24" fmla="*/ 231738 h 463475"/>
                <a:gd name="connsiteX25" fmla="*/ 941549 w 1412001"/>
                <a:gd name="connsiteY25" fmla="*/ 250457 h 463475"/>
                <a:gd name="connsiteX26" fmla="*/ 947349 w 1412001"/>
                <a:gd name="connsiteY26" fmla="*/ 298871 h 463475"/>
                <a:gd name="connsiteX27" fmla="*/ 882259 w 1412001"/>
                <a:gd name="connsiteY27" fmla="*/ 298871 h 463475"/>
                <a:gd name="connsiteX28" fmla="*/ 915771 w 1412001"/>
                <a:gd name="connsiteY28" fmla="*/ 231738 h 463475"/>
                <a:gd name="connsiteX29" fmla="*/ 1252177 w 1412001"/>
                <a:gd name="connsiteY29" fmla="*/ 457020 h 463475"/>
                <a:gd name="connsiteX30" fmla="*/ 1302444 w 1412001"/>
                <a:gd name="connsiteY30" fmla="*/ 457020 h 463475"/>
                <a:gd name="connsiteX31" fmla="*/ 1302444 w 1412001"/>
                <a:gd name="connsiteY31" fmla="*/ 263368 h 463475"/>
                <a:gd name="connsiteX32" fmla="*/ 1339178 w 1412001"/>
                <a:gd name="connsiteY32" fmla="*/ 240129 h 463475"/>
                <a:gd name="connsiteX33" fmla="*/ 1355934 w 1412001"/>
                <a:gd name="connsiteY33" fmla="*/ 246584 h 463475"/>
                <a:gd name="connsiteX34" fmla="*/ 1361734 w 1412001"/>
                <a:gd name="connsiteY34" fmla="*/ 280796 h 463475"/>
                <a:gd name="connsiteX35" fmla="*/ 1361734 w 1412001"/>
                <a:gd name="connsiteY35" fmla="*/ 457020 h 463475"/>
                <a:gd name="connsiteX36" fmla="*/ 1412002 w 1412001"/>
                <a:gd name="connsiteY36" fmla="*/ 457020 h 463475"/>
                <a:gd name="connsiteX37" fmla="*/ 1412002 w 1412001"/>
                <a:gd name="connsiteY37" fmla="*/ 257558 h 463475"/>
                <a:gd name="connsiteX38" fmla="*/ 1399757 w 1412001"/>
                <a:gd name="connsiteY38" fmla="*/ 209790 h 463475"/>
                <a:gd name="connsiteX39" fmla="*/ 1358512 w 1412001"/>
                <a:gd name="connsiteY39" fmla="*/ 191071 h 463475"/>
                <a:gd name="connsiteX40" fmla="*/ 1298577 w 1412001"/>
                <a:gd name="connsiteY40" fmla="*/ 220119 h 463475"/>
                <a:gd name="connsiteX41" fmla="*/ 1292133 w 1412001"/>
                <a:gd name="connsiteY41" fmla="*/ 189134 h 463475"/>
                <a:gd name="connsiteX42" fmla="*/ 1245088 w 1412001"/>
                <a:gd name="connsiteY42" fmla="*/ 201399 h 463475"/>
                <a:gd name="connsiteX43" fmla="*/ 1251532 w 1412001"/>
                <a:gd name="connsiteY43" fmla="*/ 264659 h 463475"/>
                <a:gd name="connsiteX44" fmla="*/ 1251532 w 1412001"/>
                <a:gd name="connsiteY44" fmla="*/ 457020 h 463475"/>
                <a:gd name="connsiteX45" fmla="*/ 668300 w 1412001"/>
                <a:gd name="connsiteY45" fmla="*/ 220119 h 463475"/>
                <a:gd name="connsiteX46" fmla="*/ 661856 w 1412001"/>
                <a:gd name="connsiteY46" fmla="*/ 189134 h 463475"/>
                <a:gd name="connsiteX47" fmla="*/ 614810 w 1412001"/>
                <a:gd name="connsiteY47" fmla="*/ 201399 h 463475"/>
                <a:gd name="connsiteX48" fmla="*/ 621255 w 1412001"/>
                <a:gd name="connsiteY48" fmla="*/ 264659 h 463475"/>
                <a:gd name="connsiteX49" fmla="*/ 621255 w 1412001"/>
                <a:gd name="connsiteY49" fmla="*/ 456375 h 463475"/>
                <a:gd name="connsiteX50" fmla="*/ 671522 w 1412001"/>
                <a:gd name="connsiteY50" fmla="*/ 456375 h 463475"/>
                <a:gd name="connsiteX51" fmla="*/ 671522 w 1412001"/>
                <a:gd name="connsiteY51" fmla="*/ 262722 h 463475"/>
                <a:gd name="connsiteX52" fmla="*/ 708256 w 1412001"/>
                <a:gd name="connsiteY52" fmla="*/ 239484 h 463475"/>
                <a:gd name="connsiteX53" fmla="*/ 725012 w 1412001"/>
                <a:gd name="connsiteY53" fmla="*/ 245939 h 463475"/>
                <a:gd name="connsiteX54" fmla="*/ 730812 w 1412001"/>
                <a:gd name="connsiteY54" fmla="*/ 280151 h 463475"/>
                <a:gd name="connsiteX55" fmla="*/ 730812 w 1412001"/>
                <a:gd name="connsiteY55" fmla="*/ 456375 h 463475"/>
                <a:gd name="connsiteX56" fmla="*/ 781080 w 1412001"/>
                <a:gd name="connsiteY56" fmla="*/ 456375 h 463475"/>
                <a:gd name="connsiteX57" fmla="*/ 781080 w 1412001"/>
                <a:gd name="connsiteY57" fmla="*/ 257558 h 463475"/>
                <a:gd name="connsiteX58" fmla="*/ 768835 w 1412001"/>
                <a:gd name="connsiteY58" fmla="*/ 209790 h 463475"/>
                <a:gd name="connsiteX59" fmla="*/ 727590 w 1412001"/>
                <a:gd name="connsiteY59" fmla="*/ 191071 h 463475"/>
                <a:gd name="connsiteX60" fmla="*/ 668300 w 1412001"/>
                <a:gd name="connsiteY60" fmla="*/ 220119 h 463475"/>
                <a:gd name="connsiteX61" fmla="*/ 53490 w 1412001"/>
                <a:gd name="connsiteY61" fmla="*/ 107154 h 463475"/>
                <a:gd name="connsiteX62" fmla="*/ 106980 w 1412001"/>
                <a:gd name="connsiteY62" fmla="*/ 53577 h 463475"/>
                <a:gd name="connsiteX63" fmla="*/ 53490 w 1412001"/>
                <a:gd name="connsiteY63" fmla="*/ 0 h 463475"/>
                <a:gd name="connsiteX64" fmla="*/ 0 w 1412001"/>
                <a:gd name="connsiteY64" fmla="*/ 53577 h 463475"/>
                <a:gd name="connsiteX65" fmla="*/ 53490 w 1412001"/>
                <a:gd name="connsiteY65" fmla="*/ 107154 h 463475"/>
                <a:gd name="connsiteX66" fmla="*/ 300316 w 1412001"/>
                <a:gd name="connsiteY66" fmla="*/ 457020 h 463475"/>
                <a:gd name="connsiteX67" fmla="*/ 300316 w 1412001"/>
                <a:gd name="connsiteY67" fmla="*/ 257558 h 463475"/>
                <a:gd name="connsiteX68" fmla="*/ 288072 w 1412001"/>
                <a:gd name="connsiteY68" fmla="*/ 209790 h 463475"/>
                <a:gd name="connsiteX69" fmla="*/ 246826 w 1412001"/>
                <a:gd name="connsiteY69" fmla="*/ 191071 h 463475"/>
                <a:gd name="connsiteX70" fmla="*/ 186892 w 1412001"/>
                <a:gd name="connsiteY70" fmla="*/ 220119 h 463475"/>
                <a:gd name="connsiteX71" fmla="*/ 180447 w 1412001"/>
                <a:gd name="connsiteY71" fmla="*/ 189134 h 463475"/>
                <a:gd name="connsiteX72" fmla="*/ 134047 w 1412001"/>
                <a:gd name="connsiteY72" fmla="*/ 202044 h 463475"/>
                <a:gd name="connsiteX73" fmla="*/ 140491 w 1412001"/>
                <a:gd name="connsiteY73" fmla="*/ 265304 h 463475"/>
                <a:gd name="connsiteX74" fmla="*/ 140491 w 1412001"/>
                <a:gd name="connsiteY74" fmla="*/ 457020 h 463475"/>
                <a:gd name="connsiteX75" fmla="*/ 190759 w 1412001"/>
                <a:gd name="connsiteY75" fmla="*/ 457020 h 463475"/>
                <a:gd name="connsiteX76" fmla="*/ 190759 w 1412001"/>
                <a:gd name="connsiteY76" fmla="*/ 263368 h 463475"/>
                <a:gd name="connsiteX77" fmla="*/ 227493 w 1412001"/>
                <a:gd name="connsiteY77" fmla="*/ 240129 h 463475"/>
                <a:gd name="connsiteX78" fmla="*/ 244249 w 1412001"/>
                <a:gd name="connsiteY78" fmla="*/ 246584 h 463475"/>
                <a:gd name="connsiteX79" fmla="*/ 250049 w 1412001"/>
                <a:gd name="connsiteY79" fmla="*/ 280796 h 463475"/>
                <a:gd name="connsiteX80" fmla="*/ 250049 w 1412001"/>
                <a:gd name="connsiteY80" fmla="*/ 457020 h 463475"/>
                <a:gd name="connsiteX81" fmla="*/ 300316 w 1412001"/>
                <a:gd name="connsiteY81" fmla="*/ 457020 h 463475"/>
                <a:gd name="connsiteX82" fmla="*/ 531676 w 1412001"/>
                <a:gd name="connsiteY82" fmla="*/ 92953 h 463475"/>
                <a:gd name="connsiteX83" fmla="*/ 498164 w 1412001"/>
                <a:gd name="connsiteY83" fmla="*/ 126520 h 463475"/>
                <a:gd name="connsiteX84" fmla="*/ 531031 w 1412001"/>
                <a:gd name="connsiteY84" fmla="*/ 160086 h 463475"/>
                <a:gd name="connsiteX85" fmla="*/ 564543 w 1412001"/>
                <a:gd name="connsiteY85" fmla="*/ 126520 h 463475"/>
                <a:gd name="connsiteX86" fmla="*/ 531676 w 1412001"/>
                <a:gd name="connsiteY86" fmla="*/ 92953 h 463475"/>
                <a:gd name="connsiteX87" fmla="*/ 29645 w 1412001"/>
                <a:gd name="connsiteY87" fmla="*/ 457020 h 463475"/>
                <a:gd name="connsiteX88" fmla="*/ 79912 w 1412001"/>
                <a:gd name="connsiteY88" fmla="*/ 457020 h 463475"/>
                <a:gd name="connsiteX89" fmla="*/ 79912 w 1412001"/>
                <a:gd name="connsiteY89" fmla="*/ 142657 h 463475"/>
                <a:gd name="connsiteX90" fmla="*/ 29645 w 1412001"/>
                <a:gd name="connsiteY90" fmla="*/ 149113 h 463475"/>
                <a:gd name="connsiteX91" fmla="*/ 29645 w 1412001"/>
                <a:gd name="connsiteY91" fmla="*/ 457020 h 463475"/>
                <a:gd name="connsiteX92" fmla="*/ 440163 w 1412001"/>
                <a:gd name="connsiteY92" fmla="*/ 123938 h 463475"/>
                <a:gd name="connsiteX93" fmla="*/ 464008 w 1412001"/>
                <a:gd name="connsiteY93" fmla="*/ 131684 h 463475"/>
                <a:gd name="connsiteX94" fmla="*/ 478186 w 1412001"/>
                <a:gd name="connsiteY94" fmla="*/ 92308 h 463475"/>
                <a:gd name="connsiteX95" fmla="*/ 431141 w 1412001"/>
                <a:gd name="connsiteY95" fmla="*/ 78107 h 463475"/>
                <a:gd name="connsiteX96" fmla="*/ 392473 w 1412001"/>
                <a:gd name="connsiteY96" fmla="*/ 91017 h 463475"/>
                <a:gd name="connsiteX97" fmla="*/ 367340 w 1412001"/>
                <a:gd name="connsiteY97" fmla="*/ 160732 h 463475"/>
                <a:gd name="connsiteX98" fmla="*/ 367984 w 1412001"/>
                <a:gd name="connsiteY98" fmla="*/ 194944 h 463475"/>
                <a:gd name="connsiteX99" fmla="*/ 350584 w 1412001"/>
                <a:gd name="connsiteY99" fmla="*/ 194944 h 463475"/>
                <a:gd name="connsiteX100" fmla="*/ 350584 w 1412001"/>
                <a:gd name="connsiteY100" fmla="*/ 239484 h 463475"/>
                <a:gd name="connsiteX101" fmla="*/ 367984 w 1412001"/>
                <a:gd name="connsiteY101" fmla="*/ 239484 h 463475"/>
                <a:gd name="connsiteX102" fmla="*/ 367984 w 1412001"/>
                <a:gd name="connsiteY102" fmla="*/ 456375 h 463475"/>
                <a:gd name="connsiteX103" fmla="*/ 419540 w 1412001"/>
                <a:gd name="connsiteY103" fmla="*/ 456375 h 463475"/>
                <a:gd name="connsiteX104" fmla="*/ 419540 w 1412001"/>
                <a:gd name="connsiteY104" fmla="*/ 240129 h 463475"/>
                <a:gd name="connsiteX105" fmla="*/ 457563 w 1412001"/>
                <a:gd name="connsiteY105" fmla="*/ 240129 h 463475"/>
                <a:gd name="connsiteX106" fmla="*/ 467230 w 1412001"/>
                <a:gd name="connsiteY106" fmla="*/ 195589 h 463475"/>
                <a:gd name="connsiteX107" fmla="*/ 420185 w 1412001"/>
                <a:gd name="connsiteY107" fmla="*/ 195589 h 463475"/>
                <a:gd name="connsiteX108" fmla="*/ 420185 w 1412001"/>
                <a:gd name="connsiteY108" fmla="*/ 155568 h 463475"/>
                <a:gd name="connsiteX109" fmla="*/ 440163 w 1412001"/>
                <a:gd name="connsiteY109" fmla="*/ 123938 h 463475"/>
                <a:gd name="connsiteX110" fmla="*/ 505897 w 1412001"/>
                <a:gd name="connsiteY110" fmla="*/ 457020 h 463475"/>
                <a:gd name="connsiteX111" fmla="*/ 556809 w 1412001"/>
                <a:gd name="connsiteY111" fmla="*/ 457020 h 463475"/>
                <a:gd name="connsiteX112" fmla="*/ 556809 w 1412001"/>
                <a:gd name="connsiteY112" fmla="*/ 191071 h 463475"/>
                <a:gd name="connsiteX113" fmla="*/ 505897 w 1412001"/>
                <a:gd name="connsiteY113" fmla="*/ 197526 h 463475"/>
                <a:gd name="connsiteX114" fmla="*/ 505897 w 1412001"/>
                <a:gd name="connsiteY114" fmla="*/ 457020 h 46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412001" h="463475">
                  <a:moveTo>
                    <a:pt x="1120063" y="463475"/>
                  </a:moveTo>
                  <a:cubicBezTo>
                    <a:pt x="1188376" y="463475"/>
                    <a:pt x="1209643" y="391178"/>
                    <a:pt x="1209643" y="324691"/>
                  </a:cubicBezTo>
                  <a:cubicBezTo>
                    <a:pt x="1209643" y="235611"/>
                    <a:pt x="1172264" y="189134"/>
                    <a:pt x="1120063" y="189134"/>
                  </a:cubicBezTo>
                  <a:cubicBezTo>
                    <a:pt x="1054329" y="189134"/>
                    <a:pt x="1031128" y="261431"/>
                    <a:pt x="1031773" y="325982"/>
                  </a:cubicBezTo>
                  <a:cubicBezTo>
                    <a:pt x="1032417" y="389887"/>
                    <a:pt x="1050462" y="463475"/>
                    <a:pt x="1120063" y="463475"/>
                  </a:cubicBezTo>
                  <a:close/>
                  <a:moveTo>
                    <a:pt x="1086552" y="324045"/>
                  </a:moveTo>
                  <a:cubicBezTo>
                    <a:pt x="1086552" y="297580"/>
                    <a:pt x="1086552" y="235611"/>
                    <a:pt x="1120063" y="235611"/>
                  </a:cubicBezTo>
                  <a:cubicBezTo>
                    <a:pt x="1156153" y="235611"/>
                    <a:pt x="1154864" y="296934"/>
                    <a:pt x="1154864" y="325336"/>
                  </a:cubicBezTo>
                  <a:cubicBezTo>
                    <a:pt x="1154864" y="352448"/>
                    <a:pt x="1154864" y="418290"/>
                    <a:pt x="1121352" y="418290"/>
                  </a:cubicBezTo>
                  <a:cubicBezTo>
                    <a:pt x="1085263" y="417644"/>
                    <a:pt x="1086552" y="351802"/>
                    <a:pt x="1086552" y="324045"/>
                  </a:cubicBezTo>
                  <a:close/>
                  <a:moveTo>
                    <a:pt x="921571" y="463475"/>
                  </a:moveTo>
                  <a:cubicBezTo>
                    <a:pt x="949283" y="463475"/>
                    <a:pt x="973127" y="452502"/>
                    <a:pt x="995683" y="428618"/>
                  </a:cubicBezTo>
                  <a:lnTo>
                    <a:pt x="975705" y="391178"/>
                  </a:lnTo>
                  <a:cubicBezTo>
                    <a:pt x="960238" y="407962"/>
                    <a:pt x="944771" y="416999"/>
                    <a:pt x="926082" y="416999"/>
                  </a:cubicBezTo>
                  <a:cubicBezTo>
                    <a:pt x="910615" y="416999"/>
                    <a:pt x="897726" y="407962"/>
                    <a:pt x="889993" y="392469"/>
                  </a:cubicBezTo>
                  <a:cubicBezTo>
                    <a:pt x="883548" y="378914"/>
                    <a:pt x="882259" y="363422"/>
                    <a:pt x="882259" y="346638"/>
                  </a:cubicBezTo>
                  <a:lnTo>
                    <a:pt x="882259" y="341474"/>
                  </a:lnTo>
                  <a:lnTo>
                    <a:pt x="998261" y="341474"/>
                  </a:lnTo>
                  <a:lnTo>
                    <a:pt x="998261" y="329855"/>
                  </a:lnTo>
                  <a:cubicBezTo>
                    <a:pt x="998261" y="272405"/>
                    <a:pt x="991172" y="240775"/>
                    <a:pt x="973127" y="216891"/>
                  </a:cubicBezTo>
                  <a:cubicBezTo>
                    <a:pt x="959594" y="198817"/>
                    <a:pt x="939616" y="189134"/>
                    <a:pt x="915126" y="189134"/>
                  </a:cubicBezTo>
                  <a:cubicBezTo>
                    <a:pt x="889348" y="189134"/>
                    <a:pt x="868081" y="200753"/>
                    <a:pt x="852614" y="223346"/>
                  </a:cubicBezTo>
                  <a:cubicBezTo>
                    <a:pt x="835859" y="247875"/>
                    <a:pt x="828770" y="280796"/>
                    <a:pt x="828770" y="325982"/>
                  </a:cubicBezTo>
                  <a:cubicBezTo>
                    <a:pt x="828125" y="412480"/>
                    <a:pt x="862281" y="463475"/>
                    <a:pt x="921571" y="463475"/>
                  </a:cubicBezTo>
                  <a:close/>
                  <a:moveTo>
                    <a:pt x="915771" y="231738"/>
                  </a:moveTo>
                  <a:cubicBezTo>
                    <a:pt x="928660" y="231738"/>
                    <a:pt x="936394" y="238838"/>
                    <a:pt x="941549" y="250457"/>
                  </a:cubicBezTo>
                  <a:cubicBezTo>
                    <a:pt x="945416" y="260786"/>
                    <a:pt x="947349" y="278214"/>
                    <a:pt x="947349" y="298871"/>
                  </a:cubicBezTo>
                  <a:lnTo>
                    <a:pt x="882259" y="298871"/>
                  </a:lnTo>
                  <a:cubicBezTo>
                    <a:pt x="882904" y="253039"/>
                    <a:pt x="892571" y="231738"/>
                    <a:pt x="915771" y="231738"/>
                  </a:cubicBezTo>
                  <a:close/>
                  <a:moveTo>
                    <a:pt x="1252177" y="457020"/>
                  </a:moveTo>
                  <a:lnTo>
                    <a:pt x="1302444" y="457020"/>
                  </a:lnTo>
                  <a:lnTo>
                    <a:pt x="1302444" y="263368"/>
                  </a:lnTo>
                  <a:cubicBezTo>
                    <a:pt x="1314689" y="248521"/>
                    <a:pt x="1328867" y="240129"/>
                    <a:pt x="1339178" y="240129"/>
                  </a:cubicBezTo>
                  <a:cubicBezTo>
                    <a:pt x="1345623" y="240129"/>
                    <a:pt x="1352067" y="241420"/>
                    <a:pt x="1355934" y="246584"/>
                  </a:cubicBezTo>
                  <a:cubicBezTo>
                    <a:pt x="1359801" y="252394"/>
                    <a:pt x="1361734" y="260786"/>
                    <a:pt x="1361734" y="280796"/>
                  </a:cubicBezTo>
                  <a:lnTo>
                    <a:pt x="1361734" y="457020"/>
                  </a:lnTo>
                  <a:lnTo>
                    <a:pt x="1412002" y="457020"/>
                  </a:lnTo>
                  <a:lnTo>
                    <a:pt x="1412002" y="257558"/>
                  </a:lnTo>
                  <a:cubicBezTo>
                    <a:pt x="1412002" y="240129"/>
                    <a:pt x="1410068" y="222701"/>
                    <a:pt x="1399757" y="209790"/>
                  </a:cubicBezTo>
                  <a:cubicBezTo>
                    <a:pt x="1390735" y="198171"/>
                    <a:pt x="1376557" y="191071"/>
                    <a:pt x="1358512" y="191071"/>
                  </a:cubicBezTo>
                  <a:cubicBezTo>
                    <a:pt x="1335311" y="191071"/>
                    <a:pt x="1311467" y="204626"/>
                    <a:pt x="1298577" y="220119"/>
                  </a:cubicBezTo>
                  <a:cubicBezTo>
                    <a:pt x="1297933" y="206563"/>
                    <a:pt x="1293422" y="193653"/>
                    <a:pt x="1292133" y="189134"/>
                  </a:cubicBezTo>
                  <a:lnTo>
                    <a:pt x="1245088" y="201399"/>
                  </a:lnTo>
                  <a:cubicBezTo>
                    <a:pt x="1247665" y="215600"/>
                    <a:pt x="1251532" y="233029"/>
                    <a:pt x="1251532" y="264659"/>
                  </a:cubicBezTo>
                  <a:lnTo>
                    <a:pt x="1251532" y="457020"/>
                  </a:lnTo>
                  <a:close/>
                  <a:moveTo>
                    <a:pt x="668300" y="220119"/>
                  </a:moveTo>
                  <a:cubicBezTo>
                    <a:pt x="667656" y="206563"/>
                    <a:pt x="663145" y="193653"/>
                    <a:pt x="661856" y="189134"/>
                  </a:cubicBezTo>
                  <a:lnTo>
                    <a:pt x="614810" y="201399"/>
                  </a:lnTo>
                  <a:cubicBezTo>
                    <a:pt x="617388" y="215600"/>
                    <a:pt x="621255" y="233029"/>
                    <a:pt x="621255" y="264659"/>
                  </a:cubicBezTo>
                  <a:lnTo>
                    <a:pt x="621255" y="456375"/>
                  </a:lnTo>
                  <a:lnTo>
                    <a:pt x="671522" y="456375"/>
                  </a:lnTo>
                  <a:lnTo>
                    <a:pt x="671522" y="262722"/>
                  </a:lnTo>
                  <a:cubicBezTo>
                    <a:pt x="683767" y="247875"/>
                    <a:pt x="697945" y="239484"/>
                    <a:pt x="708256" y="239484"/>
                  </a:cubicBezTo>
                  <a:cubicBezTo>
                    <a:pt x="714701" y="239484"/>
                    <a:pt x="721146" y="240775"/>
                    <a:pt x="725012" y="245939"/>
                  </a:cubicBezTo>
                  <a:cubicBezTo>
                    <a:pt x="728879" y="251748"/>
                    <a:pt x="730812" y="260140"/>
                    <a:pt x="730812" y="280151"/>
                  </a:cubicBezTo>
                  <a:lnTo>
                    <a:pt x="730812" y="456375"/>
                  </a:lnTo>
                  <a:lnTo>
                    <a:pt x="781080" y="456375"/>
                  </a:lnTo>
                  <a:lnTo>
                    <a:pt x="781080" y="257558"/>
                  </a:lnTo>
                  <a:cubicBezTo>
                    <a:pt x="781080" y="240129"/>
                    <a:pt x="779146" y="222701"/>
                    <a:pt x="768835" y="209790"/>
                  </a:cubicBezTo>
                  <a:cubicBezTo>
                    <a:pt x="759813" y="198171"/>
                    <a:pt x="745635" y="191071"/>
                    <a:pt x="727590" y="191071"/>
                  </a:cubicBezTo>
                  <a:cubicBezTo>
                    <a:pt x="705034" y="191071"/>
                    <a:pt x="681189" y="204626"/>
                    <a:pt x="668300" y="220119"/>
                  </a:cubicBezTo>
                  <a:close/>
                  <a:moveTo>
                    <a:pt x="53490" y="107154"/>
                  </a:moveTo>
                  <a:cubicBezTo>
                    <a:pt x="83135" y="107154"/>
                    <a:pt x="106980" y="83271"/>
                    <a:pt x="106980" y="53577"/>
                  </a:cubicBezTo>
                  <a:cubicBezTo>
                    <a:pt x="106980" y="23884"/>
                    <a:pt x="83135" y="0"/>
                    <a:pt x="53490" y="0"/>
                  </a:cubicBezTo>
                  <a:cubicBezTo>
                    <a:pt x="23845" y="0"/>
                    <a:pt x="0" y="23884"/>
                    <a:pt x="0" y="53577"/>
                  </a:cubicBezTo>
                  <a:cubicBezTo>
                    <a:pt x="0" y="83271"/>
                    <a:pt x="23845" y="107154"/>
                    <a:pt x="53490" y="107154"/>
                  </a:cubicBezTo>
                  <a:close/>
                  <a:moveTo>
                    <a:pt x="300316" y="457020"/>
                  </a:moveTo>
                  <a:lnTo>
                    <a:pt x="300316" y="257558"/>
                  </a:lnTo>
                  <a:cubicBezTo>
                    <a:pt x="300316" y="240129"/>
                    <a:pt x="298383" y="222701"/>
                    <a:pt x="288072" y="209790"/>
                  </a:cubicBezTo>
                  <a:cubicBezTo>
                    <a:pt x="279049" y="198171"/>
                    <a:pt x="264871" y="191071"/>
                    <a:pt x="246826" y="191071"/>
                  </a:cubicBezTo>
                  <a:cubicBezTo>
                    <a:pt x="223626" y="191071"/>
                    <a:pt x="199781" y="204626"/>
                    <a:pt x="186892" y="220119"/>
                  </a:cubicBezTo>
                  <a:cubicBezTo>
                    <a:pt x="186248" y="206563"/>
                    <a:pt x="181736" y="193653"/>
                    <a:pt x="180447" y="189134"/>
                  </a:cubicBezTo>
                  <a:lnTo>
                    <a:pt x="134047" y="202044"/>
                  </a:lnTo>
                  <a:cubicBezTo>
                    <a:pt x="136625" y="216245"/>
                    <a:pt x="140491" y="233674"/>
                    <a:pt x="140491" y="265304"/>
                  </a:cubicBezTo>
                  <a:lnTo>
                    <a:pt x="140491" y="457020"/>
                  </a:lnTo>
                  <a:lnTo>
                    <a:pt x="190759" y="457020"/>
                  </a:lnTo>
                  <a:lnTo>
                    <a:pt x="190759" y="263368"/>
                  </a:lnTo>
                  <a:cubicBezTo>
                    <a:pt x="203003" y="248521"/>
                    <a:pt x="217181" y="240129"/>
                    <a:pt x="227493" y="240129"/>
                  </a:cubicBezTo>
                  <a:cubicBezTo>
                    <a:pt x="233937" y="240129"/>
                    <a:pt x="240382" y="241420"/>
                    <a:pt x="244249" y="246584"/>
                  </a:cubicBezTo>
                  <a:cubicBezTo>
                    <a:pt x="248115" y="252394"/>
                    <a:pt x="250049" y="260786"/>
                    <a:pt x="250049" y="280796"/>
                  </a:cubicBezTo>
                  <a:lnTo>
                    <a:pt x="250049" y="457020"/>
                  </a:lnTo>
                  <a:lnTo>
                    <a:pt x="300316" y="457020"/>
                  </a:lnTo>
                  <a:close/>
                  <a:moveTo>
                    <a:pt x="531676" y="92953"/>
                  </a:moveTo>
                  <a:cubicBezTo>
                    <a:pt x="512986" y="92953"/>
                    <a:pt x="498164" y="107800"/>
                    <a:pt x="498164" y="126520"/>
                  </a:cubicBezTo>
                  <a:cubicBezTo>
                    <a:pt x="498164" y="145240"/>
                    <a:pt x="512986" y="160086"/>
                    <a:pt x="531031" y="160086"/>
                  </a:cubicBezTo>
                  <a:cubicBezTo>
                    <a:pt x="549720" y="160086"/>
                    <a:pt x="564543" y="145240"/>
                    <a:pt x="564543" y="126520"/>
                  </a:cubicBezTo>
                  <a:cubicBezTo>
                    <a:pt x="564543" y="107800"/>
                    <a:pt x="549720" y="92953"/>
                    <a:pt x="531676" y="92953"/>
                  </a:cubicBezTo>
                  <a:close/>
                  <a:moveTo>
                    <a:pt x="29645" y="457020"/>
                  </a:moveTo>
                  <a:lnTo>
                    <a:pt x="79912" y="457020"/>
                  </a:lnTo>
                  <a:lnTo>
                    <a:pt x="79912" y="142657"/>
                  </a:lnTo>
                  <a:lnTo>
                    <a:pt x="29645" y="149113"/>
                  </a:lnTo>
                  <a:lnTo>
                    <a:pt x="29645" y="457020"/>
                  </a:lnTo>
                  <a:close/>
                  <a:moveTo>
                    <a:pt x="440163" y="123938"/>
                  </a:moveTo>
                  <a:cubicBezTo>
                    <a:pt x="449185" y="123938"/>
                    <a:pt x="458208" y="127165"/>
                    <a:pt x="464008" y="131684"/>
                  </a:cubicBezTo>
                  <a:lnTo>
                    <a:pt x="478186" y="92308"/>
                  </a:lnTo>
                  <a:cubicBezTo>
                    <a:pt x="464652" y="82625"/>
                    <a:pt x="449830" y="78107"/>
                    <a:pt x="431141" y="78107"/>
                  </a:cubicBezTo>
                  <a:cubicBezTo>
                    <a:pt x="418252" y="78107"/>
                    <a:pt x="404718" y="81334"/>
                    <a:pt x="392473" y="91017"/>
                  </a:cubicBezTo>
                  <a:cubicBezTo>
                    <a:pt x="380229" y="101345"/>
                    <a:pt x="367340" y="122001"/>
                    <a:pt x="367340" y="160732"/>
                  </a:cubicBezTo>
                  <a:cubicBezTo>
                    <a:pt x="367340" y="177515"/>
                    <a:pt x="367984" y="194944"/>
                    <a:pt x="367984" y="194944"/>
                  </a:cubicBezTo>
                  <a:lnTo>
                    <a:pt x="350584" y="194944"/>
                  </a:lnTo>
                  <a:lnTo>
                    <a:pt x="350584" y="239484"/>
                  </a:lnTo>
                  <a:lnTo>
                    <a:pt x="367984" y="239484"/>
                  </a:lnTo>
                  <a:lnTo>
                    <a:pt x="367984" y="456375"/>
                  </a:lnTo>
                  <a:lnTo>
                    <a:pt x="419540" y="456375"/>
                  </a:lnTo>
                  <a:lnTo>
                    <a:pt x="419540" y="240129"/>
                  </a:lnTo>
                  <a:lnTo>
                    <a:pt x="457563" y="240129"/>
                  </a:lnTo>
                  <a:lnTo>
                    <a:pt x="467230" y="195589"/>
                  </a:lnTo>
                  <a:lnTo>
                    <a:pt x="420185" y="195589"/>
                  </a:lnTo>
                  <a:lnTo>
                    <a:pt x="420185" y="155568"/>
                  </a:lnTo>
                  <a:cubicBezTo>
                    <a:pt x="420185" y="136202"/>
                    <a:pt x="427918" y="123938"/>
                    <a:pt x="440163" y="123938"/>
                  </a:cubicBezTo>
                  <a:close/>
                  <a:moveTo>
                    <a:pt x="505897" y="457020"/>
                  </a:moveTo>
                  <a:lnTo>
                    <a:pt x="556809" y="457020"/>
                  </a:lnTo>
                  <a:lnTo>
                    <a:pt x="556809" y="191071"/>
                  </a:lnTo>
                  <a:lnTo>
                    <a:pt x="505897" y="197526"/>
                  </a:lnTo>
                  <a:lnTo>
                    <a:pt x="505897" y="457020"/>
                  </a:lnTo>
                  <a:close/>
                </a:path>
              </a:pathLst>
            </a:custGeom>
            <a:solidFill>
              <a:srgbClr val="005DA9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A824C84-95A2-4E55-BBD1-9A8DDECAB2F7}"/>
                </a:ext>
              </a:extLst>
            </p:cNvPr>
            <p:cNvSpPr/>
            <p:nvPr/>
          </p:nvSpPr>
          <p:spPr>
            <a:xfrm>
              <a:off x="9738355" y="5453433"/>
              <a:ext cx="1826386" cy="800518"/>
            </a:xfrm>
            <a:custGeom>
              <a:avLst/>
              <a:gdLst>
                <a:gd name="connsiteX0" fmla="*/ 1549915 w 1826386"/>
                <a:gd name="connsiteY0" fmla="*/ 674411 h 800518"/>
                <a:gd name="connsiteX1" fmla="*/ 970550 w 1826386"/>
                <a:gd name="connsiteY1" fmla="*/ 746708 h 800518"/>
                <a:gd name="connsiteX2" fmla="*/ 102468 w 1826386"/>
                <a:gd name="connsiteY2" fmla="*/ 396197 h 800518"/>
                <a:gd name="connsiteX3" fmla="*/ 250693 w 1826386"/>
                <a:gd name="connsiteY3" fmla="*/ 186406 h 800518"/>
                <a:gd name="connsiteX4" fmla="*/ 221693 w 1826386"/>
                <a:gd name="connsiteY4" fmla="*/ 129602 h 800518"/>
                <a:gd name="connsiteX5" fmla="*/ 0 w 1826386"/>
                <a:gd name="connsiteY5" fmla="*/ 402006 h 800518"/>
                <a:gd name="connsiteX6" fmla="*/ 975705 w 1826386"/>
                <a:gd name="connsiteY6" fmla="*/ 800285 h 800518"/>
                <a:gd name="connsiteX7" fmla="*/ 1501581 w 1826386"/>
                <a:gd name="connsiteY7" fmla="*/ 718306 h 800518"/>
                <a:gd name="connsiteX8" fmla="*/ 1826386 w 1826386"/>
                <a:gd name="connsiteY8" fmla="*/ 536272 h 800518"/>
                <a:gd name="connsiteX9" fmla="*/ 1549915 w 1826386"/>
                <a:gd name="connsiteY9" fmla="*/ 674411 h 800518"/>
                <a:gd name="connsiteX10" fmla="*/ 467875 w 1826386"/>
                <a:gd name="connsiteY10" fmla="*/ 88289 h 800518"/>
                <a:gd name="connsiteX11" fmla="*/ 550365 w 1826386"/>
                <a:gd name="connsiteY11" fmla="*/ 61823 h 800518"/>
                <a:gd name="connsiteX12" fmla="*/ 976350 w 1826386"/>
                <a:gd name="connsiteY12" fmla="*/ 3727 h 800518"/>
                <a:gd name="connsiteX13" fmla="*/ 540054 w 1826386"/>
                <a:gd name="connsiteY13" fmla="*/ 26966 h 800518"/>
                <a:gd name="connsiteX14" fmla="*/ 451763 w 1826386"/>
                <a:gd name="connsiteY14" fmla="*/ 45685 h 800518"/>
                <a:gd name="connsiteX15" fmla="*/ 416318 w 1826386"/>
                <a:gd name="connsiteY15" fmla="*/ 55368 h 800518"/>
                <a:gd name="connsiteX16" fmla="*/ 384095 w 1826386"/>
                <a:gd name="connsiteY16" fmla="*/ 64405 h 800518"/>
                <a:gd name="connsiteX17" fmla="*/ 345428 w 1826386"/>
                <a:gd name="connsiteY17" fmla="*/ 77315 h 800518"/>
                <a:gd name="connsiteX18" fmla="*/ 366695 w 1826386"/>
                <a:gd name="connsiteY18" fmla="*/ 126374 h 800518"/>
                <a:gd name="connsiteX19" fmla="*/ 467875 w 1826386"/>
                <a:gd name="connsiteY19" fmla="*/ 88289 h 800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26386" h="800518">
                  <a:moveTo>
                    <a:pt x="1549915" y="674411"/>
                  </a:moveTo>
                  <a:cubicBezTo>
                    <a:pt x="1379779" y="724761"/>
                    <a:pt x="1172909" y="746708"/>
                    <a:pt x="970550" y="746708"/>
                  </a:cubicBezTo>
                  <a:cubicBezTo>
                    <a:pt x="456919" y="746708"/>
                    <a:pt x="125669" y="595659"/>
                    <a:pt x="102468" y="396197"/>
                  </a:cubicBezTo>
                  <a:cubicBezTo>
                    <a:pt x="94090" y="321318"/>
                    <a:pt x="152736" y="248375"/>
                    <a:pt x="250693" y="186406"/>
                  </a:cubicBezTo>
                  <a:cubicBezTo>
                    <a:pt x="233293" y="173496"/>
                    <a:pt x="222337" y="152840"/>
                    <a:pt x="221693" y="129602"/>
                  </a:cubicBezTo>
                  <a:cubicBezTo>
                    <a:pt x="79912" y="204481"/>
                    <a:pt x="0" y="302598"/>
                    <a:pt x="0" y="402006"/>
                  </a:cubicBezTo>
                  <a:cubicBezTo>
                    <a:pt x="0" y="622125"/>
                    <a:pt x="392473" y="808031"/>
                    <a:pt x="975705" y="800285"/>
                  </a:cubicBezTo>
                  <a:cubicBezTo>
                    <a:pt x="1178709" y="797703"/>
                    <a:pt x="1348200" y="768655"/>
                    <a:pt x="1501581" y="718306"/>
                  </a:cubicBezTo>
                  <a:cubicBezTo>
                    <a:pt x="1683962" y="658919"/>
                    <a:pt x="1798675" y="573712"/>
                    <a:pt x="1826386" y="536272"/>
                  </a:cubicBezTo>
                  <a:cubicBezTo>
                    <a:pt x="1793519" y="565966"/>
                    <a:pt x="1715540" y="625352"/>
                    <a:pt x="1549915" y="674411"/>
                  </a:cubicBezTo>
                  <a:close/>
                  <a:moveTo>
                    <a:pt x="467875" y="88289"/>
                  </a:moveTo>
                  <a:cubicBezTo>
                    <a:pt x="502031" y="76670"/>
                    <a:pt x="550365" y="61823"/>
                    <a:pt x="550365" y="61823"/>
                  </a:cubicBezTo>
                  <a:cubicBezTo>
                    <a:pt x="686345" y="24384"/>
                    <a:pt x="836503" y="2436"/>
                    <a:pt x="976350" y="3727"/>
                  </a:cubicBezTo>
                  <a:cubicBezTo>
                    <a:pt x="815236" y="-5955"/>
                    <a:pt x="668300" y="3727"/>
                    <a:pt x="540054" y="26966"/>
                  </a:cubicBezTo>
                  <a:cubicBezTo>
                    <a:pt x="540054" y="26966"/>
                    <a:pt x="497519" y="34066"/>
                    <a:pt x="451763" y="45685"/>
                  </a:cubicBezTo>
                  <a:cubicBezTo>
                    <a:pt x="451763" y="45685"/>
                    <a:pt x="429852" y="51495"/>
                    <a:pt x="416318" y="55368"/>
                  </a:cubicBezTo>
                  <a:cubicBezTo>
                    <a:pt x="402785" y="59241"/>
                    <a:pt x="384095" y="64405"/>
                    <a:pt x="384095" y="64405"/>
                  </a:cubicBezTo>
                  <a:cubicBezTo>
                    <a:pt x="371206" y="68278"/>
                    <a:pt x="358317" y="72797"/>
                    <a:pt x="345428" y="77315"/>
                  </a:cubicBezTo>
                  <a:cubicBezTo>
                    <a:pt x="358317" y="90225"/>
                    <a:pt x="366051" y="107009"/>
                    <a:pt x="366695" y="126374"/>
                  </a:cubicBezTo>
                  <a:cubicBezTo>
                    <a:pt x="389251" y="116046"/>
                    <a:pt x="432429" y="100554"/>
                    <a:pt x="467875" y="88289"/>
                  </a:cubicBezTo>
                  <a:close/>
                </a:path>
              </a:pathLst>
            </a:custGeom>
            <a:solidFill>
              <a:srgbClr val="E30034"/>
            </a:solidFill>
            <a:ln w="64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baseline="0" noProof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" name="MIO_AGENDA_IGNORE_NAVIGATION" hidden="1">
            <a:extLst>
              <a:ext uri="{FF2B5EF4-FFF2-40B4-BE49-F238E27FC236}">
                <a16:creationId xmlns:a16="http://schemas.microsoft.com/office/drawing/2014/main" id="{73923FBC-8302-46A2-AAEF-9F2F1FFC31BF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CHAPTER_REFERENCE" hidden="1">
            <a:extLst>
              <a:ext uri="{FF2B5EF4-FFF2-40B4-BE49-F238E27FC236}">
                <a16:creationId xmlns:a16="http://schemas.microsoft.com/office/drawing/2014/main" id="{B9EE8F10-F396-4FB2-BAE1-D8AE2940E4D3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22"/>
          </p:nvPr>
        </p:nvSpPr>
        <p:spPr>
          <a:xfrm>
            <a:off x="5668168" y="63886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E30034"/>
              </a:buClr>
              <a:defRPr sz="120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891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8E1BEA2-FF13-4B00-A6C5-822936ACE0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empower_document_placeholder">
            <a:extLst>
              <a:ext uri="{FF2B5EF4-FFF2-40B4-BE49-F238E27FC236}">
                <a16:creationId xmlns:a16="http://schemas.microsoft.com/office/drawing/2014/main" id="{19AD8A63-6441-49F3-BD90-8D4DF9E47EE1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baseline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F5FE3C92-21D9-4EC7-8208-A5BA097E9D7D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4807386D-5007-41B0-8720-8A575EEBAF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55333130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2" orient="horz" pos="4020">
          <p15:clr>
            <a:srgbClr val="FBAE40"/>
          </p15:clr>
        </p15:guide>
        <p15:guide id="3" pos="7469">
          <p15:clr>
            <a:srgbClr val="FBAE40"/>
          </p15:clr>
        </p15:guide>
        <p15:guide id="4" pos="211">
          <p15:clr>
            <a:srgbClr val="FBAE40"/>
          </p15:clr>
        </p15:guide>
        <p15:guide id="15" orient="horz" pos="799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A62DFCB-F7E0-4A79-8F62-EFD7020CF8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mpower_document_placeholder">
            <a:extLst>
              <a:ext uri="{FF2B5EF4-FFF2-40B4-BE49-F238E27FC236}">
                <a16:creationId xmlns:a16="http://schemas.microsoft.com/office/drawing/2014/main" id="{7BEA6DD0-FBBB-494B-9C03-C447E71492A5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11520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2209D2CA-FDE2-4B12-9D75-213CCFE3FA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9" name="LOGO PROTECTION" hidden="1">
            <a:extLst>
              <a:ext uri="{FF2B5EF4-FFF2-40B4-BE49-F238E27FC236}">
                <a16:creationId xmlns:a16="http://schemas.microsoft.com/office/drawing/2014/main" id="{DF1FB678-4F92-45E5-9B25-2B5FE93A0952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296062134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7469">
          <p15:clr>
            <a:srgbClr val="FBAE40"/>
          </p15:clr>
        </p15:guide>
        <p15:guide id="2" pos="211">
          <p15:clr>
            <a:srgbClr val="FBAE40"/>
          </p15:clr>
        </p15:guide>
        <p15:guide id="3" orient="horz" pos="799">
          <p15:clr>
            <a:srgbClr val="FBAE40"/>
          </p15:clr>
        </p15:guide>
        <p15:guide id="4" orient="horz" pos="402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F3F12865-08D9-4393-AA67-E62D75397A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empower_document_placeholder">
            <a:extLst>
              <a:ext uri="{FF2B5EF4-FFF2-40B4-BE49-F238E27FC236}">
                <a16:creationId xmlns:a16="http://schemas.microsoft.com/office/drawing/2014/main" id="{FFF0FC12-D2C8-4BAD-95E2-CE9BB9B049B0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baseline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35075" y="1268412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35075" y="1916493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35075" y="2564575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35075" y="3212655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2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35075" y="3860736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35075" y="4508817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4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35075" y="5156899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35075" y="5804979"/>
            <a:ext cx="10620000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000" baseline="0"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Click to edit text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48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49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50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9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53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9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20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US" noProof="0"/>
              <a:t>Nr.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7B94D8A8-4B77-4829-982D-1A3D414A0E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77EB33F8-02F3-4EEB-93FB-9B514FC31EC4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NAVIGATION" hidden="1">
            <a:extLst>
              <a:ext uri="{FF2B5EF4-FFF2-40B4-BE49-F238E27FC236}">
                <a16:creationId xmlns:a16="http://schemas.microsoft.com/office/drawing/2014/main" id="{39C70D32-2EA3-441D-A93F-DF718BFCDEBA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6" name="MIO_AGENDA_IGNORE_CHAPTER_REFERENCE" hidden="1">
            <a:extLst>
              <a:ext uri="{FF2B5EF4-FFF2-40B4-BE49-F238E27FC236}">
                <a16:creationId xmlns:a16="http://schemas.microsoft.com/office/drawing/2014/main" id="{95A5B893-AEEA-4A9B-834F-0AED24896486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3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331573466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778">
          <p15:clr>
            <a:srgbClr val="FBAE40"/>
          </p15:clr>
        </p15:guide>
        <p15:guide id="2" pos="7469">
          <p15:clr>
            <a:srgbClr val="FBAE40"/>
          </p15:clr>
        </p15:guide>
        <p15:guide id="3" pos="211">
          <p15:clr>
            <a:srgbClr val="FBAE40"/>
          </p15:clr>
        </p15:guide>
        <p15:guide id="4" orient="horz" pos="799">
          <p15:clr>
            <a:srgbClr val="FBAE40"/>
          </p15:clr>
        </p15:guide>
        <p15:guide id="5" orient="horz" pos="40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08A6F381-46DD-4A46-8DAF-3B1332BF2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empower_document_placeholder">
            <a:extLst>
              <a:ext uri="{FF2B5EF4-FFF2-40B4-BE49-F238E27FC236}">
                <a16:creationId xmlns:a16="http://schemas.microsoft.com/office/drawing/2014/main" id="{4FA374A8-328C-4586-BEF8-CF0921FBF7D3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5688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67439" y="1268414"/>
            <a:ext cx="5689202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373E7DFD-EB78-498B-97A4-CE06BA4BEC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D623209F-EEBF-4451-AF99-363F6EA35F67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6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507301732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2" pos="7469">
          <p15:clr>
            <a:srgbClr val="FBAE40"/>
          </p15:clr>
        </p15:guide>
        <p15:guide id="3" pos="3795">
          <p15:clr>
            <a:srgbClr val="FBAE40"/>
          </p15:clr>
        </p15:guide>
        <p15:guide id="4" pos="211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402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DCCF0A4-DF9A-45F2-9AAC-28D98C4D3B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Background White"/>
          <p:cNvSpPr/>
          <p:nvPr/>
        </p:nvSpPr>
        <p:spPr bwMode="auto">
          <a:xfrm>
            <a:off x="0" y="810000"/>
            <a:ext cx="12191998" cy="604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aseline="0" noProof="0">
              <a:latin typeface="+mn-lt"/>
              <a:ea typeface="+mn-ea"/>
              <a:cs typeface="+mn-cs"/>
            </a:endParaRPr>
          </a:p>
        </p:txBody>
      </p:sp>
      <p:grpSp>
        <p:nvGrpSpPr>
          <p:cNvPr id="10" name="Lines"/>
          <p:cNvGrpSpPr/>
          <p:nvPr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accent3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35623" y="4765225"/>
              <a:ext cx="108000" cy="144000"/>
            </a:xfrm>
            <a:prstGeom prst="ellipse">
              <a:avLst/>
            </a:prstGeom>
            <a:solidFill>
              <a:schemeClr val="accent3"/>
            </a:solidFill>
            <a:ln w="9525">
              <a:solidFill>
                <a:schemeClr val="accent3"/>
              </a:solidFill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en-US" sz="2133" baseline="0" noProof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7" name="Background Shape">
            <a:extLst>
              <a:ext uri="{FF2B5EF4-FFF2-40B4-BE49-F238E27FC236}">
                <a16:creationId xmlns:a16="http://schemas.microsoft.com/office/drawing/2014/main" id="{53E8A2FC-E199-464B-B567-84BD0308D940}"/>
              </a:ext>
            </a:extLst>
          </p:cNvPr>
          <p:cNvSpPr/>
          <p:nvPr/>
        </p:nvSpPr>
        <p:spPr bwMode="auto">
          <a:xfrm>
            <a:off x="0" y="4966780"/>
            <a:ext cx="12197369" cy="1891220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  <a:gd name="connsiteX0" fmla="*/ 9165530 w 9165530"/>
              <a:gd name="connsiteY0" fmla="*/ 0 h 1968240"/>
              <a:gd name="connsiteX1" fmla="*/ 9120917 w 9165530"/>
              <a:gd name="connsiteY1" fmla="*/ 1968240 h 1968240"/>
              <a:gd name="connsiteX2" fmla="*/ 7913 w 9165530"/>
              <a:gd name="connsiteY2" fmla="*/ 1968240 h 1968240"/>
              <a:gd name="connsiteX3" fmla="*/ 0 w 9165530"/>
              <a:gd name="connsiteY3" fmla="*/ 587384 h 1968240"/>
              <a:gd name="connsiteX4" fmla="*/ 9165530 w 9165530"/>
              <a:gd name="connsiteY4" fmla="*/ 0 h 1968240"/>
              <a:gd name="connsiteX0" fmla="*/ 9128352 w 9128352"/>
              <a:gd name="connsiteY0" fmla="*/ 0 h 1916593"/>
              <a:gd name="connsiteX1" fmla="*/ 9120917 w 9128352"/>
              <a:gd name="connsiteY1" fmla="*/ 1916593 h 1916593"/>
              <a:gd name="connsiteX2" fmla="*/ 7913 w 9128352"/>
              <a:gd name="connsiteY2" fmla="*/ 1916593 h 1916593"/>
              <a:gd name="connsiteX3" fmla="*/ 0 w 9128352"/>
              <a:gd name="connsiteY3" fmla="*/ 535737 h 1916593"/>
              <a:gd name="connsiteX4" fmla="*/ 9128352 w 9128352"/>
              <a:gd name="connsiteY4" fmla="*/ 0 h 1916593"/>
              <a:gd name="connsiteX0" fmla="*/ 9120917 w 9121632"/>
              <a:gd name="connsiteY0" fmla="*/ 0 h 1937251"/>
              <a:gd name="connsiteX1" fmla="*/ 9120917 w 9121632"/>
              <a:gd name="connsiteY1" fmla="*/ 1937251 h 1937251"/>
              <a:gd name="connsiteX2" fmla="*/ 7913 w 9121632"/>
              <a:gd name="connsiteY2" fmla="*/ 1937251 h 1937251"/>
              <a:gd name="connsiteX3" fmla="*/ 0 w 9121632"/>
              <a:gd name="connsiteY3" fmla="*/ 556395 h 1937251"/>
              <a:gd name="connsiteX4" fmla="*/ 9120917 w 9121632"/>
              <a:gd name="connsiteY4" fmla="*/ 0 h 1937251"/>
              <a:gd name="connsiteX0" fmla="*/ 9120917 w 9121632"/>
              <a:gd name="connsiteY0" fmla="*/ 0 h 1947580"/>
              <a:gd name="connsiteX1" fmla="*/ 9120917 w 9121632"/>
              <a:gd name="connsiteY1" fmla="*/ 1947580 h 1947580"/>
              <a:gd name="connsiteX2" fmla="*/ 7913 w 9121632"/>
              <a:gd name="connsiteY2" fmla="*/ 1947580 h 1947580"/>
              <a:gd name="connsiteX3" fmla="*/ 0 w 9121632"/>
              <a:gd name="connsiteY3" fmla="*/ 566724 h 1947580"/>
              <a:gd name="connsiteX4" fmla="*/ 9120917 w 9121632"/>
              <a:gd name="connsiteY4" fmla="*/ 0 h 1947580"/>
              <a:gd name="connsiteX0" fmla="*/ 9120917 w 9121632"/>
              <a:gd name="connsiteY0" fmla="*/ 0 h 1947580"/>
              <a:gd name="connsiteX1" fmla="*/ 9120917 w 9121632"/>
              <a:gd name="connsiteY1" fmla="*/ 1947580 h 1947580"/>
              <a:gd name="connsiteX2" fmla="*/ 7913 w 9121632"/>
              <a:gd name="connsiteY2" fmla="*/ 1947580 h 1947580"/>
              <a:gd name="connsiteX3" fmla="*/ 0 w 9121632"/>
              <a:gd name="connsiteY3" fmla="*/ 566724 h 1947580"/>
              <a:gd name="connsiteX4" fmla="*/ 9120917 w 9121632"/>
              <a:gd name="connsiteY4" fmla="*/ 0 h 1947580"/>
              <a:gd name="connsiteX0" fmla="*/ 9122756 w 9122756"/>
              <a:gd name="connsiteY0" fmla="*/ 0 h 1965461"/>
              <a:gd name="connsiteX1" fmla="*/ 9120917 w 9122756"/>
              <a:gd name="connsiteY1" fmla="*/ 1965461 h 1965461"/>
              <a:gd name="connsiteX2" fmla="*/ 7913 w 9122756"/>
              <a:gd name="connsiteY2" fmla="*/ 1965461 h 1965461"/>
              <a:gd name="connsiteX3" fmla="*/ 0 w 9122756"/>
              <a:gd name="connsiteY3" fmla="*/ 584605 h 1965461"/>
              <a:gd name="connsiteX4" fmla="*/ 9122756 w 9122756"/>
              <a:gd name="connsiteY4" fmla="*/ 0 h 1965461"/>
              <a:gd name="connsiteX0" fmla="*/ 9120917 w 9120917"/>
              <a:gd name="connsiteY0" fmla="*/ 0 h 1965461"/>
              <a:gd name="connsiteX1" fmla="*/ 9119078 w 9120917"/>
              <a:gd name="connsiteY1" fmla="*/ 1965461 h 1965461"/>
              <a:gd name="connsiteX2" fmla="*/ 6074 w 9120917"/>
              <a:gd name="connsiteY2" fmla="*/ 1965461 h 1965461"/>
              <a:gd name="connsiteX3" fmla="*/ 0 w 9120917"/>
              <a:gd name="connsiteY3" fmla="*/ 579496 h 1965461"/>
              <a:gd name="connsiteX4" fmla="*/ 9120917 w 9120917"/>
              <a:gd name="connsiteY4" fmla="*/ 0 h 1965461"/>
              <a:gd name="connsiteX0" fmla="*/ 9121190 w 9121190"/>
              <a:gd name="connsiteY0" fmla="*/ 0 h 1965461"/>
              <a:gd name="connsiteX1" fmla="*/ 9119351 w 9121190"/>
              <a:gd name="connsiteY1" fmla="*/ 1965461 h 1965461"/>
              <a:gd name="connsiteX2" fmla="*/ 832 w 9121190"/>
              <a:gd name="connsiteY2" fmla="*/ 1965461 h 1965461"/>
              <a:gd name="connsiteX3" fmla="*/ 273 w 9121190"/>
              <a:gd name="connsiteY3" fmla="*/ 579496 h 1965461"/>
              <a:gd name="connsiteX4" fmla="*/ 9121190 w 9121190"/>
              <a:gd name="connsiteY4" fmla="*/ 0 h 1965461"/>
              <a:gd name="connsiteX0" fmla="*/ 9120917 w 9120917"/>
              <a:gd name="connsiteY0" fmla="*/ 0 h 1965461"/>
              <a:gd name="connsiteX1" fmla="*/ 9119078 w 9120917"/>
              <a:gd name="connsiteY1" fmla="*/ 1965461 h 1965461"/>
              <a:gd name="connsiteX2" fmla="*/ 4235 w 9120917"/>
              <a:gd name="connsiteY2" fmla="*/ 1965461 h 1965461"/>
              <a:gd name="connsiteX3" fmla="*/ 0 w 9120917"/>
              <a:gd name="connsiteY3" fmla="*/ 579496 h 1965461"/>
              <a:gd name="connsiteX4" fmla="*/ 9120917 w 9120917"/>
              <a:gd name="connsiteY4" fmla="*/ 0 h 1965461"/>
              <a:gd name="connsiteX0" fmla="*/ 9120917 w 9120917"/>
              <a:gd name="connsiteY0" fmla="*/ 0 h 1965461"/>
              <a:gd name="connsiteX1" fmla="*/ 9119078 w 9120917"/>
              <a:gd name="connsiteY1" fmla="*/ 1965461 h 1965461"/>
              <a:gd name="connsiteX2" fmla="*/ 2397 w 9120917"/>
              <a:gd name="connsiteY2" fmla="*/ 1962907 h 1965461"/>
              <a:gd name="connsiteX3" fmla="*/ 0 w 9120917"/>
              <a:gd name="connsiteY3" fmla="*/ 579496 h 1965461"/>
              <a:gd name="connsiteX4" fmla="*/ 9120917 w 9120917"/>
              <a:gd name="connsiteY4" fmla="*/ 0 h 1965461"/>
              <a:gd name="connsiteX0" fmla="*/ 9121190 w 9121190"/>
              <a:gd name="connsiteY0" fmla="*/ 0 h 1965462"/>
              <a:gd name="connsiteX1" fmla="*/ 9119351 w 9121190"/>
              <a:gd name="connsiteY1" fmla="*/ 1965461 h 1965462"/>
              <a:gd name="connsiteX2" fmla="*/ 832 w 9121190"/>
              <a:gd name="connsiteY2" fmla="*/ 1965462 h 1965462"/>
              <a:gd name="connsiteX3" fmla="*/ 273 w 9121190"/>
              <a:gd name="connsiteY3" fmla="*/ 579496 h 1965462"/>
              <a:gd name="connsiteX4" fmla="*/ 9121190 w 9121190"/>
              <a:gd name="connsiteY4" fmla="*/ 0 h 1965462"/>
              <a:gd name="connsiteX0" fmla="*/ 9120917 w 9120917"/>
              <a:gd name="connsiteY0" fmla="*/ 0 h 1965462"/>
              <a:gd name="connsiteX1" fmla="*/ 9119078 w 9120917"/>
              <a:gd name="connsiteY1" fmla="*/ 1965461 h 1965462"/>
              <a:gd name="connsiteX2" fmla="*/ 2397 w 9120917"/>
              <a:gd name="connsiteY2" fmla="*/ 1965462 h 1965462"/>
              <a:gd name="connsiteX3" fmla="*/ 0 w 9120917"/>
              <a:gd name="connsiteY3" fmla="*/ 579496 h 1965462"/>
              <a:gd name="connsiteX4" fmla="*/ 9120917 w 9120917"/>
              <a:gd name="connsiteY4" fmla="*/ 0 h 1965462"/>
              <a:gd name="connsiteX0" fmla="*/ 9120917 w 9120917"/>
              <a:gd name="connsiteY0" fmla="*/ 0 h 1965462"/>
              <a:gd name="connsiteX1" fmla="*/ 9119078 w 9120917"/>
              <a:gd name="connsiteY1" fmla="*/ 1965461 h 1965462"/>
              <a:gd name="connsiteX2" fmla="*/ 2397 w 9120917"/>
              <a:gd name="connsiteY2" fmla="*/ 1965462 h 1965462"/>
              <a:gd name="connsiteX3" fmla="*/ 0 w 9120917"/>
              <a:gd name="connsiteY3" fmla="*/ 579496 h 1965462"/>
              <a:gd name="connsiteX4" fmla="*/ 9120917 w 9120917"/>
              <a:gd name="connsiteY4" fmla="*/ 0 h 1965462"/>
              <a:gd name="connsiteX0" fmla="*/ 9121190 w 9121190"/>
              <a:gd name="connsiteY0" fmla="*/ 0 h 1970571"/>
              <a:gd name="connsiteX1" fmla="*/ 9119351 w 9121190"/>
              <a:gd name="connsiteY1" fmla="*/ 1965461 h 1970571"/>
              <a:gd name="connsiteX2" fmla="*/ 832 w 9121190"/>
              <a:gd name="connsiteY2" fmla="*/ 1970571 h 1970571"/>
              <a:gd name="connsiteX3" fmla="*/ 273 w 9121190"/>
              <a:gd name="connsiteY3" fmla="*/ 579496 h 1970571"/>
              <a:gd name="connsiteX4" fmla="*/ 9121190 w 9121190"/>
              <a:gd name="connsiteY4" fmla="*/ 0 h 1970571"/>
              <a:gd name="connsiteX0" fmla="*/ 9121190 w 9121190"/>
              <a:gd name="connsiteY0" fmla="*/ 0 h 1968017"/>
              <a:gd name="connsiteX1" fmla="*/ 9119351 w 9121190"/>
              <a:gd name="connsiteY1" fmla="*/ 1965461 h 1968017"/>
              <a:gd name="connsiteX2" fmla="*/ 832 w 9121190"/>
              <a:gd name="connsiteY2" fmla="*/ 1968017 h 1968017"/>
              <a:gd name="connsiteX3" fmla="*/ 273 w 9121190"/>
              <a:gd name="connsiteY3" fmla="*/ 579496 h 1968017"/>
              <a:gd name="connsiteX4" fmla="*/ 9121190 w 9121190"/>
              <a:gd name="connsiteY4" fmla="*/ 0 h 1968017"/>
              <a:gd name="connsiteX0" fmla="*/ 9121190 w 9121190"/>
              <a:gd name="connsiteY0" fmla="*/ 0 h 1968017"/>
              <a:gd name="connsiteX1" fmla="*/ 9119351 w 9121190"/>
              <a:gd name="connsiteY1" fmla="*/ 1965461 h 1968017"/>
              <a:gd name="connsiteX2" fmla="*/ 832 w 9121190"/>
              <a:gd name="connsiteY2" fmla="*/ 1968017 h 1968017"/>
              <a:gd name="connsiteX3" fmla="*/ 273 w 9121190"/>
              <a:gd name="connsiteY3" fmla="*/ 579496 h 1968017"/>
              <a:gd name="connsiteX4" fmla="*/ 9121190 w 9121190"/>
              <a:gd name="connsiteY4" fmla="*/ 0 h 1968017"/>
              <a:gd name="connsiteX0" fmla="*/ 9120917 w 9120917"/>
              <a:gd name="connsiteY0" fmla="*/ 0 h 1968017"/>
              <a:gd name="connsiteX1" fmla="*/ 9119078 w 9120917"/>
              <a:gd name="connsiteY1" fmla="*/ 1965461 h 1968017"/>
              <a:gd name="connsiteX2" fmla="*/ 2397 w 9120917"/>
              <a:gd name="connsiteY2" fmla="*/ 1968017 h 1968017"/>
              <a:gd name="connsiteX3" fmla="*/ 0 w 9120917"/>
              <a:gd name="connsiteY3" fmla="*/ 579496 h 1968017"/>
              <a:gd name="connsiteX4" fmla="*/ 9120917 w 9120917"/>
              <a:gd name="connsiteY4" fmla="*/ 0 h 1968017"/>
              <a:gd name="connsiteX0" fmla="*/ 9120917 w 9120917"/>
              <a:gd name="connsiteY0" fmla="*/ 0 h 1968017"/>
              <a:gd name="connsiteX1" fmla="*/ 9119078 w 9120917"/>
              <a:gd name="connsiteY1" fmla="*/ 1965461 h 1968017"/>
              <a:gd name="connsiteX2" fmla="*/ 2397 w 9120917"/>
              <a:gd name="connsiteY2" fmla="*/ 1968017 h 1968017"/>
              <a:gd name="connsiteX3" fmla="*/ 0 w 9120917"/>
              <a:gd name="connsiteY3" fmla="*/ 579496 h 1968017"/>
              <a:gd name="connsiteX4" fmla="*/ 9120917 w 9120917"/>
              <a:gd name="connsiteY4" fmla="*/ 0 h 1968017"/>
              <a:gd name="connsiteX0" fmla="*/ 9120917 w 9120917"/>
              <a:gd name="connsiteY0" fmla="*/ 0 h 1968017"/>
              <a:gd name="connsiteX1" fmla="*/ 9119078 w 9120917"/>
              <a:gd name="connsiteY1" fmla="*/ 1965461 h 1968017"/>
              <a:gd name="connsiteX2" fmla="*/ 2397 w 9120917"/>
              <a:gd name="connsiteY2" fmla="*/ 1968017 h 1968017"/>
              <a:gd name="connsiteX3" fmla="*/ 0 w 9120917"/>
              <a:gd name="connsiteY3" fmla="*/ 579496 h 1968017"/>
              <a:gd name="connsiteX4" fmla="*/ 9120917 w 9120917"/>
              <a:gd name="connsiteY4" fmla="*/ 0 h 1968017"/>
              <a:gd name="connsiteX0" fmla="*/ 9122197 w 9122197"/>
              <a:gd name="connsiteY0" fmla="*/ 0 h 1965463"/>
              <a:gd name="connsiteX1" fmla="*/ 9120358 w 9122197"/>
              <a:gd name="connsiteY1" fmla="*/ 1965461 h 1965463"/>
              <a:gd name="connsiteX2" fmla="*/ 0 w 9122197"/>
              <a:gd name="connsiteY2" fmla="*/ 1965463 h 1965463"/>
              <a:gd name="connsiteX3" fmla="*/ 1280 w 9122197"/>
              <a:gd name="connsiteY3" fmla="*/ 579496 h 1965463"/>
              <a:gd name="connsiteX4" fmla="*/ 9122197 w 9122197"/>
              <a:gd name="connsiteY4" fmla="*/ 0 h 1965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2197" h="1965463">
                <a:moveTo>
                  <a:pt x="9122197" y="0"/>
                </a:moveTo>
                <a:cubicBezTo>
                  <a:pt x="9119719" y="638864"/>
                  <a:pt x="9122836" y="1326597"/>
                  <a:pt x="9120358" y="1965461"/>
                </a:cubicBezTo>
                <a:lnTo>
                  <a:pt x="0" y="1965463"/>
                </a:lnTo>
                <a:cubicBezTo>
                  <a:pt x="427" y="1503474"/>
                  <a:pt x="853" y="1041485"/>
                  <a:pt x="1280" y="579496"/>
                </a:cubicBezTo>
                <a:lnTo>
                  <a:pt x="912219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en-US" sz="2133" b="1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8" name="IFXSHAPE">
            <a:extLst>
              <a:ext uri="{FF2B5EF4-FFF2-40B4-BE49-F238E27FC236}">
                <a16:creationId xmlns:a16="http://schemas.microsoft.com/office/drawing/2014/main" id="{F95C3DD4-2582-4776-B0CC-687FF54364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5360" y="2134800"/>
            <a:ext cx="8137525" cy="683369"/>
          </a:xfrm>
        </p:spPr>
        <p:txBody>
          <a:bodyPr bIns="0"/>
          <a:lstStyle>
            <a:lvl1pPr>
              <a:defRPr sz="3200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enter Section</a:t>
            </a:r>
          </a:p>
        </p:txBody>
      </p:sp>
      <p:sp>
        <p:nvSpPr>
          <p:cNvPr id="5" name="LOGO PROTECTION" hidden="1">
            <a:extLst>
              <a:ext uri="{FF2B5EF4-FFF2-40B4-BE49-F238E27FC236}">
                <a16:creationId xmlns:a16="http://schemas.microsoft.com/office/drawing/2014/main" id="{D0048F1C-4756-47EC-8B66-DB56E576453D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5" name="MIO_AGENDA_IGNORE_NAVIGATION" hidden="1">
            <a:extLst>
              <a:ext uri="{FF2B5EF4-FFF2-40B4-BE49-F238E27FC236}">
                <a16:creationId xmlns:a16="http://schemas.microsoft.com/office/drawing/2014/main" id="{33FB814B-5214-4193-99B5-0E31D6690784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9" name="MIO_AGENDA_IGNORE_CHAPTER_REFERENCE" hidden="1">
            <a:extLst>
              <a:ext uri="{FF2B5EF4-FFF2-40B4-BE49-F238E27FC236}">
                <a16:creationId xmlns:a16="http://schemas.microsoft.com/office/drawing/2014/main" id="{524067FF-9067-40E5-ABF5-E79653E2B17D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56834124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5337">
          <p15:clr>
            <a:srgbClr val="FBAE40"/>
          </p15:clr>
        </p15:guide>
        <p15:guide id="2" pos="211">
          <p15:clr>
            <a:srgbClr val="FBAE40"/>
          </p15:clr>
        </p15:guide>
        <p15:guide id="3" orient="horz" pos="1344">
          <p15:clr>
            <a:srgbClr val="FBAE40"/>
          </p15:clr>
        </p15:guide>
        <p15:guide id="4" orient="horz" pos="177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1B47692-8CC6-4F1C-977F-9B34A86A2F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empower_document_placeholder">
            <a:extLst>
              <a:ext uri="{FF2B5EF4-FFF2-40B4-BE49-F238E27FC236}">
                <a16:creationId xmlns:a16="http://schemas.microsoft.com/office/drawing/2014/main" id="{F2DD26D5-8427-4844-992F-AA5F995450F6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2"/>
            <a:ext cx="5688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66799" y="1268412"/>
            <a:ext cx="5688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66799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74034893-5E9F-45A3-8C16-98C9F6C02B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4ED1F400-5A94-4F05-84F8-53C80E7C434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53744585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795">
          <p15:clr>
            <a:srgbClr val="FBAE40"/>
          </p15:clr>
        </p15:guide>
        <p15:guide id="2" pos="211">
          <p15:clr>
            <a:srgbClr val="FBAE40"/>
          </p15:clr>
        </p15:guide>
        <p15:guide id="3" pos="3885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4020">
          <p15:clr>
            <a:srgbClr val="FBAE40"/>
          </p15:clr>
        </p15:guide>
        <p15:guide id="7" orient="horz" pos="2273">
          <p15:clr>
            <a:srgbClr val="FBAE40"/>
          </p15:clr>
        </p15:guide>
        <p15:guide id="8" orient="horz" pos="2432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IFX_Row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0FB9397-8727-4BD4-B315-E483409861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empower_document_placeholder">
            <a:extLst>
              <a:ext uri="{FF2B5EF4-FFF2-40B4-BE49-F238E27FC236}">
                <a16:creationId xmlns:a16="http://schemas.microsoft.com/office/drawing/2014/main" id="{D16A0514-897C-427C-A5CD-34FCB4F6BF11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2"/>
            <a:ext cx="1152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66800" y="3860801"/>
            <a:ext cx="5688000" cy="2520951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3ADACDEE-D42E-4EEF-8504-614B0FC9EF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9F595BB6-F050-434C-AF4B-533D75C5E5D3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23291207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2273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orient="horz" pos="4020">
          <p15:clr>
            <a:srgbClr val="FBAE40"/>
          </p15:clr>
        </p15:guide>
        <p15:guide id="4" pos="7469">
          <p15:clr>
            <a:srgbClr val="FBAE40"/>
          </p15:clr>
        </p15:guide>
        <p15:guide id="5" pos="3885">
          <p15:clr>
            <a:srgbClr val="FBAE40"/>
          </p15:clr>
        </p15:guide>
        <p15:guide id="6" pos="3795">
          <p15:clr>
            <a:srgbClr val="FBAE40"/>
          </p15:clr>
        </p15:guide>
        <p15:guide id="7" pos="211">
          <p15:clr>
            <a:srgbClr val="FBAE40"/>
          </p15:clr>
        </p15:guide>
        <p15:guide id="8" orient="horz" pos="2432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IFX_Row_Two_Columns_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ABC10FD-BD4C-4CCE-8BB6-0AC703785C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empower_document_placeholder">
            <a:extLst>
              <a:ext uri="{FF2B5EF4-FFF2-40B4-BE49-F238E27FC236}">
                <a16:creationId xmlns:a16="http://schemas.microsoft.com/office/drawing/2014/main" id="{BA8D3527-E357-41F9-99D1-BCEAEC88D703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2"/>
            <a:ext cx="11521280" cy="126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800" y="2780913"/>
            <a:ext cx="5688000" cy="198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67437" y="2780913"/>
            <a:ext cx="5688000" cy="1980000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6"/>
            <a:ext cx="11521280" cy="1296567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42CB6C61-472A-4F78-8808-601D74D8D1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878DF235-2AD8-4C82-A0BD-D1BDFC873704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656792503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2" pos="3795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99">
          <p15:clr>
            <a:srgbClr val="FBAE40"/>
          </p15:clr>
        </p15:guide>
        <p15:guide id="6" orient="horz" pos="1593">
          <p15:clr>
            <a:srgbClr val="FBAE40"/>
          </p15:clr>
        </p15:guide>
        <p15:guide id="7" orient="horz" pos="1752">
          <p15:clr>
            <a:srgbClr val="FBAE40"/>
          </p15:clr>
        </p15:guide>
        <p15:guide id="8" orient="horz" pos="2999">
          <p15:clr>
            <a:srgbClr val="FBAE40"/>
          </p15:clr>
        </p15:guide>
        <p15:guide id="9" orient="horz" pos="3203">
          <p15:clr>
            <a:srgbClr val="FBAE40"/>
          </p15:clr>
        </p15:guide>
        <p15:guide id="10" orient="horz" pos="40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4075C2B2-428F-436C-B3E7-3B2CD149B7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699089941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IFX_Title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1D23CDEB-CA3F-4A10-9FFA-5E60C701F6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empower_document_placeholder">
            <a:extLst>
              <a:ext uri="{FF2B5EF4-FFF2-40B4-BE49-F238E27FC236}">
                <a16:creationId xmlns:a16="http://schemas.microsoft.com/office/drawing/2014/main" id="{112013B0-A00B-4A1F-90FB-E2E8B2F86D5D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3744384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62399" y="1268414"/>
            <a:ext cx="3672000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7A635AE4-FE20-4282-BFFD-96EBDCED60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96E14A5B-9E91-4287-8D3D-9F9C469D8ECA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52599026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4020">
          <p15:clr>
            <a:srgbClr val="FBAE40"/>
          </p15:clr>
        </p15:guide>
        <p15:guide id="2" orient="horz" pos="799">
          <p15:clr>
            <a:srgbClr val="FBAE40"/>
          </p15:clr>
        </p15:guide>
        <p15:guide id="3" pos="4997">
          <p15:clr>
            <a:srgbClr val="FBAE40"/>
          </p15:clr>
        </p15:guide>
        <p15:guide id="4" pos="2683">
          <p15:clr>
            <a:srgbClr val="FBAE40"/>
          </p15:clr>
        </p15:guide>
        <p15:guide id="5" pos="2570">
          <p15:clr>
            <a:srgbClr val="FBAE40"/>
          </p15:clr>
        </p15:guide>
        <p15:guide id="6" pos="5110">
          <p15:clr>
            <a:srgbClr val="FBAE40"/>
          </p15:clr>
        </p15:guide>
        <p15:guide id="7" pos="211">
          <p15:clr>
            <a:srgbClr val="FBAE40"/>
          </p15:clr>
        </p15:guide>
        <p15:guide id="8" pos="7469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IFX_Row_an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16300D9-197B-48BA-A611-4AA92F5E36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empower_document_placeholder">
            <a:extLst>
              <a:ext uri="{FF2B5EF4-FFF2-40B4-BE49-F238E27FC236}">
                <a16:creationId xmlns:a16="http://schemas.microsoft.com/office/drawing/2014/main" id="{B192327F-A51B-41E2-B3F1-79934B282903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800" y="1268414"/>
            <a:ext cx="11521280" cy="1368425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800" y="2781300"/>
            <a:ext cx="3744000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259262" y="2781300"/>
            <a:ext cx="3673475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6" y="2781300"/>
            <a:ext cx="3744383" cy="3600451"/>
          </a:xfrm>
          <a:prstGeom prst="rect">
            <a:avLst/>
          </a:prstGeom>
        </p:spPr>
        <p:txBody>
          <a:bodyPr/>
          <a:lstStyle>
            <a:lvl1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  <a:lvl2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2pPr>
            <a:lvl3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3pPr>
            <a:lvl4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IFXSHAPE">
            <a:extLst>
              <a:ext uri="{FF2B5EF4-FFF2-40B4-BE49-F238E27FC236}">
                <a16:creationId xmlns:a16="http://schemas.microsoft.com/office/drawing/2014/main" id="{6C581746-1B2C-4D98-9755-6221A3ED9E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8" name="LOGO PROTECTION" hidden="1">
            <a:extLst>
              <a:ext uri="{FF2B5EF4-FFF2-40B4-BE49-F238E27FC236}">
                <a16:creationId xmlns:a16="http://schemas.microsoft.com/office/drawing/2014/main" id="{7AAAECD1-71D2-46B6-BF2D-6007823BA888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953574042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pos="4997">
          <p15:clr>
            <a:srgbClr val="FBAE40"/>
          </p15:clr>
        </p15:guide>
        <p15:guide id="2" pos="5110">
          <p15:clr>
            <a:srgbClr val="FBAE40"/>
          </p15:clr>
        </p15:guide>
        <p15:guide id="3" pos="7469">
          <p15:clr>
            <a:srgbClr val="FBAE40"/>
          </p15:clr>
        </p15:guide>
        <p15:guide id="4" pos="2683">
          <p15:clr>
            <a:srgbClr val="FBAE40"/>
          </p15:clr>
        </p15:guide>
        <p15:guide id="5" pos="2570">
          <p15:clr>
            <a:srgbClr val="FBAE40"/>
          </p15:clr>
        </p15:guide>
        <p15:guide id="6" pos="211">
          <p15:clr>
            <a:srgbClr val="FBAE40"/>
          </p15:clr>
        </p15:guide>
        <p15:guide id="7" orient="horz" pos="799">
          <p15:clr>
            <a:srgbClr val="FBAE40"/>
          </p15:clr>
        </p15:guide>
        <p15:guide id="8" orient="horz" pos="4020">
          <p15:clr>
            <a:srgbClr val="FBAE40"/>
          </p15:clr>
        </p15:guide>
        <p15:guide id="9" orient="horz" pos="1661">
          <p15:clr>
            <a:srgbClr val="FBAE40"/>
          </p15:clr>
        </p15:guide>
        <p15:guide id="10" orient="horz" pos="1752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IFX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FXSHAPE"/>
          <p:cNvSpPr>
            <a:spLocks noGrp="1"/>
          </p:cNvSpPr>
          <p:nvPr>
            <p:ph type="ftr" sz="quarter" idx="2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18" name="IFXSHAPE"/>
          <p:cNvSpPr>
            <a:spLocks noGrp="1"/>
          </p:cNvSpPr>
          <p:nvPr>
            <p:ph type="sldNum" sz="quarter" idx="2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28D0BED8-0495-4685-807D-C1CA7BF949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mpower_document_placeholder">
            <a:extLst>
              <a:ext uri="{FF2B5EF4-FFF2-40B4-BE49-F238E27FC236}">
                <a16:creationId xmlns:a16="http://schemas.microsoft.com/office/drawing/2014/main" id="{DF070F93-7F88-456A-894C-885F8AC591A3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8" name="IFXSHAPE">
            <a:extLst>
              <a:ext uri="{FF2B5EF4-FFF2-40B4-BE49-F238E27FC236}">
                <a16:creationId xmlns:a16="http://schemas.microsoft.com/office/drawing/2014/main" id="{371B7856-37AA-4EBD-9A28-1045DC90A92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334799" y="1268414"/>
            <a:ext cx="2808000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IFXSHAPE">
            <a:extLst>
              <a:ext uri="{FF2B5EF4-FFF2-40B4-BE49-F238E27FC236}">
                <a16:creationId xmlns:a16="http://schemas.microsoft.com/office/drawing/2014/main" id="{AB4408A9-DF90-4D32-8AE8-9278539718C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324225" y="1268414"/>
            <a:ext cx="2663825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IFXSHAPE">
            <a:extLst>
              <a:ext uri="{FF2B5EF4-FFF2-40B4-BE49-F238E27FC236}">
                <a16:creationId xmlns:a16="http://schemas.microsoft.com/office/drawing/2014/main" id="{FFF96914-9970-46DB-82A4-AB1B8011037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6203950" y="1268414"/>
            <a:ext cx="2663825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IFXSHAPE">
            <a:extLst>
              <a:ext uri="{FF2B5EF4-FFF2-40B4-BE49-F238E27FC236}">
                <a16:creationId xmlns:a16="http://schemas.microsoft.com/office/drawing/2014/main" id="{6803C6B1-D864-4BE6-AE1F-CA280F4DABD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48750" y="1268414"/>
            <a:ext cx="2807593" cy="5113338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IFXSHAPE">
            <a:extLst>
              <a:ext uri="{FF2B5EF4-FFF2-40B4-BE49-F238E27FC236}">
                <a16:creationId xmlns:a16="http://schemas.microsoft.com/office/drawing/2014/main" id="{CDD773CC-FCEC-46C8-A75B-E70A26A7BF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4" name="LOGO PROTECTION" hidden="1">
            <a:extLst>
              <a:ext uri="{FF2B5EF4-FFF2-40B4-BE49-F238E27FC236}">
                <a16:creationId xmlns:a16="http://schemas.microsoft.com/office/drawing/2014/main" id="{FC67C23C-8514-4FAA-ABF5-040B63DA67C4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19" name="IFXSHAPE"/>
          <p:cNvSpPr>
            <a:spLocks noGrp="1"/>
          </p:cNvSpPr>
          <p:nvPr>
            <p:ph type="dt" sz="half" idx="2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741638779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4020">
          <p15:clr>
            <a:srgbClr val="FBAE40"/>
          </p15:clr>
        </p15:guide>
        <p15:guide id="3" pos="7469">
          <p15:clr>
            <a:srgbClr val="FBAE40"/>
          </p15:clr>
        </p15:guide>
        <p15:guide id="4" pos="211">
          <p15:clr>
            <a:srgbClr val="FBAE40"/>
          </p15:clr>
        </p15:guide>
        <p15:guide id="5" pos="3908">
          <p15:clr>
            <a:srgbClr val="FBAE40"/>
          </p15:clr>
        </p15:guide>
        <p15:guide id="6" pos="3772">
          <p15:clr>
            <a:srgbClr val="FBAE40"/>
          </p15:clr>
        </p15:guide>
        <p15:guide id="7" pos="5586">
          <p15:clr>
            <a:srgbClr val="FBAE40"/>
          </p15:clr>
        </p15:guide>
        <p15:guide id="8" pos="5700">
          <p15:clr>
            <a:srgbClr val="FBAE40"/>
          </p15:clr>
        </p15:guide>
        <p15:guide id="9" pos="1980">
          <p15:clr>
            <a:srgbClr val="FBAE40"/>
          </p15:clr>
        </p15:guide>
        <p15:guide id="10" pos="209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IFX_Row_an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/>
          </p:cNvSpPr>
          <p:nvPr>
            <p:ph type="ftr" sz="quarter" idx="2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19" name="IFXSHAPE"/>
          <p:cNvSpPr>
            <a:spLocks noGrp="1"/>
          </p:cNvSpPr>
          <p:nvPr>
            <p:ph type="sldNum" sz="quarter" idx="2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94A8B549-E73A-4FF0-A060-6E163BB448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mpower_document_placeholder">
            <a:extLst>
              <a:ext uri="{FF2B5EF4-FFF2-40B4-BE49-F238E27FC236}">
                <a16:creationId xmlns:a16="http://schemas.microsoft.com/office/drawing/2014/main" id="{0AFB1D71-5FD7-446C-90B5-1DE68C513BD6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8" name="IFXSHAPE">
            <a:extLst>
              <a:ext uri="{FF2B5EF4-FFF2-40B4-BE49-F238E27FC236}">
                <a16:creationId xmlns:a16="http://schemas.microsoft.com/office/drawing/2014/main" id="{B528FDA5-64C4-4079-B7B7-97722BA30039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34800" y="1268414"/>
            <a:ext cx="11521280" cy="1368425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12" name="IFXSHAPE">
            <a:extLst>
              <a:ext uri="{FF2B5EF4-FFF2-40B4-BE49-F238E27FC236}">
                <a16:creationId xmlns:a16="http://schemas.microsoft.com/office/drawing/2014/main" id="{11455573-DB68-4634-9EB0-10FDA72EB09C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800" y="2781300"/>
            <a:ext cx="2808000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" name="IFXSHAPE">
            <a:extLst>
              <a:ext uri="{FF2B5EF4-FFF2-40B4-BE49-F238E27FC236}">
                <a16:creationId xmlns:a16="http://schemas.microsoft.com/office/drawing/2014/main" id="{DF6A34C2-8D0D-4C18-BD01-86B1344A92D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324225" y="2781300"/>
            <a:ext cx="2663825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IFXSHAPE">
            <a:extLst>
              <a:ext uri="{FF2B5EF4-FFF2-40B4-BE49-F238E27FC236}">
                <a16:creationId xmlns:a16="http://schemas.microsoft.com/office/drawing/2014/main" id="{A331F240-D4BB-4096-BFB7-002D583A4FC9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03950" y="2781300"/>
            <a:ext cx="2663825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" name="IFXSHAPE">
            <a:extLst>
              <a:ext uri="{FF2B5EF4-FFF2-40B4-BE49-F238E27FC236}">
                <a16:creationId xmlns:a16="http://schemas.microsoft.com/office/drawing/2014/main" id="{2BEB3BE2-22F6-4B6B-AB28-F38AB449DE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048750" y="2781300"/>
            <a:ext cx="2807593" cy="3600451"/>
          </a:xfrm>
        </p:spPr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noProof="0"/>
              <a:t>Click to edit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" name="IFXSHAPE">
            <a:extLst>
              <a:ext uri="{FF2B5EF4-FFF2-40B4-BE49-F238E27FC236}">
                <a16:creationId xmlns:a16="http://schemas.microsoft.com/office/drawing/2014/main" id="{B9A27F18-A46A-4C29-AB62-7BEB5215CA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/>
              <a:t>Click to edit title</a:t>
            </a:r>
          </a:p>
        </p:txBody>
      </p:sp>
      <p:sp>
        <p:nvSpPr>
          <p:cNvPr id="4" name="LOGO PROTECTION" hidden="1">
            <a:extLst>
              <a:ext uri="{FF2B5EF4-FFF2-40B4-BE49-F238E27FC236}">
                <a16:creationId xmlns:a16="http://schemas.microsoft.com/office/drawing/2014/main" id="{DDE018F7-7CB9-4F69-872D-4609CBE453C0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10131283" y="1"/>
            <a:ext cx="2060717" cy="836712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noProof="0">
              <a:latin typeface="+mn-lt"/>
              <a:ea typeface="+mn-ea"/>
              <a:cs typeface="+mn-cs"/>
            </a:endParaRPr>
          </a:p>
        </p:txBody>
      </p:sp>
      <p:sp>
        <p:nvSpPr>
          <p:cNvPr id="21" name="IFXSHAPE"/>
          <p:cNvSpPr>
            <a:spLocks noGrp="1"/>
          </p:cNvSpPr>
          <p:nvPr>
            <p:ph type="dt" sz="half" idx="2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43739104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orient="horz" pos="1661">
          <p15:clr>
            <a:srgbClr val="FBAE40"/>
          </p15:clr>
        </p15:guide>
        <p15:guide id="3" orient="horz" pos="1752">
          <p15:clr>
            <a:srgbClr val="FBAE40"/>
          </p15:clr>
        </p15:guide>
        <p15:guide id="4" orient="horz" pos="4020">
          <p15:clr>
            <a:srgbClr val="FBAE40"/>
          </p15:clr>
        </p15:guide>
        <p15:guide id="5" pos="1980">
          <p15:clr>
            <a:srgbClr val="FBAE40"/>
          </p15:clr>
        </p15:guide>
        <p15:guide id="6" pos="211">
          <p15:clr>
            <a:srgbClr val="FBAE40"/>
          </p15:clr>
        </p15:guide>
        <p15:guide id="7" pos="2094">
          <p15:clr>
            <a:srgbClr val="FBAE40"/>
          </p15:clr>
        </p15:guide>
        <p15:guide id="8" pos="3772">
          <p15:clr>
            <a:srgbClr val="FBAE40"/>
          </p15:clr>
        </p15:guide>
        <p15:guide id="9" pos="3908">
          <p15:clr>
            <a:srgbClr val="FBAE40"/>
          </p15:clr>
        </p15:guide>
        <p15:guide id="10" pos="5586">
          <p15:clr>
            <a:srgbClr val="FBAE40"/>
          </p15:clr>
        </p15:guide>
        <p15:guide id="11" pos="5700">
          <p15:clr>
            <a:srgbClr val="FBAE40"/>
          </p15:clr>
        </p15:guide>
        <p15:guide id="12" pos="7469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10" name="empower_document_placeholder">
            <a:extLst>
              <a:ext uri="{FF2B5EF4-FFF2-40B4-BE49-F238E27FC236}">
                <a16:creationId xmlns:a16="http://schemas.microsoft.com/office/drawing/2014/main" id="{C269EC22-FB11-4D33-A5AD-970FF7AE0E7D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 rot="16200000">
            <a:off x="10757888" y="4960337"/>
            <a:ext cx="2592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noAutofit/>
          </a:bodyPr>
          <a:lstStyle/>
          <a:p>
            <a:pPr marL="0" marR="0" indent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</a:pPr>
            <a:r>
              <a:rPr lang="en-US" sz="700" kern="0" baseline="0" noProof="0">
                <a:solidFill>
                  <a:srgbClr val="928285"/>
                </a:solidFill>
                <a:latin typeface="+mn-lt"/>
                <a:ea typeface="+mn-ea"/>
                <a:cs typeface="+mn-cs"/>
              </a:rPr>
              <a:t>[Owner: gwd  Doc ID:   Vers.: 1.1]</a:t>
            </a:r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D18C1EC-7BA5-43E4-944B-8934D9C8BF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640403340"/>
      </p:ext>
    </p:extLst>
  </p:cSld>
  <p:clrMapOvr>
    <a:masterClrMapping/>
  </p:clrMapOvr>
  <p:hf hdr="0"/>
  <p:extLst mod="1"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FX_Fullpic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>
            <a:extLst>
              <a:ext uri="{FF2B5EF4-FFF2-40B4-BE49-F238E27FC236}">
                <a16:creationId xmlns:a16="http://schemas.microsoft.com/office/drawing/2014/main" id="{8C9A3C9F-7C21-45B3-9124-006DC5D0E64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12281 h 6858000"/>
              <a:gd name="connsiteX3" fmla="*/ 12192000 w 12192000"/>
              <a:gd name="connsiteY3" fmla="*/ 6823094 h 6858000"/>
              <a:gd name="connsiteX4" fmla="*/ 12192000 w 12192000"/>
              <a:gd name="connsiteY4" fmla="*/ 6858000 h 6858000"/>
              <a:gd name="connsiteX5" fmla="*/ 0 w 12192000"/>
              <a:gd name="connsiteY5" fmla="*/ 6858000 h 6858000"/>
              <a:gd name="connsiteX6" fmla="*/ 0 w 12192000"/>
              <a:gd name="connsiteY6" fmla="*/ 6823094 h 6858000"/>
              <a:gd name="connsiteX7" fmla="*/ 0 w 12192000"/>
              <a:gd name="connsiteY7" fmla="*/ 68122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12281"/>
                </a:lnTo>
                <a:lnTo>
                  <a:pt x="12192000" y="6823094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823094"/>
                </a:lnTo>
                <a:lnTo>
                  <a:pt x="0" y="6812281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2880000">
            <a:noAutofit/>
          </a:bodyPr>
          <a:lstStyle>
            <a:lvl1pPr algn="ctr">
              <a:buNone/>
              <a:defRPr baseline="0"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3" name="MIO_AGENDA_IGNORE_NAVIGATION" hidden="1">
            <a:extLst>
              <a:ext uri="{FF2B5EF4-FFF2-40B4-BE49-F238E27FC236}">
                <a16:creationId xmlns:a16="http://schemas.microsoft.com/office/drawing/2014/main" id="{298E6853-722D-4D8C-A4A5-A6FCEB4A06C0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MIO_AGENDA_IGNORE_CHAPTER_REFERENCE" hidden="1">
            <a:extLst>
              <a:ext uri="{FF2B5EF4-FFF2-40B4-BE49-F238E27FC236}">
                <a16:creationId xmlns:a16="http://schemas.microsoft.com/office/drawing/2014/main" id="{4C952A04-6CCB-455C-887C-1B9A3B0ACD0B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7" name="IFXSHAPE"/>
          <p:cNvSpPr>
            <a:spLocks noGrp="1"/>
          </p:cNvSpPr>
          <p:nvPr>
            <p:ph type="ftr" sz="quarter" idx="13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53256"/>
      </p:ext>
    </p:extLst>
  </p:cSld>
  <p:clrMapOvr>
    <a:masterClrMapping/>
  </p:clrMapOvr>
  <p:hf sldNum="0"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FX_Final_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ftr" sz="quarter" idx="12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sldNum" sz="quarter" idx="10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E7CCDD20-A760-43E4-93E2-8F2F0D15A2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Background White">
            <a:extLst>
              <a:ext uri="{FF2B5EF4-FFF2-40B4-BE49-F238E27FC236}">
                <a16:creationId xmlns:a16="http://schemas.microsoft.com/office/drawing/2014/main" id="{8739B1C3-A1A6-48E1-B2C4-F4CE3C82443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pic>
        <p:nvPicPr>
          <p:cNvPr id="3" name="Logo - Claim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58552"/>
            <a:ext cx="12192000" cy="685801"/>
          </a:xfrm>
          <a:prstGeom prst="rect">
            <a:avLst/>
          </a:prstGeom>
        </p:spPr>
      </p:pic>
      <p:sp>
        <p:nvSpPr>
          <p:cNvPr id="7" name="LOGO PROTECTION" hidden="1">
            <a:extLst>
              <a:ext uri="{FF2B5EF4-FFF2-40B4-BE49-F238E27FC236}">
                <a16:creationId xmlns:a16="http://schemas.microsoft.com/office/drawing/2014/main" id="{8182E335-5A52-4E3C-BCEC-9507D81BA511}"/>
              </a:ext>
            </a:extLst>
          </p:cNvPr>
          <p:cNvSpPr/>
          <p:nvPr>
            <p:custDataLst>
              <p:tags r:id="rId1"/>
            </p:custDataLst>
          </p:nvPr>
        </p:nvSpPr>
        <p:spPr bwMode="auto">
          <a:xfrm>
            <a:off x="1811525" y="1376772"/>
            <a:ext cx="8568952" cy="4176464"/>
          </a:xfrm>
          <a:prstGeom prst="rect">
            <a:avLst/>
          </a:prstGeom>
          <a:solidFill>
            <a:schemeClr val="accent3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214AAF-1E9D-4FD3-8516-DCD8CEDA1EA1}"/>
              </a:ext>
            </a:extLst>
          </p:cNvPr>
          <p:cNvSpPr/>
          <p:nvPr/>
        </p:nvSpPr>
        <p:spPr>
          <a:xfrm>
            <a:off x="4444793" y="1933900"/>
            <a:ext cx="3429317" cy="1125638"/>
          </a:xfrm>
          <a:custGeom>
            <a:avLst/>
            <a:gdLst>
              <a:gd name="connsiteX0" fmla="*/ 2720290 w 3429317"/>
              <a:gd name="connsiteY0" fmla="*/ 1125639 h 1125638"/>
              <a:gd name="connsiteX1" fmla="*/ 2937850 w 3429317"/>
              <a:gd name="connsiteY1" fmla="*/ 788574 h 1125638"/>
              <a:gd name="connsiteX2" fmla="*/ 2720290 w 3429317"/>
              <a:gd name="connsiteY2" fmla="*/ 459348 h 1125638"/>
              <a:gd name="connsiteX3" fmla="*/ 2505859 w 3429317"/>
              <a:gd name="connsiteY3" fmla="*/ 791710 h 1125638"/>
              <a:gd name="connsiteX4" fmla="*/ 2720290 w 3429317"/>
              <a:gd name="connsiteY4" fmla="*/ 1125639 h 1125638"/>
              <a:gd name="connsiteX5" fmla="*/ 2638900 w 3429317"/>
              <a:gd name="connsiteY5" fmla="*/ 787007 h 1125638"/>
              <a:gd name="connsiteX6" fmla="*/ 2720290 w 3429317"/>
              <a:gd name="connsiteY6" fmla="*/ 572226 h 1125638"/>
              <a:gd name="connsiteX7" fmla="*/ 2804810 w 3429317"/>
              <a:gd name="connsiteY7" fmla="*/ 790142 h 1125638"/>
              <a:gd name="connsiteX8" fmla="*/ 2723420 w 3429317"/>
              <a:gd name="connsiteY8" fmla="*/ 1015897 h 1125638"/>
              <a:gd name="connsiteX9" fmla="*/ 2638900 w 3429317"/>
              <a:gd name="connsiteY9" fmla="*/ 787007 h 1125638"/>
              <a:gd name="connsiteX10" fmla="*/ 2238213 w 3429317"/>
              <a:gd name="connsiteY10" fmla="*/ 1125639 h 1125638"/>
              <a:gd name="connsiteX11" fmla="*/ 2418209 w 3429317"/>
              <a:gd name="connsiteY11" fmla="*/ 1040981 h 1125638"/>
              <a:gd name="connsiteX12" fmla="*/ 2369688 w 3429317"/>
              <a:gd name="connsiteY12" fmla="*/ 950052 h 1125638"/>
              <a:gd name="connsiteX13" fmla="*/ 2249169 w 3429317"/>
              <a:gd name="connsiteY13" fmla="*/ 1012761 h 1125638"/>
              <a:gd name="connsiteX14" fmla="*/ 2161519 w 3429317"/>
              <a:gd name="connsiteY14" fmla="*/ 953187 h 1125638"/>
              <a:gd name="connsiteX15" fmla="*/ 2142737 w 3429317"/>
              <a:gd name="connsiteY15" fmla="*/ 841877 h 1125638"/>
              <a:gd name="connsiteX16" fmla="*/ 2142737 w 3429317"/>
              <a:gd name="connsiteY16" fmla="*/ 829335 h 1125638"/>
              <a:gd name="connsiteX17" fmla="*/ 2424470 w 3429317"/>
              <a:gd name="connsiteY17" fmla="*/ 829335 h 1125638"/>
              <a:gd name="connsiteX18" fmla="*/ 2424470 w 3429317"/>
              <a:gd name="connsiteY18" fmla="*/ 801116 h 1125638"/>
              <a:gd name="connsiteX19" fmla="*/ 2363428 w 3429317"/>
              <a:gd name="connsiteY19" fmla="*/ 526761 h 1125638"/>
              <a:gd name="connsiteX20" fmla="*/ 2222561 w 3429317"/>
              <a:gd name="connsiteY20" fmla="*/ 459348 h 1125638"/>
              <a:gd name="connsiteX21" fmla="*/ 2070738 w 3429317"/>
              <a:gd name="connsiteY21" fmla="*/ 542439 h 1125638"/>
              <a:gd name="connsiteX22" fmla="*/ 2012826 w 3429317"/>
              <a:gd name="connsiteY22" fmla="*/ 791710 h 1125638"/>
              <a:gd name="connsiteX23" fmla="*/ 2238213 w 3429317"/>
              <a:gd name="connsiteY23" fmla="*/ 1125639 h 1125638"/>
              <a:gd name="connsiteX24" fmla="*/ 2224126 w 3429317"/>
              <a:gd name="connsiteY24" fmla="*/ 562819 h 1125638"/>
              <a:gd name="connsiteX25" fmla="*/ 2286734 w 3429317"/>
              <a:gd name="connsiteY25" fmla="*/ 608284 h 1125638"/>
              <a:gd name="connsiteX26" fmla="*/ 2300820 w 3429317"/>
              <a:gd name="connsiteY26" fmla="*/ 725865 h 1125638"/>
              <a:gd name="connsiteX27" fmla="*/ 2142737 w 3429317"/>
              <a:gd name="connsiteY27" fmla="*/ 725865 h 1125638"/>
              <a:gd name="connsiteX28" fmla="*/ 2224126 w 3429317"/>
              <a:gd name="connsiteY28" fmla="*/ 562819 h 1125638"/>
              <a:gd name="connsiteX29" fmla="*/ 3041152 w 3429317"/>
              <a:gd name="connsiteY29" fmla="*/ 1109961 h 1125638"/>
              <a:gd name="connsiteX30" fmla="*/ 3163237 w 3429317"/>
              <a:gd name="connsiteY30" fmla="*/ 1109961 h 1125638"/>
              <a:gd name="connsiteX31" fmla="*/ 3163237 w 3429317"/>
              <a:gd name="connsiteY31" fmla="*/ 639639 h 1125638"/>
              <a:gd name="connsiteX32" fmla="*/ 3252452 w 3429317"/>
              <a:gd name="connsiteY32" fmla="*/ 583200 h 1125638"/>
              <a:gd name="connsiteX33" fmla="*/ 3293147 w 3429317"/>
              <a:gd name="connsiteY33" fmla="*/ 598877 h 1125638"/>
              <a:gd name="connsiteX34" fmla="*/ 3307233 w 3429317"/>
              <a:gd name="connsiteY34" fmla="*/ 681968 h 1125638"/>
              <a:gd name="connsiteX35" fmla="*/ 3307233 w 3429317"/>
              <a:gd name="connsiteY35" fmla="*/ 1109961 h 1125638"/>
              <a:gd name="connsiteX36" fmla="*/ 3429318 w 3429317"/>
              <a:gd name="connsiteY36" fmla="*/ 1109961 h 1125638"/>
              <a:gd name="connsiteX37" fmla="*/ 3429318 w 3429317"/>
              <a:gd name="connsiteY37" fmla="*/ 625529 h 1125638"/>
              <a:gd name="connsiteX38" fmla="*/ 3399579 w 3429317"/>
              <a:gd name="connsiteY38" fmla="*/ 509516 h 1125638"/>
              <a:gd name="connsiteX39" fmla="*/ 3299408 w 3429317"/>
              <a:gd name="connsiteY39" fmla="*/ 464052 h 1125638"/>
              <a:gd name="connsiteX40" fmla="*/ 3153845 w 3429317"/>
              <a:gd name="connsiteY40" fmla="*/ 534600 h 1125638"/>
              <a:gd name="connsiteX41" fmla="*/ 3138194 w 3429317"/>
              <a:gd name="connsiteY41" fmla="*/ 459348 h 1125638"/>
              <a:gd name="connsiteX42" fmla="*/ 3023935 w 3429317"/>
              <a:gd name="connsiteY42" fmla="*/ 489136 h 1125638"/>
              <a:gd name="connsiteX43" fmla="*/ 3039587 w 3429317"/>
              <a:gd name="connsiteY43" fmla="*/ 642774 h 1125638"/>
              <a:gd name="connsiteX44" fmla="*/ 3039587 w 3429317"/>
              <a:gd name="connsiteY44" fmla="*/ 1109961 h 1125638"/>
              <a:gd name="connsiteX45" fmla="*/ 1623096 w 3429317"/>
              <a:gd name="connsiteY45" fmla="*/ 534600 h 1125638"/>
              <a:gd name="connsiteX46" fmla="*/ 1607444 w 3429317"/>
              <a:gd name="connsiteY46" fmla="*/ 459348 h 1125638"/>
              <a:gd name="connsiteX47" fmla="*/ 1493185 w 3429317"/>
              <a:gd name="connsiteY47" fmla="*/ 489136 h 1125638"/>
              <a:gd name="connsiteX48" fmla="*/ 1508837 w 3429317"/>
              <a:gd name="connsiteY48" fmla="*/ 642774 h 1125638"/>
              <a:gd name="connsiteX49" fmla="*/ 1508837 w 3429317"/>
              <a:gd name="connsiteY49" fmla="*/ 1108394 h 1125638"/>
              <a:gd name="connsiteX50" fmla="*/ 1630922 w 3429317"/>
              <a:gd name="connsiteY50" fmla="*/ 1108394 h 1125638"/>
              <a:gd name="connsiteX51" fmla="*/ 1630922 w 3429317"/>
              <a:gd name="connsiteY51" fmla="*/ 638071 h 1125638"/>
              <a:gd name="connsiteX52" fmla="*/ 1720137 w 3429317"/>
              <a:gd name="connsiteY52" fmla="*/ 581632 h 1125638"/>
              <a:gd name="connsiteX53" fmla="*/ 1760832 w 3429317"/>
              <a:gd name="connsiteY53" fmla="*/ 597310 h 1125638"/>
              <a:gd name="connsiteX54" fmla="*/ 1774919 w 3429317"/>
              <a:gd name="connsiteY54" fmla="*/ 680400 h 1125638"/>
              <a:gd name="connsiteX55" fmla="*/ 1774919 w 3429317"/>
              <a:gd name="connsiteY55" fmla="*/ 1108394 h 1125638"/>
              <a:gd name="connsiteX56" fmla="*/ 1897003 w 3429317"/>
              <a:gd name="connsiteY56" fmla="*/ 1108394 h 1125638"/>
              <a:gd name="connsiteX57" fmla="*/ 1897003 w 3429317"/>
              <a:gd name="connsiteY57" fmla="*/ 625529 h 1125638"/>
              <a:gd name="connsiteX58" fmla="*/ 1867264 w 3429317"/>
              <a:gd name="connsiteY58" fmla="*/ 509516 h 1125638"/>
              <a:gd name="connsiteX59" fmla="*/ 1767093 w 3429317"/>
              <a:gd name="connsiteY59" fmla="*/ 464052 h 1125638"/>
              <a:gd name="connsiteX60" fmla="*/ 1623096 w 3429317"/>
              <a:gd name="connsiteY60" fmla="*/ 534600 h 1125638"/>
              <a:gd name="connsiteX61" fmla="*/ 129910 w 3429317"/>
              <a:gd name="connsiteY61" fmla="*/ 260245 h 1125638"/>
              <a:gd name="connsiteX62" fmla="*/ 259820 w 3429317"/>
              <a:gd name="connsiteY62" fmla="*/ 130123 h 1125638"/>
              <a:gd name="connsiteX63" fmla="*/ 129910 w 3429317"/>
              <a:gd name="connsiteY63" fmla="*/ 0 h 1125638"/>
              <a:gd name="connsiteX64" fmla="*/ 0 w 3429317"/>
              <a:gd name="connsiteY64" fmla="*/ 130123 h 1125638"/>
              <a:gd name="connsiteX65" fmla="*/ 129910 w 3429317"/>
              <a:gd name="connsiteY65" fmla="*/ 260245 h 1125638"/>
              <a:gd name="connsiteX66" fmla="*/ 729376 w 3429317"/>
              <a:gd name="connsiteY66" fmla="*/ 1109961 h 1125638"/>
              <a:gd name="connsiteX67" fmla="*/ 729376 w 3429317"/>
              <a:gd name="connsiteY67" fmla="*/ 625529 h 1125638"/>
              <a:gd name="connsiteX68" fmla="*/ 699637 w 3429317"/>
              <a:gd name="connsiteY68" fmla="*/ 509516 h 1125638"/>
              <a:gd name="connsiteX69" fmla="*/ 599465 w 3429317"/>
              <a:gd name="connsiteY69" fmla="*/ 464052 h 1125638"/>
              <a:gd name="connsiteX70" fmla="*/ 453903 w 3429317"/>
              <a:gd name="connsiteY70" fmla="*/ 534600 h 1125638"/>
              <a:gd name="connsiteX71" fmla="*/ 438251 w 3429317"/>
              <a:gd name="connsiteY71" fmla="*/ 459348 h 1125638"/>
              <a:gd name="connsiteX72" fmla="*/ 325558 w 3429317"/>
              <a:gd name="connsiteY72" fmla="*/ 490703 h 1125638"/>
              <a:gd name="connsiteX73" fmla="*/ 341210 w 3429317"/>
              <a:gd name="connsiteY73" fmla="*/ 644342 h 1125638"/>
              <a:gd name="connsiteX74" fmla="*/ 341210 w 3429317"/>
              <a:gd name="connsiteY74" fmla="*/ 1109961 h 1125638"/>
              <a:gd name="connsiteX75" fmla="*/ 463294 w 3429317"/>
              <a:gd name="connsiteY75" fmla="*/ 1109961 h 1125638"/>
              <a:gd name="connsiteX76" fmla="*/ 463294 w 3429317"/>
              <a:gd name="connsiteY76" fmla="*/ 639639 h 1125638"/>
              <a:gd name="connsiteX77" fmla="*/ 552510 w 3429317"/>
              <a:gd name="connsiteY77" fmla="*/ 583200 h 1125638"/>
              <a:gd name="connsiteX78" fmla="*/ 593205 w 3429317"/>
              <a:gd name="connsiteY78" fmla="*/ 598877 h 1125638"/>
              <a:gd name="connsiteX79" fmla="*/ 607291 w 3429317"/>
              <a:gd name="connsiteY79" fmla="*/ 681968 h 1125638"/>
              <a:gd name="connsiteX80" fmla="*/ 607291 w 3429317"/>
              <a:gd name="connsiteY80" fmla="*/ 1109961 h 1125638"/>
              <a:gd name="connsiteX81" fmla="*/ 729376 w 3429317"/>
              <a:gd name="connsiteY81" fmla="*/ 1109961 h 1125638"/>
              <a:gd name="connsiteX82" fmla="*/ 1291277 w 3429317"/>
              <a:gd name="connsiteY82" fmla="*/ 225755 h 1125638"/>
              <a:gd name="connsiteX83" fmla="*/ 1209887 w 3429317"/>
              <a:gd name="connsiteY83" fmla="*/ 307277 h 1125638"/>
              <a:gd name="connsiteX84" fmla="*/ 1289712 w 3429317"/>
              <a:gd name="connsiteY84" fmla="*/ 388800 h 1125638"/>
              <a:gd name="connsiteX85" fmla="*/ 1371101 w 3429317"/>
              <a:gd name="connsiteY85" fmla="*/ 307277 h 1125638"/>
              <a:gd name="connsiteX86" fmla="*/ 1291277 w 3429317"/>
              <a:gd name="connsiteY86" fmla="*/ 225755 h 1125638"/>
              <a:gd name="connsiteX87" fmla="*/ 71998 w 3429317"/>
              <a:gd name="connsiteY87" fmla="*/ 1109961 h 1125638"/>
              <a:gd name="connsiteX88" fmla="*/ 194083 w 3429317"/>
              <a:gd name="connsiteY88" fmla="*/ 1109961 h 1125638"/>
              <a:gd name="connsiteX89" fmla="*/ 194083 w 3429317"/>
              <a:gd name="connsiteY89" fmla="*/ 346471 h 1125638"/>
              <a:gd name="connsiteX90" fmla="*/ 71998 w 3429317"/>
              <a:gd name="connsiteY90" fmla="*/ 362148 h 1125638"/>
              <a:gd name="connsiteX91" fmla="*/ 71998 w 3429317"/>
              <a:gd name="connsiteY91" fmla="*/ 1109961 h 1125638"/>
              <a:gd name="connsiteX92" fmla="*/ 1069021 w 3429317"/>
              <a:gd name="connsiteY92" fmla="*/ 301006 h 1125638"/>
              <a:gd name="connsiteX93" fmla="*/ 1126932 w 3429317"/>
              <a:gd name="connsiteY93" fmla="*/ 319819 h 1125638"/>
              <a:gd name="connsiteX94" fmla="*/ 1161366 w 3429317"/>
              <a:gd name="connsiteY94" fmla="*/ 224187 h 1125638"/>
              <a:gd name="connsiteX95" fmla="*/ 1047108 w 3429317"/>
              <a:gd name="connsiteY95" fmla="*/ 189697 h 1125638"/>
              <a:gd name="connsiteX96" fmla="*/ 953197 w 3429317"/>
              <a:gd name="connsiteY96" fmla="*/ 221052 h 1125638"/>
              <a:gd name="connsiteX97" fmla="*/ 892155 w 3429317"/>
              <a:gd name="connsiteY97" fmla="*/ 390368 h 1125638"/>
              <a:gd name="connsiteX98" fmla="*/ 893720 w 3429317"/>
              <a:gd name="connsiteY98" fmla="*/ 473458 h 1125638"/>
              <a:gd name="connsiteX99" fmla="*/ 851460 w 3429317"/>
              <a:gd name="connsiteY99" fmla="*/ 473458 h 1125638"/>
              <a:gd name="connsiteX100" fmla="*/ 851460 w 3429317"/>
              <a:gd name="connsiteY100" fmla="*/ 581632 h 1125638"/>
              <a:gd name="connsiteX101" fmla="*/ 893720 w 3429317"/>
              <a:gd name="connsiteY101" fmla="*/ 581632 h 1125638"/>
              <a:gd name="connsiteX102" fmla="*/ 893720 w 3429317"/>
              <a:gd name="connsiteY102" fmla="*/ 1108394 h 1125638"/>
              <a:gd name="connsiteX103" fmla="*/ 1018935 w 3429317"/>
              <a:gd name="connsiteY103" fmla="*/ 1108394 h 1125638"/>
              <a:gd name="connsiteX104" fmla="*/ 1018935 w 3429317"/>
              <a:gd name="connsiteY104" fmla="*/ 583200 h 1125638"/>
              <a:gd name="connsiteX105" fmla="*/ 1111281 w 3429317"/>
              <a:gd name="connsiteY105" fmla="*/ 583200 h 1125638"/>
              <a:gd name="connsiteX106" fmla="*/ 1134758 w 3429317"/>
              <a:gd name="connsiteY106" fmla="*/ 475026 h 1125638"/>
              <a:gd name="connsiteX107" fmla="*/ 1020500 w 3429317"/>
              <a:gd name="connsiteY107" fmla="*/ 475026 h 1125638"/>
              <a:gd name="connsiteX108" fmla="*/ 1020500 w 3429317"/>
              <a:gd name="connsiteY108" fmla="*/ 377826 h 1125638"/>
              <a:gd name="connsiteX109" fmla="*/ 1069021 w 3429317"/>
              <a:gd name="connsiteY109" fmla="*/ 301006 h 1125638"/>
              <a:gd name="connsiteX110" fmla="*/ 1228669 w 3429317"/>
              <a:gd name="connsiteY110" fmla="*/ 1109961 h 1125638"/>
              <a:gd name="connsiteX111" fmla="*/ 1352319 w 3429317"/>
              <a:gd name="connsiteY111" fmla="*/ 1109961 h 1125638"/>
              <a:gd name="connsiteX112" fmla="*/ 1352319 w 3429317"/>
              <a:gd name="connsiteY112" fmla="*/ 464052 h 1125638"/>
              <a:gd name="connsiteX113" fmla="*/ 1228669 w 3429317"/>
              <a:gd name="connsiteY113" fmla="*/ 479729 h 1125638"/>
              <a:gd name="connsiteX114" fmla="*/ 1228669 w 3429317"/>
              <a:gd name="connsiteY114" fmla="*/ 1109961 h 112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3429317" h="1125638">
                <a:moveTo>
                  <a:pt x="2720290" y="1125639"/>
                </a:moveTo>
                <a:cubicBezTo>
                  <a:pt x="2886199" y="1125639"/>
                  <a:pt x="2937850" y="950052"/>
                  <a:pt x="2937850" y="788574"/>
                </a:cubicBezTo>
                <a:cubicBezTo>
                  <a:pt x="2937850" y="572226"/>
                  <a:pt x="2847069" y="459348"/>
                  <a:pt x="2720290" y="459348"/>
                </a:cubicBezTo>
                <a:cubicBezTo>
                  <a:pt x="2560641" y="459348"/>
                  <a:pt x="2504294" y="634936"/>
                  <a:pt x="2505859" y="791710"/>
                </a:cubicBezTo>
                <a:cubicBezTo>
                  <a:pt x="2507425" y="946916"/>
                  <a:pt x="2551250" y="1125639"/>
                  <a:pt x="2720290" y="1125639"/>
                </a:cubicBezTo>
                <a:close/>
                <a:moveTo>
                  <a:pt x="2638900" y="787007"/>
                </a:moveTo>
                <a:cubicBezTo>
                  <a:pt x="2638900" y="722729"/>
                  <a:pt x="2638900" y="572226"/>
                  <a:pt x="2720290" y="572226"/>
                </a:cubicBezTo>
                <a:cubicBezTo>
                  <a:pt x="2807940" y="572226"/>
                  <a:pt x="2804810" y="721161"/>
                  <a:pt x="2804810" y="790142"/>
                </a:cubicBezTo>
                <a:cubicBezTo>
                  <a:pt x="2804810" y="855987"/>
                  <a:pt x="2804810" y="1015897"/>
                  <a:pt x="2723420" y="1015897"/>
                </a:cubicBezTo>
                <a:cubicBezTo>
                  <a:pt x="2635770" y="1014329"/>
                  <a:pt x="2638900" y="854419"/>
                  <a:pt x="2638900" y="787007"/>
                </a:cubicBezTo>
                <a:close/>
                <a:moveTo>
                  <a:pt x="2238213" y="1125639"/>
                </a:moveTo>
                <a:cubicBezTo>
                  <a:pt x="2305516" y="1125639"/>
                  <a:pt x="2363428" y="1098987"/>
                  <a:pt x="2418209" y="1040981"/>
                </a:cubicBezTo>
                <a:lnTo>
                  <a:pt x="2369688" y="950052"/>
                </a:lnTo>
                <a:cubicBezTo>
                  <a:pt x="2332124" y="990813"/>
                  <a:pt x="2294560" y="1012761"/>
                  <a:pt x="2249169" y="1012761"/>
                </a:cubicBezTo>
                <a:cubicBezTo>
                  <a:pt x="2211605" y="1012761"/>
                  <a:pt x="2180301" y="990813"/>
                  <a:pt x="2161519" y="953187"/>
                </a:cubicBezTo>
                <a:cubicBezTo>
                  <a:pt x="2145867" y="920265"/>
                  <a:pt x="2142737" y="882639"/>
                  <a:pt x="2142737" y="841877"/>
                </a:cubicBezTo>
                <a:lnTo>
                  <a:pt x="2142737" y="829335"/>
                </a:lnTo>
                <a:lnTo>
                  <a:pt x="2424470" y="829335"/>
                </a:lnTo>
                <a:lnTo>
                  <a:pt x="2424470" y="801116"/>
                </a:lnTo>
                <a:cubicBezTo>
                  <a:pt x="2424470" y="661587"/>
                  <a:pt x="2407253" y="584768"/>
                  <a:pt x="2363428" y="526761"/>
                </a:cubicBezTo>
                <a:cubicBezTo>
                  <a:pt x="2330559" y="482865"/>
                  <a:pt x="2282038" y="459348"/>
                  <a:pt x="2222561" y="459348"/>
                </a:cubicBezTo>
                <a:cubicBezTo>
                  <a:pt x="2159954" y="459348"/>
                  <a:pt x="2108303" y="487568"/>
                  <a:pt x="2070738" y="542439"/>
                </a:cubicBezTo>
                <a:cubicBezTo>
                  <a:pt x="2030044" y="602013"/>
                  <a:pt x="2012826" y="681968"/>
                  <a:pt x="2012826" y="791710"/>
                </a:cubicBezTo>
                <a:cubicBezTo>
                  <a:pt x="2011261" y="1001787"/>
                  <a:pt x="2094216" y="1125639"/>
                  <a:pt x="2238213" y="1125639"/>
                </a:cubicBezTo>
                <a:close/>
                <a:moveTo>
                  <a:pt x="2224126" y="562819"/>
                </a:moveTo>
                <a:cubicBezTo>
                  <a:pt x="2255430" y="562819"/>
                  <a:pt x="2274212" y="580065"/>
                  <a:pt x="2286734" y="608284"/>
                </a:cubicBezTo>
                <a:cubicBezTo>
                  <a:pt x="2296125" y="633368"/>
                  <a:pt x="2300820" y="675697"/>
                  <a:pt x="2300820" y="725865"/>
                </a:cubicBezTo>
                <a:lnTo>
                  <a:pt x="2142737" y="725865"/>
                </a:lnTo>
                <a:cubicBezTo>
                  <a:pt x="2144302" y="614555"/>
                  <a:pt x="2167780" y="562819"/>
                  <a:pt x="2224126" y="562819"/>
                </a:cubicBezTo>
                <a:close/>
                <a:moveTo>
                  <a:pt x="3041152" y="1109961"/>
                </a:moveTo>
                <a:lnTo>
                  <a:pt x="3163237" y="1109961"/>
                </a:lnTo>
                <a:lnTo>
                  <a:pt x="3163237" y="639639"/>
                </a:lnTo>
                <a:cubicBezTo>
                  <a:pt x="3192975" y="603581"/>
                  <a:pt x="3227409" y="583200"/>
                  <a:pt x="3252452" y="583200"/>
                </a:cubicBezTo>
                <a:cubicBezTo>
                  <a:pt x="3268104" y="583200"/>
                  <a:pt x="3283756" y="586335"/>
                  <a:pt x="3293147" y="598877"/>
                </a:cubicBezTo>
                <a:cubicBezTo>
                  <a:pt x="3302538" y="612987"/>
                  <a:pt x="3307233" y="633368"/>
                  <a:pt x="3307233" y="681968"/>
                </a:cubicBezTo>
                <a:lnTo>
                  <a:pt x="3307233" y="1109961"/>
                </a:lnTo>
                <a:lnTo>
                  <a:pt x="3429318" y="1109961"/>
                </a:lnTo>
                <a:lnTo>
                  <a:pt x="3429318" y="625529"/>
                </a:lnTo>
                <a:cubicBezTo>
                  <a:pt x="3429318" y="583200"/>
                  <a:pt x="3424622" y="540871"/>
                  <a:pt x="3399579" y="509516"/>
                </a:cubicBezTo>
                <a:cubicBezTo>
                  <a:pt x="3377667" y="481297"/>
                  <a:pt x="3343233" y="464052"/>
                  <a:pt x="3299408" y="464052"/>
                </a:cubicBezTo>
                <a:cubicBezTo>
                  <a:pt x="3243061" y="464052"/>
                  <a:pt x="3185149" y="496974"/>
                  <a:pt x="3153845" y="534600"/>
                </a:cubicBezTo>
                <a:cubicBezTo>
                  <a:pt x="3152280" y="501677"/>
                  <a:pt x="3141324" y="470323"/>
                  <a:pt x="3138194" y="459348"/>
                </a:cubicBezTo>
                <a:lnTo>
                  <a:pt x="3023935" y="489136"/>
                </a:lnTo>
                <a:cubicBezTo>
                  <a:pt x="3030196" y="523626"/>
                  <a:pt x="3039587" y="565955"/>
                  <a:pt x="3039587" y="642774"/>
                </a:cubicBezTo>
                <a:lnTo>
                  <a:pt x="3039587" y="1109961"/>
                </a:lnTo>
                <a:close/>
                <a:moveTo>
                  <a:pt x="1623096" y="534600"/>
                </a:moveTo>
                <a:cubicBezTo>
                  <a:pt x="1621530" y="501677"/>
                  <a:pt x="1610574" y="470323"/>
                  <a:pt x="1607444" y="459348"/>
                </a:cubicBezTo>
                <a:lnTo>
                  <a:pt x="1493185" y="489136"/>
                </a:lnTo>
                <a:cubicBezTo>
                  <a:pt x="1499446" y="523626"/>
                  <a:pt x="1508837" y="565955"/>
                  <a:pt x="1508837" y="642774"/>
                </a:cubicBezTo>
                <a:lnTo>
                  <a:pt x="1508837" y="1108394"/>
                </a:lnTo>
                <a:lnTo>
                  <a:pt x="1630922" y="1108394"/>
                </a:lnTo>
                <a:lnTo>
                  <a:pt x="1630922" y="638071"/>
                </a:lnTo>
                <a:cubicBezTo>
                  <a:pt x="1660660" y="602013"/>
                  <a:pt x="1695094" y="581632"/>
                  <a:pt x="1720137" y="581632"/>
                </a:cubicBezTo>
                <a:cubicBezTo>
                  <a:pt x="1735789" y="581632"/>
                  <a:pt x="1751441" y="584768"/>
                  <a:pt x="1760832" y="597310"/>
                </a:cubicBezTo>
                <a:cubicBezTo>
                  <a:pt x="1770223" y="611419"/>
                  <a:pt x="1774919" y="631800"/>
                  <a:pt x="1774919" y="680400"/>
                </a:cubicBezTo>
                <a:lnTo>
                  <a:pt x="1774919" y="1108394"/>
                </a:lnTo>
                <a:lnTo>
                  <a:pt x="1897003" y="1108394"/>
                </a:lnTo>
                <a:lnTo>
                  <a:pt x="1897003" y="625529"/>
                </a:lnTo>
                <a:cubicBezTo>
                  <a:pt x="1897003" y="583200"/>
                  <a:pt x="1892307" y="540871"/>
                  <a:pt x="1867264" y="509516"/>
                </a:cubicBezTo>
                <a:cubicBezTo>
                  <a:pt x="1845352" y="481297"/>
                  <a:pt x="1810918" y="464052"/>
                  <a:pt x="1767093" y="464052"/>
                </a:cubicBezTo>
                <a:cubicBezTo>
                  <a:pt x="1712311" y="464052"/>
                  <a:pt x="1654399" y="496974"/>
                  <a:pt x="1623096" y="534600"/>
                </a:cubicBezTo>
                <a:close/>
                <a:moveTo>
                  <a:pt x="129910" y="260245"/>
                </a:moveTo>
                <a:cubicBezTo>
                  <a:pt x="201909" y="260245"/>
                  <a:pt x="259820" y="202239"/>
                  <a:pt x="259820" y="130123"/>
                </a:cubicBezTo>
                <a:cubicBezTo>
                  <a:pt x="259820" y="58006"/>
                  <a:pt x="201909" y="0"/>
                  <a:pt x="129910" y="0"/>
                </a:cubicBezTo>
                <a:cubicBezTo>
                  <a:pt x="57912" y="0"/>
                  <a:pt x="0" y="58006"/>
                  <a:pt x="0" y="130123"/>
                </a:cubicBezTo>
                <a:cubicBezTo>
                  <a:pt x="0" y="202239"/>
                  <a:pt x="57912" y="260245"/>
                  <a:pt x="129910" y="260245"/>
                </a:cubicBezTo>
                <a:close/>
                <a:moveTo>
                  <a:pt x="729376" y="1109961"/>
                </a:moveTo>
                <a:lnTo>
                  <a:pt x="729376" y="625529"/>
                </a:lnTo>
                <a:cubicBezTo>
                  <a:pt x="729376" y="583200"/>
                  <a:pt x="724680" y="540871"/>
                  <a:pt x="699637" y="509516"/>
                </a:cubicBezTo>
                <a:cubicBezTo>
                  <a:pt x="677725" y="481297"/>
                  <a:pt x="643291" y="464052"/>
                  <a:pt x="599465" y="464052"/>
                </a:cubicBezTo>
                <a:cubicBezTo>
                  <a:pt x="543119" y="464052"/>
                  <a:pt x="485207" y="496974"/>
                  <a:pt x="453903" y="534600"/>
                </a:cubicBezTo>
                <a:cubicBezTo>
                  <a:pt x="452338" y="501677"/>
                  <a:pt x="441382" y="470323"/>
                  <a:pt x="438251" y="459348"/>
                </a:cubicBezTo>
                <a:lnTo>
                  <a:pt x="325558" y="490703"/>
                </a:lnTo>
                <a:cubicBezTo>
                  <a:pt x="331819" y="525194"/>
                  <a:pt x="341210" y="567523"/>
                  <a:pt x="341210" y="644342"/>
                </a:cubicBezTo>
                <a:lnTo>
                  <a:pt x="341210" y="1109961"/>
                </a:lnTo>
                <a:lnTo>
                  <a:pt x="463294" y="1109961"/>
                </a:lnTo>
                <a:lnTo>
                  <a:pt x="463294" y="639639"/>
                </a:lnTo>
                <a:cubicBezTo>
                  <a:pt x="493033" y="603581"/>
                  <a:pt x="527467" y="583200"/>
                  <a:pt x="552510" y="583200"/>
                </a:cubicBezTo>
                <a:cubicBezTo>
                  <a:pt x="568162" y="583200"/>
                  <a:pt x="583814" y="586335"/>
                  <a:pt x="593205" y="598877"/>
                </a:cubicBezTo>
                <a:cubicBezTo>
                  <a:pt x="602596" y="612987"/>
                  <a:pt x="607291" y="633368"/>
                  <a:pt x="607291" y="681968"/>
                </a:cubicBezTo>
                <a:lnTo>
                  <a:pt x="607291" y="1109961"/>
                </a:lnTo>
                <a:lnTo>
                  <a:pt x="729376" y="1109961"/>
                </a:lnTo>
                <a:close/>
                <a:moveTo>
                  <a:pt x="1291277" y="225755"/>
                </a:moveTo>
                <a:cubicBezTo>
                  <a:pt x="1245886" y="225755"/>
                  <a:pt x="1209887" y="261813"/>
                  <a:pt x="1209887" y="307277"/>
                </a:cubicBezTo>
                <a:cubicBezTo>
                  <a:pt x="1209887" y="352742"/>
                  <a:pt x="1245886" y="388800"/>
                  <a:pt x="1289712" y="388800"/>
                </a:cubicBezTo>
                <a:cubicBezTo>
                  <a:pt x="1335102" y="388800"/>
                  <a:pt x="1371101" y="352742"/>
                  <a:pt x="1371101" y="307277"/>
                </a:cubicBezTo>
                <a:cubicBezTo>
                  <a:pt x="1371101" y="261813"/>
                  <a:pt x="1335102" y="225755"/>
                  <a:pt x="1291277" y="225755"/>
                </a:cubicBezTo>
                <a:close/>
                <a:moveTo>
                  <a:pt x="71998" y="1109961"/>
                </a:moveTo>
                <a:lnTo>
                  <a:pt x="194083" y="1109961"/>
                </a:lnTo>
                <a:lnTo>
                  <a:pt x="194083" y="346471"/>
                </a:lnTo>
                <a:lnTo>
                  <a:pt x="71998" y="362148"/>
                </a:lnTo>
                <a:lnTo>
                  <a:pt x="71998" y="1109961"/>
                </a:lnTo>
                <a:close/>
                <a:moveTo>
                  <a:pt x="1069021" y="301006"/>
                </a:moveTo>
                <a:cubicBezTo>
                  <a:pt x="1090933" y="301006"/>
                  <a:pt x="1112846" y="308845"/>
                  <a:pt x="1126932" y="319819"/>
                </a:cubicBezTo>
                <a:lnTo>
                  <a:pt x="1161366" y="224187"/>
                </a:lnTo>
                <a:cubicBezTo>
                  <a:pt x="1128498" y="200671"/>
                  <a:pt x="1092498" y="189697"/>
                  <a:pt x="1047108" y="189697"/>
                </a:cubicBezTo>
                <a:cubicBezTo>
                  <a:pt x="1015804" y="189697"/>
                  <a:pt x="982935" y="197535"/>
                  <a:pt x="953197" y="221052"/>
                </a:cubicBezTo>
                <a:cubicBezTo>
                  <a:pt x="923458" y="246135"/>
                  <a:pt x="892155" y="296303"/>
                  <a:pt x="892155" y="390368"/>
                </a:cubicBezTo>
                <a:cubicBezTo>
                  <a:pt x="892155" y="431129"/>
                  <a:pt x="893720" y="473458"/>
                  <a:pt x="893720" y="473458"/>
                </a:cubicBezTo>
                <a:lnTo>
                  <a:pt x="851460" y="473458"/>
                </a:lnTo>
                <a:lnTo>
                  <a:pt x="851460" y="581632"/>
                </a:lnTo>
                <a:lnTo>
                  <a:pt x="893720" y="581632"/>
                </a:lnTo>
                <a:lnTo>
                  <a:pt x="893720" y="1108394"/>
                </a:lnTo>
                <a:lnTo>
                  <a:pt x="1018935" y="1108394"/>
                </a:lnTo>
                <a:lnTo>
                  <a:pt x="1018935" y="583200"/>
                </a:lnTo>
                <a:lnTo>
                  <a:pt x="1111281" y="583200"/>
                </a:lnTo>
                <a:lnTo>
                  <a:pt x="1134758" y="475026"/>
                </a:lnTo>
                <a:lnTo>
                  <a:pt x="1020500" y="475026"/>
                </a:lnTo>
                <a:lnTo>
                  <a:pt x="1020500" y="377826"/>
                </a:lnTo>
                <a:cubicBezTo>
                  <a:pt x="1020500" y="330794"/>
                  <a:pt x="1039282" y="301006"/>
                  <a:pt x="1069021" y="301006"/>
                </a:cubicBezTo>
                <a:close/>
                <a:moveTo>
                  <a:pt x="1228669" y="1109961"/>
                </a:moveTo>
                <a:lnTo>
                  <a:pt x="1352319" y="1109961"/>
                </a:lnTo>
                <a:lnTo>
                  <a:pt x="1352319" y="464052"/>
                </a:lnTo>
                <a:lnTo>
                  <a:pt x="1228669" y="479729"/>
                </a:lnTo>
                <a:lnTo>
                  <a:pt x="1228669" y="1109961"/>
                </a:lnTo>
                <a:close/>
              </a:path>
            </a:pathLst>
          </a:custGeom>
          <a:solidFill>
            <a:srgbClr val="005DA9"/>
          </a:solidFill>
          <a:ln w="156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F60EEAB-08EF-4699-AAD1-3E74796DF911}"/>
              </a:ext>
            </a:extLst>
          </p:cNvPr>
          <p:cNvSpPr/>
          <p:nvPr/>
        </p:nvSpPr>
        <p:spPr>
          <a:xfrm>
            <a:off x="3859415" y="1750829"/>
            <a:ext cx="4435730" cy="1944213"/>
          </a:xfrm>
          <a:custGeom>
            <a:avLst/>
            <a:gdLst>
              <a:gd name="connsiteX0" fmla="*/ 3764267 w 4435730"/>
              <a:gd name="connsiteY0" fmla="*/ 1637936 h 1944213"/>
              <a:gd name="connsiteX1" fmla="*/ 2357167 w 4435730"/>
              <a:gd name="connsiteY1" fmla="*/ 1813523 h 1944213"/>
              <a:gd name="connsiteX2" fmla="*/ 248864 w 4435730"/>
              <a:gd name="connsiteY2" fmla="*/ 962240 h 1944213"/>
              <a:gd name="connsiteX3" fmla="*/ 608857 w 4435730"/>
              <a:gd name="connsiteY3" fmla="*/ 452723 h 1944213"/>
              <a:gd name="connsiteX4" fmla="*/ 538423 w 4435730"/>
              <a:gd name="connsiteY4" fmla="*/ 314762 h 1944213"/>
              <a:gd name="connsiteX5" fmla="*/ 0 w 4435730"/>
              <a:gd name="connsiteY5" fmla="*/ 976349 h 1944213"/>
              <a:gd name="connsiteX6" fmla="*/ 2369688 w 4435730"/>
              <a:gd name="connsiteY6" fmla="*/ 1943646 h 1944213"/>
              <a:gd name="connsiteX7" fmla="*/ 3646878 w 4435730"/>
              <a:gd name="connsiteY7" fmla="*/ 1744543 h 1944213"/>
              <a:gd name="connsiteX8" fmla="*/ 4435731 w 4435730"/>
              <a:gd name="connsiteY8" fmla="*/ 1302440 h 1944213"/>
              <a:gd name="connsiteX9" fmla="*/ 3764267 w 4435730"/>
              <a:gd name="connsiteY9" fmla="*/ 1637936 h 1944213"/>
              <a:gd name="connsiteX10" fmla="*/ 1136323 w 4435730"/>
              <a:gd name="connsiteY10" fmla="*/ 214427 h 1944213"/>
              <a:gd name="connsiteX11" fmla="*/ 1336667 w 4435730"/>
              <a:gd name="connsiteY11" fmla="*/ 150149 h 1944213"/>
              <a:gd name="connsiteX12" fmla="*/ 2371254 w 4435730"/>
              <a:gd name="connsiteY12" fmla="*/ 9052 h 1944213"/>
              <a:gd name="connsiteX13" fmla="*/ 1311624 w 4435730"/>
              <a:gd name="connsiteY13" fmla="*/ 65491 h 1944213"/>
              <a:gd name="connsiteX14" fmla="*/ 1097194 w 4435730"/>
              <a:gd name="connsiteY14" fmla="*/ 110956 h 1944213"/>
              <a:gd name="connsiteX15" fmla="*/ 1011109 w 4435730"/>
              <a:gd name="connsiteY15" fmla="*/ 134472 h 1944213"/>
              <a:gd name="connsiteX16" fmla="*/ 932850 w 4435730"/>
              <a:gd name="connsiteY16" fmla="*/ 156420 h 1944213"/>
              <a:gd name="connsiteX17" fmla="*/ 838939 w 4435730"/>
              <a:gd name="connsiteY17" fmla="*/ 187775 h 1944213"/>
              <a:gd name="connsiteX18" fmla="*/ 890590 w 4435730"/>
              <a:gd name="connsiteY18" fmla="*/ 306923 h 1944213"/>
              <a:gd name="connsiteX19" fmla="*/ 1136323 w 4435730"/>
              <a:gd name="connsiteY19" fmla="*/ 214427 h 1944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35730" h="1944213">
                <a:moveTo>
                  <a:pt x="3764267" y="1637936"/>
                </a:moveTo>
                <a:cubicBezTo>
                  <a:pt x="3351059" y="1760220"/>
                  <a:pt x="2848635" y="1813523"/>
                  <a:pt x="2357167" y="1813523"/>
                </a:cubicBezTo>
                <a:cubicBezTo>
                  <a:pt x="1109715" y="1813523"/>
                  <a:pt x="305211" y="1446672"/>
                  <a:pt x="248864" y="962240"/>
                </a:cubicBezTo>
                <a:cubicBezTo>
                  <a:pt x="228517" y="780381"/>
                  <a:pt x="370949" y="603227"/>
                  <a:pt x="608857" y="452723"/>
                </a:cubicBezTo>
                <a:cubicBezTo>
                  <a:pt x="566597" y="421369"/>
                  <a:pt x="539988" y="371201"/>
                  <a:pt x="538423" y="314762"/>
                </a:cubicBezTo>
                <a:cubicBezTo>
                  <a:pt x="194083" y="496620"/>
                  <a:pt x="0" y="734917"/>
                  <a:pt x="0" y="976349"/>
                </a:cubicBezTo>
                <a:cubicBezTo>
                  <a:pt x="0" y="1510949"/>
                  <a:pt x="953197" y="1962459"/>
                  <a:pt x="2369688" y="1943646"/>
                </a:cubicBezTo>
                <a:cubicBezTo>
                  <a:pt x="2862721" y="1937375"/>
                  <a:pt x="3274365" y="1866827"/>
                  <a:pt x="3646878" y="1744543"/>
                </a:cubicBezTo>
                <a:cubicBezTo>
                  <a:pt x="4089825" y="1600311"/>
                  <a:pt x="4368428" y="1393369"/>
                  <a:pt x="4435731" y="1302440"/>
                </a:cubicBezTo>
                <a:cubicBezTo>
                  <a:pt x="4355907" y="1374556"/>
                  <a:pt x="4166520" y="1518788"/>
                  <a:pt x="3764267" y="1637936"/>
                </a:cubicBezTo>
                <a:close/>
                <a:moveTo>
                  <a:pt x="1136323" y="214427"/>
                </a:moveTo>
                <a:cubicBezTo>
                  <a:pt x="1219278" y="186207"/>
                  <a:pt x="1336667" y="150149"/>
                  <a:pt x="1336667" y="150149"/>
                </a:cubicBezTo>
                <a:cubicBezTo>
                  <a:pt x="1666921" y="59220"/>
                  <a:pt x="2031609" y="5917"/>
                  <a:pt x="2371254" y="9052"/>
                </a:cubicBezTo>
                <a:cubicBezTo>
                  <a:pt x="1979958" y="-14464"/>
                  <a:pt x="1623096" y="9052"/>
                  <a:pt x="1311624" y="65491"/>
                </a:cubicBezTo>
                <a:cubicBezTo>
                  <a:pt x="1311624" y="65491"/>
                  <a:pt x="1208322" y="82736"/>
                  <a:pt x="1097194" y="110956"/>
                </a:cubicBezTo>
                <a:cubicBezTo>
                  <a:pt x="1097194" y="110956"/>
                  <a:pt x="1043978" y="125065"/>
                  <a:pt x="1011109" y="134472"/>
                </a:cubicBezTo>
                <a:cubicBezTo>
                  <a:pt x="978240" y="143878"/>
                  <a:pt x="932850" y="156420"/>
                  <a:pt x="932850" y="156420"/>
                </a:cubicBezTo>
                <a:cubicBezTo>
                  <a:pt x="901546" y="165827"/>
                  <a:pt x="870242" y="176801"/>
                  <a:pt x="838939" y="187775"/>
                </a:cubicBezTo>
                <a:cubicBezTo>
                  <a:pt x="870242" y="219130"/>
                  <a:pt x="889024" y="259891"/>
                  <a:pt x="890590" y="306923"/>
                </a:cubicBezTo>
                <a:cubicBezTo>
                  <a:pt x="945371" y="281840"/>
                  <a:pt x="1050238" y="244214"/>
                  <a:pt x="1136323" y="214427"/>
                </a:cubicBezTo>
                <a:close/>
              </a:path>
            </a:pathLst>
          </a:custGeom>
          <a:solidFill>
            <a:srgbClr val="E30034"/>
          </a:solidFill>
          <a:ln w="1562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6" name="MIO_AGENDA_LAST_SLIDE" hidden="1">
            <a:extLst>
              <a:ext uri="{FF2B5EF4-FFF2-40B4-BE49-F238E27FC236}">
                <a16:creationId xmlns:a16="http://schemas.microsoft.com/office/drawing/2014/main" id="{45591D6F-6D52-44E5-B3AA-2575CCD45201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2" name="MIO_AGENDA_IGNORE_NAVIGATION" hidden="1">
            <a:extLst>
              <a:ext uri="{FF2B5EF4-FFF2-40B4-BE49-F238E27FC236}">
                <a16:creationId xmlns:a16="http://schemas.microsoft.com/office/drawing/2014/main" id="{C7038F66-C11F-4566-ADAF-A099AF957551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13" name="MIO_AGENDA_IGNORE_CHAPTER_REFERENCE" hidden="1">
            <a:extLst>
              <a:ext uri="{FF2B5EF4-FFF2-40B4-BE49-F238E27FC236}">
                <a16:creationId xmlns:a16="http://schemas.microsoft.com/office/drawing/2014/main" id="{E0318986-8EA2-446A-AFF2-E8441C3AF8A6}"/>
              </a:ext>
            </a:extLst>
          </p:cNvPr>
          <p:cNvSpPr/>
          <p:nvPr/>
        </p:nvSpPr>
        <p:spPr bwMode="auto">
          <a:xfrm>
            <a:off x="11833096" y="116632"/>
            <a:ext cx="216024" cy="216024"/>
          </a:xfrm>
          <a:prstGeom prst="noSmoking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baseline="0" noProof="0">
              <a:latin typeface="+mn-lt"/>
              <a:ea typeface="+mn-ea"/>
              <a:cs typeface="+mn-cs"/>
            </a:endParaRPr>
          </a:p>
        </p:txBody>
      </p:sp>
      <p:sp>
        <p:nvSpPr>
          <p:cNvPr id="4" name="IFXSHAPE"/>
          <p:cNvSpPr>
            <a:spLocks noGrp="1"/>
          </p:cNvSpPr>
          <p:nvPr>
            <p:ph type="dt" sz="half" idx="11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002908381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3F64CC7-D4C1-47F1-ABB9-CDC565DCBD7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488637397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60BB2E6F-6A32-4664-9E30-BAC559EE46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46797099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C85A4D57-058F-4E6C-8BE0-88DF8DECE2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38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3" y="126841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39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6" y="1916493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0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6" y="256457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1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6" y="3212655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2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6" y="386073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3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6" y="450881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4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6" y="515689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5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6" y="580497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 sz="2133"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46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2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7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3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8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49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5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0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6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1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17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2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499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53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79"/>
            <a:ext cx="576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 sz="1867"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933721428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76110692-F6A6-43FE-89C6-6EA1A48322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96282299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6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A135504-2A15-455F-9903-8C023AF984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hteck 22"/>
          <p:cNvSpPr/>
          <p:nvPr userDrawn="1"/>
        </p:nvSpPr>
        <p:spPr bwMode="auto">
          <a:xfrm>
            <a:off x="-17645" y="0"/>
            <a:ext cx="12209644" cy="68734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pieren 33"/>
          <p:cNvGrpSpPr/>
          <p:nvPr userDrawn="1"/>
        </p:nvGrpSpPr>
        <p:grpSpPr>
          <a:xfrm>
            <a:off x="-35982" y="0"/>
            <a:ext cx="12227983" cy="5733256"/>
            <a:chOff x="-26987" y="0"/>
            <a:chExt cx="9170987" cy="5733256"/>
          </a:xfrm>
          <a:solidFill>
            <a:schemeClr val="accent3"/>
          </a:solidFill>
        </p:grpSpPr>
        <p:cxnSp>
          <p:nvCxnSpPr>
            <p:cNvPr id="11" name="Gerade Verbindung 5"/>
            <p:cNvCxnSpPr/>
            <p:nvPr/>
          </p:nvCxnSpPr>
          <p:spPr>
            <a:xfrm flipH="1">
              <a:off x="3587742" y="2708920"/>
              <a:ext cx="5556256" cy="212799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0"/>
            <p:cNvCxnSpPr/>
            <p:nvPr/>
          </p:nvCxnSpPr>
          <p:spPr>
            <a:xfrm flipH="1" flipV="1">
              <a:off x="3587741" y="4836910"/>
              <a:ext cx="264179" cy="896346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3"/>
            <p:cNvCxnSpPr/>
            <p:nvPr/>
          </p:nvCxnSpPr>
          <p:spPr>
            <a:xfrm flipH="1" flipV="1">
              <a:off x="-26987" y="3429646"/>
              <a:ext cx="3614729" cy="140726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6"/>
            <p:cNvCxnSpPr/>
            <p:nvPr/>
          </p:nvCxnSpPr>
          <p:spPr>
            <a:xfrm flipH="1" flipV="1">
              <a:off x="5652120" y="0"/>
              <a:ext cx="3491880" cy="4149081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lipse 6"/>
            <p:cNvSpPr/>
            <p:nvPr/>
          </p:nvSpPr>
          <p:spPr bwMode="auto">
            <a:xfrm>
              <a:off x="3515733" y="4764903"/>
              <a:ext cx="144016" cy="192000"/>
            </a:xfrm>
            <a:prstGeom prst="ellipse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2133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2132856"/>
            <a:ext cx="8153395" cy="6711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4267"/>
            </a:lvl1pPr>
          </a:lstStyle>
          <a:p>
            <a:pPr lvl="0"/>
            <a:r>
              <a:rPr lang="en-GB"/>
              <a:t>Click to enter Section</a:t>
            </a:r>
            <a:endParaRPr lang="en-GB" dirty="0"/>
          </a:p>
        </p:txBody>
      </p:sp>
      <p:sp>
        <p:nvSpPr>
          <p:cNvPr id="9" name="Freihandform 2"/>
          <p:cNvSpPr/>
          <p:nvPr userDrawn="1"/>
        </p:nvSpPr>
        <p:spPr bwMode="auto">
          <a:xfrm>
            <a:off x="-28246" y="5128694"/>
            <a:ext cx="12220244" cy="1744807"/>
          </a:xfrm>
          <a:custGeom>
            <a:avLst/>
            <a:gdLst>
              <a:gd name="connsiteX0" fmla="*/ 9113004 w 9113004"/>
              <a:gd name="connsiteY0" fmla="*/ 92990 h 1906291"/>
              <a:gd name="connsiteX1" fmla="*/ 9113004 w 9113004"/>
              <a:gd name="connsiteY1" fmla="*/ 1906291 h 1906291"/>
              <a:gd name="connsiteX2" fmla="*/ 0 w 9113004"/>
              <a:gd name="connsiteY2" fmla="*/ 1906291 h 1906291"/>
              <a:gd name="connsiteX3" fmla="*/ 0 w 9113004"/>
              <a:gd name="connsiteY3" fmla="*/ 674176 h 1906291"/>
              <a:gd name="connsiteX4" fmla="*/ 7849892 w 9113004"/>
              <a:gd name="connsiteY4" fmla="*/ 0 h 1906291"/>
              <a:gd name="connsiteX5" fmla="*/ 9113004 w 9113004"/>
              <a:gd name="connsiteY5" fmla="*/ 92990 h 1906291"/>
              <a:gd name="connsiteX0" fmla="*/ 9120917 w 9120917"/>
              <a:gd name="connsiteY0" fmla="*/ 92990 h 1906291"/>
              <a:gd name="connsiteX1" fmla="*/ 9120917 w 9120917"/>
              <a:gd name="connsiteY1" fmla="*/ 1906291 h 1906291"/>
              <a:gd name="connsiteX2" fmla="*/ 7913 w 9120917"/>
              <a:gd name="connsiteY2" fmla="*/ 1906291 h 1906291"/>
              <a:gd name="connsiteX3" fmla="*/ 0 w 9120917"/>
              <a:gd name="connsiteY3" fmla="*/ 525435 h 1906291"/>
              <a:gd name="connsiteX4" fmla="*/ 7857805 w 9120917"/>
              <a:gd name="connsiteY4" fmla="*/ 0 h 1906291"/>
              <a:gd name="connsiteX5" fmla="*/ 9120917 w 9120917"/>
              <a:gd name="connsiteY5" fmla="*/ 92990 h 190629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7841980 w 9120917"/>
              <a:gd name="connsiteY4" fmla="*/ 683774 h 1813301"/>
              <a:gd name="connsiteX5" fmla="*/ 9120917 w 9120917"/>
              <a:gd name="connsiteY5" fmla="*/ 0 h 1813301"/>
              <a:gd name="connsiteX0" fmla="*/ 9120917 w 9120917"/>
              <a:gd name="connsiteY0" fmla="*/ 0 h 1813301"/>
              <a:gd name="connsiteX1" fmla="*/ 9120917 w 9120917"/>
              <a:gd name="connsiteY1" fmla="*/ 1813301 h 1813301"/>
              <a:gd name="connsiteX2" fmla="*/ 7913 w 9120917"/>
              <a:gd name="connsiteY2" fmla="*/ 1813301 h 1813301"/>
              <a:gd name="connsiteX3" fmla="*/ 0 w 9120917"/>
              <a:gd name="connsiteY3" fmla="*/ 432445 h 1813301"/>
              <a:gd name="connsiteX4" fmla="*/ 9120917 w 9120917"/>
              <a:gd name="connsiteY4" fmla="*/ 0 h 1813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0917" h="1813301">
                <a:moveTo>
                  <a:pt x="9120917" y="0"/>
                </a:moveTo>
                <a:lnTo>
                  <a:pt x="9120917" y="1813301"/>
                </a:lnTo>
                <a:lnTo>
                  <a:pt x="7913" y="1813301"/>
                </a:lnTo>
                <a:cubicBezTo>
                  <a:pt x="5275" y="1353016"/>
                  <a:pt x="2638" y="892730"/>
                  <a:pt x="0" y="432445"/>
                </a:cubicBezTo>
                <a:lnTo>
                  <a:pt x="9120917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endParaRPr lang="de-DE" sz="2133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2791" y="189625"/>
            <a:ext cx="1207316" cy="528000"/>
          </a:xfrm>
          <a:prstGeom prst="rect">
            <a:avLst/>
          </a:prstGeom>
        </p:spPr>
      </p:pic>
      <p:sp>
        <p:nvSpPr>
          <p:cNvPr id="7" name="IFXSHAPE"/>
          <p:cNvSpPr>
            <a:spLocks noGrp="1"/>
          </p:cNvSpPr>
          <p:nvPr>
            <p:ph type="dt" sz="half" idx="15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1946348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Four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807964" y="6541008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279379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E09C145-0434-492D-9065-CCE29FDD1D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4" y="1268413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1" y="1268413"/>
            <a:ext cx="566538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4" y="3860801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1" y="3860801"/>
            <a:ext cx="566538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41008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991728097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0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11279379" y="6541008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C69F506-E295-4710-8A30-26DB892790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41008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6304"/>
            <a:ext cx="12192000" cy="36169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8"/>
            <a:ext cx="12192000" cy="906272"/>
          </a:xfrm>
          <a:prstGeom prst="rect">
            <a:avLst/>
          </a:prstGeom>
        </p:spPr>
      </p:pic>
      <p:sp>
        <p:nvSpPr>
          <p:cNvPr id="15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87552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idx="1"/>
          </p:nvPr>
        </p:nvSpPr>
        <p:spPr>
          <a:xfrm>
            <a:off x="334434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334432" y="6541008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933" b="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07547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  <p:sldLayoutId id="2147483782" r:id="rId19"/>
    <p:sldLayoutId id="2147483783" r:id="rId20"/>
    <p:sldLayoutId id="2147483729" r:id="rId21"/>
    <p:sldLayoutId id="2147483730" r:id="rId22"/>
    <p:sldLayoutId id="2147483762" r:id="rId23"/>
    <p:sldLayoutId id="2147483741" r:id="rId24"/>
    <p:sldLayoutId id="2147483731" r:id="rId25"/>
    <p:sldLayoutId id="2147483739" r:id="rId26"/>
    <p:sldLayoutId id="2147483761" r:id="rId2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533" b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9pPr>
    </p:titleStyle>
    <p:bodyStyle>
      <a:lvl1pPr marL="383990" indent="-38399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4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67981" indent="-38399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400">
          <a:solidFill>
            <a:schemeClr val="tx1"/>
          </a:solidFill>
          <a:latin typeface="Arial" panose="020B0604020202020204" pitchFamily="34" charset="0"/>
        </a:defRPr>
      </a:lvl2pPr>
      <a:lvl3pPr marL="1151971" indent="-383990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itchFamily="34" charset="0"/>
        <a:buChar char="–"/>
        <a:defRPr sz="2133" baseline="0">
          <a:solidFill>
            <a:schemeClr val="tx1"/>
          </a:solidFill>
          <a:latin typeface="Arial" panose="020B0604020202020204" pitchFamily="34" charset="0"/>
        </a:defRPr>
      </a:lvl3pPr>
      <a:lvl4pPr marL="1439964" indent="-287993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867" baseline="0">
          <a:solidFill>
            <a:schemeClr val="tx1"/>
          </a:solidFill>
          <a:latin typeface="Arial" panose="020B0604020202020204" pitchFamily="34" charset="0"/>
        </a:defRPr>
      </a:lvl4pPr>
      <a:lvl5pPr marL="1727957" indent="-287993" algn="l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Arial" panose="020B0604020202020204" pitchFamily="34" charset="0"/>
        </a:defRPr>
      </a:lvl5pPr>
      <a:lvl6pPr marL="1727957" indent="-287993" algn="l" rtl="0" eaLnBrk="1" fontAlgn="base" hangingPunct="1">
        <a:spcBef>
          <a:spcPts val="0"/>
        </a:spcBef>
        <a:spcAft>
          <a:spcPts val="400"/>
        </a:spcAft>
        <a:buClr>
          <a:schemeClr val="accent1"/>
        </a:buClr>
        <a:buFont typeface="Verdana" pitchFamily="34" charset="0"/>
        <a:buNone/>
        <a:defRPr sz="1867" baseline="0">
          <a:solidFill>
            <a:schemeClr val="tx1"/>
          </a:solidFill>
          <a:latin typeface="Verdana" pitchFamily="34" charset="0"/>
        </a:defRPr>
      </a:lvl6pPr>
      <a:lvl7pPr marL="3352716" indent="-304792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667">
          <a:solidFill>
            <a:srgbClr val="666666"/>
          </a:solidFill>
          <a:latin typeface="+mn-lt"/>
        </a:defRPr>
      </a:lvl7pPr>
      <a:lvl8pPr marL="3962301" indent="-304792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667">
          <a:solidFill>
            <a:srgbClr val="666666"/>
          </a:solidFill>
          <a:latin typeface="+mn-lt"/>
        </a:defRPr>
      </a:lvl8pPr>
      <a:lvl9pPr marL="4571886" indent="-304792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667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sldNum" sz="quarter" idx="4"/>
          </p:nvPr>
        </p:nvSpPr>
        <p:spPr>
          <a:xfrm>
            <a:off x="11279379" y="6541008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rgbClr val="928285"/>
              </a:buClr>
              <a:defRPr sz="1333" b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AB3AB6D3-EB69-40D3-9F2B-0E039F4C2C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IFXSHAPE"/>
          <p:cNvSpPr>
            <a:spLocks noGrp="1"/>
          </p:cNvSpPr>
          <p:nvPr>
            <p:ph type="ftr" sz="quarter" idx="3"/>
          </p:nvPr>
        </p:nvSpPr>
        <p:spPr>
          <a:xfrm>
            <a:off x="5807964" y="6541008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cxnSp>
        <p:nvCxnSpPr>
          <p:cNvPr id="9" name="Line Top">
            <a:extLst>
              <a:ext uri="{FF2B5EF4-FFF2-40B4-BE49-F238E27FC236}">
                <a16:creationId xmlns:a16="http://schemas.microsoft.com/office/drawing/2014/main" id="{F58AA643-AEA6-4443-BCBC-495B84238BF5}"/>
              </a:ext>
            </a:extLst>
          </p:cNvPr>
          <p:cNvCxnSpPr>
            <a:cxnSpLocks/>
          </p:cNvCxnSpPr>
          <p:nvPr>
            <p:custDataLst>
              <p:tags r:id="rId22"/>
            </p:custDataLst>
          </p:nvPr>
        </p:nvCxnSpPr>
        <p:spPr>
          <a:xfrm>
            <a:off x="334434" y="908721"/>
            <a:ext cx="11521017" cy="0"/>
          </a:xfrm>
          <a:prstGeom prst="line">
            <a:avLst/>
          </a:prstGeom>
          <a:ln w="9525">
            <a:solidFill>
              <a:srgbClr val="B0A5A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13068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US" noProof="0" dirty="0"/>
              <a:t>Click to edit title</a:t>
            </a:r>
          </a:p>
        </p:txBody>
      </p:sp>
      <p:sp>
        <p:nvSpPr>
          <p:cNvPr id="16" name="IFXSHAPE"/>
          <p:cNvSpPr>
            <a:spLocks noGrp="1"/>
          </p:cNvSpPr>
          <p:nvPr>
            <p:ph type="body" idx="1"/>
          </p:nvPr>
        </p:nvSpPr>
        <p:spPr>
          <a:xfrm>
            <a:off x="334434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  <a:p>
            <a:pPr lvl="5"/>
            <a:r>
              <a:rPr lang="en-US" noProof="0" dirty="0"/>
              <a:t>Sixth level</a:t>
            </a:r>
          </a:p>
          <a:p>
            <a:pPr lvl="6"/>
            <a:r>
              <a:rPr lang="en-US" noProof="0" dirty="0"/>
              <a:t>Seventh level</a:t>
            </a:r>
          </a:p>
          <a:p>
            <a:pPr lvl="7"/>
            <a:r>
              <a:rPr lang="en-US" noProof="0" dirty="0"/>
              <a:t>Eighth level</a:t>
            </a:r>
          </a:p>
          <a:p>
            <a:pPr lvl="8"/>
            <a:r>
              <a:rPr lang="en-US" noProof="0" dirty="0"/>
              <a:t>Ninth level</a:t>
            </a:r>
          </a:p>
        </p:txBody>
      </p:sp>
      <p:grpSp>
        <p:nvGrpSpPr>
          <p:cNvPr id="2" name="Logo">
            <a:extLst>
              <a:ext uri="{FF2B5EF4-FFF2-40B4-BE49-F238E27FC236}">
                <a16:creationId xmlns:a16="http://schemas.microsoft.com/office/drawing/2014/main" id="{09F6C2B3-52AF-4C87-8DA7-D88B6BD510D6}"/>
              </a:ext>
            </a:extLst>
          </p:cNvPr>
          <p:cNvGrpSpPr/>
          <p:nvPr/>
        </p:nvGrpSpPr>
        <p:grpSpPr>
          <a:xfrm>
            <a:off x="10659752" y="193689"/>
            <a:ext cx="1206736" cy="528057"/>
            <a:chOff x="10659752" y="193689"/>
            <a:chExt cx="1206736" cy="528057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481A94B-AD7D-4E10-A0F1-8388E7B440B1}"/>
                </a:ext>
              </a:extLst>
            </p:cNvPr>
            <p:cNvSpPr/>
            <p:nvPr/>
          </p:nvSpPr>
          <p:spPr>
            <a:xfrm>
              <a:off x="10819003" y="243412"/>
              <a:ext cx="932942" cy="305729"/>
            </a:xfrm>
            <a:custGeom>
              <a:avLst/>
              <a:gdLst>
                <a:gd name="connsiteX0" fmla="*/ 740052 w 932942"/>
                <a:gd name="connsiteY0" fmla="*/ 305729 h 305729"/>
                <a:gd name="connsiteX1" fmla="*/ 799239 w 932942"/>
                <a:gd name="connsiteY1" fmla="*/ 214181 h 305729"/>
                <a:gd name="connsiteX2" fmla="*/ 740052 w 932942"/>
                <a:gd name="connsiteY2" fmla="*/ 124761 h 305729"/>
                <a:gd name="connsiteX3" fmla="*/ 681717 w 932942"/>
                <a:gd name="connsiteY3" fmla="*/ 215032 h 305729"/>
                <a:gd name="connsiteX4" fmla="*/ 740052 w 932942"/>
                <a:gd name="connsiteY4" fmla="*/ 305729 h 305729"/>
                <a:gd name="connsiteX5" fmla="*/ 717910 w 932942"/>
                <a:gd name="connsiteY5" fmla="*/ 213755 h 305729"/>
                <a:gd name="connsiteX6" fmla="*/ 740052 w 932942"/>
                <a:gd name="connsiteY6" fmla="*/ 155419 h 305729"/>
                <a:gd name="connsiteX7" fmla="*/ 763046 w 932942"/>
                <a:gd name="connsiteY7" fmla="*/ 214606 h 305729"/>
                <a:gd name="connsiteX8" fmla="*/ 740904 w 932942"/>
                <a:gd name="connsiteY8" fmla="*/ 275923 h 305729"/>
                <a:gd name="connsiteX9" fmla="*/ 717910 w 932942"/>
                <a:gd name="connsiteY9" fmla="*/ 213755 h 305729"/>
                <a:gd name="connsiteX10" fmla="*/ 608904 w 932942"/>
                <a:gd name="connsiteY10" fmla="*/ 305729 h 305729"/>
                <a:gd name="connsiteX11" fmla="*/ 657871 w 932942"/>
                <a:gd name="connsiteY11" fmla="*/ 282735 h 305729"/>
                <a:gd name="connsiteX12" fmla="*/ 644671 w 932942"/>
                <a:gd name="connsiteY12" fmla="*/ 258039 h 305729"/>
                <a:gd name="connsiteX13" fmla="*/ 611884 w 932942"/>
                <a:gd name="connsiteY13" fmla="*/ 275071 h 305729"/>
                <a:gd name="connsiteX14" fmla="*/ 588039 w 932942"/>
                <a:gd name="connsiteY14" fmla="*/ 258890 h 305729"/>
                <a:gd name="connsiteX15" fmla="*/ 582929 w 932942"/>
                <a:gd name="connsiteY15" fmla="*/ 228658 h 305729"/>
                <a:gd name="connsiteX16" fmla="*/ 582929 w 932942"/>
                <a:gd name="connsiteY16" fmla="*/ 225252 h 305729"/>
                <a:gd name="connsiteX17" fmla="*/ 659575 w 932942"/>
                <a:gd name="connsiteY17" fmla="*/ 225252 h 305729"/>
                <a:gd name="connsiteX18" fmla="*/ 659575 w 932942"/>
                <a:gd name="connsiteY18" fmla="*/ 217587 h 305729"/>
                <a:gd name="connsiteX19" fmla="*/ 642968 w 932942"/>
                <a:gd name="connsiteY19" fmla="*/ 143071 h 305729"/>
                <a:gd name="connsiteX20" fmla="*/ 604645 w 932942"/>
                <a:gd name="connsiteY20" fmla="*/ 124761 h 305729"/>
                <a:gd name="connsiteX21" fmla="*/ 563342 w 932942"/>
                <a:gd name="connsiteY21" fmla="*/ 147329 h 305729"/>
                <a:gd name="connsiteX22" fmla="*/ 547587 w 932942"/>
                <a:gd name="connsiteY22" fmla="*/ 215032 h 305729"/>
                <a:gd name="connsiteX23" fmla="*/ 608904 w 932942"/>
                <a:gd name="connsiteY23" fmla="*/ 305729 h 305729"/>
                <a:gd name="connsiteX24" fmla="*/ 605071 w 932942"/>
                <a:gd name="connsiteY24" fmla="*/ 152865 h 305729"/>
                <a:gd name="connsiteX25" fmla="*/ 622104 w 932942"/>
                <a:gd name="connsiteY25" fmla="*/ 165213 h 305729"/>
                <a:gd name="connsiteX26" fmla="*/ 625936 w 932942"/>
                <a:gd name="connsiteY26" fmla="*/ 197148 h 305729"/>
                <a:gd name="connsiteX27" fmla="*/ 582929 w 932942"/>
                <a:gd name="connsiteY27" fmla="*/ 197148 h 305729"/>
                <a:gd name="connsiteX28" fmla="*/ 605071 w 932942"/>
                <a:gd name="connsiteY28" fmla="*/ 152865 h 305729"/>
                <a:gd name="connsiteX29" fmla="*/ 827342 w 932942"/>
                <a:gd name="connsiteY29" fmla="*/ 301471 h 305729"/>
                <a:gd name="connsiteX30" fmla="*/ 860555 w 932942"/>
                <a:gd name="connsiteY30" fmla="*/ 301471 h 305729"/>
                <a:gd name="connsiteX31" fmla="*/ 860555 w 932942"/>
                <a:gd name="connsiteY31" fmla="*/ 173729 h 305729"/>
                <a:gd name="connsiteX32" fmla="*/ 884826 w 932942"/>
                <a:gd name="connsiteY32" fmla="*/ 158400 h 305729"/>
                <a:gd name="connsiteX33" fmla="*/ 895897 w 932942"/>
                <a:gd name="connsiteY33" fmla="*/ 162658 h 305729"/>
                <a:gd name="connsiteX34" fmla="*/ 899730 w 932942"/>
                <a:gd name="connsiteY34" fmla="*/ 185226 h 305729"/>
                <a:gd name="connsiteX35" fmla="*/ 899730 w 932942"/>
                <a:gd name="connsiteY35" fmla="*/ 301471 h 305729"/>
                <a:gd name="connsiteX36" fmla="*/ 932942 w 932942"/>
                <a:gd name="connsiteY36" fmla="*/ 301471 h 305729"/>
                <a:gd name="connsiteX37" fmla="*/ 932942 w 932942"/>
                <a:gd name="connsiteY37" fmla="*/ 169897 h 305729"/>
                <a:gd name="connsiteX38" fmla="*/ 924852 w 932942"/>
                <a:gd name="connsiteY38" fmla="*/ 138387 h 305729"/>
                <a:gd name="connsiteX39" fmla="*/ 897601 w 932942"/>
                <a:gd name="connsiteY39" fmla="*/ 126039 h 305729"/>
                <a:gd name="connsiteX40" fmla="*/ 858000 w 932942"/>
                <a:gd name="connsiteY40" fmla="*/ 145200 h 305729"/>
                <a:gd name="connsiteX41" fmla="*/ 853742 w 932942"/>
                <a:gd name="connsiteY41" fmla="*/ 124761 h 305729"/>
                <a:gd name="connsiteX42" fmla="*/ 822659 w 932942"/>
                <a:gd name="connsiteY42" fmla="*/ 132852 h 305729"/>
                <a:gd name="connsiteX43" fmla="*/ 826917 w 932942"/>
                <a:gd name="connsiteY43" fmla="*/ 174581 h 305729"/>
                <a:gd name="connsiteX44" fmla="*/ 826917 w 932942"/>
                <a:gd name="connsiteY44" fmla="*/ 301471 h 305729"/>
                <a:gd name="connsiteX45" fmla="*/ 441562 w 932942"/>
                <a:gd name="connsiteY45" fmla="*/ 145200 h 305729"/>
                <a:gd name="connsiteX46" fmla="*/ 437304 w 932942"/>
                <a:gd name="connsiteY46" fmla="*/ 124761 h 305729"/>
                <a:gd name="connsiteX47" fmla="*/ 406220 w 932942"/>
                <a:gd name="connsiteY47" fmla="*/ 132852 h 305729"/>
                <a:gd name="connsiteX48" fmla="*/ 410478 w 932942"/>
                <a:gd name="connsiteY48" fmla="*/ 174581 h 305729"/>
                <a:gd name="connsiteX49" fmla="*/ 410478 w 932942"/>
                <a:gd name="connsiteY49" fmla="*/ 301045 h 305729"/>
                <a:gd name="connsiteX50" fmla="*/ 443691 w 932942"/>
                <a:gd name="connsiteY50" fmla="*/ 301045 h 305729"/>
                <a:gd name="connsiteX51" fmla="*/ 443691 w 932942"/>
                <a:gd name="connsiteY51" fmla="*/ 173303 h 305729"/>
                <a:gd name="connsiteX52" fmla="*/ 467962 w 932942"/>
                <a:gd name="connsiteY52" fmla="*/ 157974 h 305729"/>
                <a:gd name="connsiteX53" fmla="*/ 479033 w 932942"/>
                <a:gd name="connsiteY53" fmla="*/ 162232 h 305729"/>
                <a:gd name="connsiteX54" fmla="*/ 482865 w 932942"/>
                <a:gd name="connsiteY54" fmla="*/ 184800 h 305729"/>
                <a:gd name="connsiteX55" fmla="*/ 482865 w 932942"/>
                <a:gd name="connsiteY55" fmla="*/ 301045 h 305729"/>
                <a:gd name="connsiteX56" fmla="*/ 516078 w 932942"/>
                <a:gd name="connsiteY56" fmla="*/ 301045 h 305729"/>
                <a:gd name="connsiteX57" fmla="*/ 516078 w 932942"/>
                <a:gd name="connsiteY57" fmla="*/ 169897 h 305729"/>
                <a:gd name="connsiteX58" fmla="*/ 507987 w 932942"/>
                <a:gd name="connsiteY58" fmla="*/ 138387 h 305729"/>
                <a:gd name="connsiteX59" fmla="*/ 480736 w 932942"/>
                <a:gd name="connsiteY59" fmla="*/ 126039 h 305729"/>
                <a:gd name="connsiteX60" fmla="*/ 441562 w 932942"/>
                <a:gd name="connsiteY60" fmla="*/ 145200 h 305729"/>
                <a:gd name="connsiteX61" fmla="*/ 35342 w 932942"/>
                <a:gd name="connsiteY61" fmla="*/ 70684 h 305729"/>
                <a:gd name="connsiteX62" fmla="*/ 70684 w 932942"/>
                <a:gd name="connsiteY62" fmla="*/ 35342 h 305729"/>
                <a:gd name="connsiteX63" fmla="*/ 35342 w 932942"/>
                <a:gd name="connsiteY63" fmla="*/ 0 h 305729"/>
                <a:gd name="connsiteX64" fmla="*/ 0 w 932942"/>
                <a:gd name="connsiteY64" fmla="*/ 35342 h 305729"/>
                <a:gd name="connsiteX65" fmla="*/ 35342 w 932942"/>
                <a:gd name="connsiteY65" fmla="*/ 70684 h 305729"/>
                <a:gd name="connsiteX66" fmla="*/ 198426 w 932942"/>
                <a:gd name="connsiteY66" fmla="*/ 301471 h 305729"/>
                <a:gd name="connsiteX67" fmla="*/ 198426 w 932942"/>
                <a:gd name="connsiteY67" fmla="*/ 169897 h 305729"/>
                <a:gd name="connsiteX68" fmla="*/ 190336 w 932942"/>
                <a:gd name="connsiteY68" fmla="*/ 138387 h 305729"/>
                <a:gd name="connsiteX69" fmla="*/ 163084 w 932942"/>
                <a:gd name="connsiteY69" fmla="*/ 126039 h 305729"/>
                <a:gd name="connsiteX70" fmla="*/ 123484 w 932942"/>
                <a:gd name="connsiteY70" fmla="*/ 145200 h 305729"/>
                <a:gd name="connsiteX71" fmla="*/ 119226 w 932942"/>
                <a:gd name="connsiteY71" fmla="*/ 124761 h 305729"/>
                <a:gd name="connsiteX72" fmla="*/ 88568 w 932942"/>
                <a:gd name="connsiteY72" fmla="*/ 133277 h 305729"/>
                <a:gd name="connsiteX73" fmla="*/ 92826 w 932942"/>
                <a:gd name="connsiteY73" fmla="*/ 175006 h 305729"/>
                <a:gd name="connsiteX74" fmla="*/ 92826 w 932942"/>
                <a:gd name="connsiteY74" fmla="*/ 301471 h 305729"/>
                <a:gd name="connsiteX75" fmla="*/ 126039 w 932942"/>
                <a:gd name="connsiteY75" fmla="*/ 301471 h 305729"/>
                <a:gd name="connsiteX76" fmla="*/ 126039 w 932942"/>
                <a:gd name="connsiteY76" fmla="*/ 173729 h 305729"/>
                <a:gd name="connsiteX77" fmla="*/ 150310 w 932942"/>
                <a:gd name="connsiteY77" fmla="*/ 158400 h 305729"/>
                <a:gd name="connsiteX78" fmla="*/ 161381 w 932942"/>
                <a:gd name="connsiteY78" fmla="*/ 162658 h 305729"/>
                <a:gd name="connsiteX79" fmla="*/ 165213 w 932942"/>
                <a:gd name="connsiteY79" fmla="*/ 185226 h 305729"/>
                <a:gd name="connsiteX80" fmla="*/ 165213 w 932942"/>
                <a:gd name="connsiteY80" fmla="*/ 301471 h 305729"/>
                <a:gd name="connsiteX81" fmla="*/ 198426 w 932942"/>
                <a:gd name="connsiteY81" fmla="*/ 301471 h 305729"/>
                <a:gd name="connsiteX82" fmla="*/ 351291 w 932942"/>
                <a:gd name="connsiteY82" fmla="*/ 61316 h 305729"/>
                <a:gd name="connsiteX83" fmla="*/ 329149 w 932942"/>
                <a:gd name="connsiteY83" fmla="*/ 83458 h 305729"/>
                <a:gd name="connsiteX84" fmla="*/ 350865 w 932942"/>
                <a:gd name="connsiteY84" fmla="*/ 105600 h 305729"/>
                <a:gd name="connsiteX85" fmla="*/ 373007 w 932942"/>
                <a:gd name="connsiteY85" fmla="*/ 83458 h 305729"/>
                <a:gd name="connsiteX86" fmla="*/ 351291 w 932942"/>
                <a:gd name="connsiteY86" fmla="*/ 61316 h 305729"/>
                <a:gd name="connsiteX87" fmla="*/ 19587 w 932942"/>
                <a:gd name="connsiteY87" fmla="*/ 301471 h 305729"/>
                <a:gd name="connsiteX88" fmla="*/ 52800 w 932942"/>
                <a:gd name="connsiteY88" fmla="*/ 301471 h 305729"/>
                <a:gd name="connsiteX89" fmla="*/ 52800 w 932942"/>
                <a:gd name="connsiteY89" fmla="*/ 94103 h 305729"/>
                <a:gd name="connsiteX90" fmla="*/ 19587 w 932942"/>
                <a:gd name="connsiteY90" fmla="*/ 98361 h 305729"/>
                <a:gd name="connsiteX91" fmla="*/ 19587 w 932942"/>
                <a:gd name="connsiteY91" fmla="*/ 301471 h 305729"/>
                <a:gd name="connsiteX92" fmla="*/ 290826 w 932942"/>
                <a:gd name="connsiteY92" fmla="*/ 81755 h 305729"/>
                <a:gd name="connsiteX93" fmla="*/ 306581 w 932942"/>
                <a:gd name="connsiteY93" fmla="*/ 86865 h 305729"/>
                <a:gd name="connsiteX94" fmla="*/ 315949 w 932942"/>
                <a:gd name="connsiteY94" fmla="*/ 60890 h 305729"/>
                <a:gd name="connsiteX95" fmla="*/ 284865 w 932942"/>
                <a:gd name="connsiteY95" fmla="*/ 51523 h 305729"/>
                <a:gd name="connsiteX96" fmla="*/ 259316 w 932942"/>
                <a:gd name="connsiteY96" fmla="*/ 60039 h 305729"/>
                <a:gd name="connsiteX97" fmla="*/ 242710 w 932942"/>
                <a:gd name="connsiteY97" fmla="*/ 106026 h 305729"/>
                <a:gd name="connsiteX98" fmla="*/ 243136 w 932942"/>
                <a:gd name="connsiteY98" fmla="*/ 128594 h 305729"/>
                <a:gd name="connsiteX99" fmla="*/ 231639 w 932942"/>
                <a:gd name="connsiteY99" fmla="*/ 128594 h 305729"/>
                <a:gd name="connsiteX100" fmla="*/ 231639 w 932942"/>
                <a:gd name="connsiteY100" fmla="*/ 157974 h 305729"/>
                <a:gd name="connsiteX101" fmla="*/ 243136 w 932942"/>
                <a:gd name="connsiteY101" fmla="*/ 157974 h 305729"/>
                <a:gd name="connsiteX102" fmla="*/ 243136 w 932942"/>
                <a:gd name="connsiteY102" fmla="*/ 301045 h 305729"/>
                <a:gd name="connsiteX103" fmla="*/ 277200 w 932942"/>
                <a:gd name="connsiteY103" fmla="*/ 301045 h 305729"/>
                <a:gd name="connsiteX104" fmla="*/ 277200 w 932942"/>
                <a:gd name="connsiteY104" fmla="*/ 158400 h 305729"/>
                <a:gd name="connsiteX105" fmla="*/ 302323 w 932942"/>
                <a:gd name="connsiteY105" fmla="*/ 158400 h 305729"/>
                <a:gd name="connsiteX106" fmla="*/ 308710 w 932942"/>
                <a:gd name="connsiteY106" fmla="*/ 129019 h 305729"/>
                <a:gd name="connsiteX107" fmla="*/ 277626 w 932942"/>
                <a:gd name="connsiteY107" fmla="*/ 129019 h 305729"/>
                <a:gd name="connsiteX108" fmla="*/ 277626 w 932942"/>
                <a:gd name="connsiteY108" fmla="*/ 102619 h 305729"/>
                <a:gd name="connsiteX109" fmla="*/ 290826 w 932942"/>
                <a:gd name="connsiteY109" fmla="*/ 81755 h 305729"/>
                <a:gd name="connsiteX110" fmla="*/ 334258 w 932942"/>
                <a:gd name="connsiteY110" fmla="*/ 301471 h 305729"/>
                <a:gd name="connsiteX111" fmla="*/ 367897 w 932942"/>
                <a:gd name="connsiteY111" fmla="*/ 301471 h 305729"/>
                <a:gd name="connsiteX112" fmla="*/ 367897 w 932942"/>
                <a:gd name="connsiteY112" fmla="*/ 126039 h 305729"/>
                <a:gd name="connsiteX113" fmla="*/ 334258 w 932942"/>
                <a:gd name="connsiteY113" fmla="*/ 130297 h 305729"/>
                <a:gd name="connsiteX114" fmla="*/ 334258 w 932942"/>
                <a:gd name="connsiteY114" fmla="*/ 301471 h 305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932942" h="305729">
                  <a:moveTo>
                    <a:pt x="740052" y="305729"/>
                  </a:moveTo>
                  <a:cubicBezTo>
                    <a:pt x="785188" y="305729"/>
                    <a:pt x="799239" y="258039"/>
                    <a:pt x="799239" y="214181"/>
                  </a:cubicBezTo>
                  <a:cubicBezTo>
                    <a:pt x="799239" y="155419"/>
                    <a:pt x="774542" y="124761"/>
                    <a:pt x="740052" y="124761"/>
                  </a:cubicBezTo>
                  <a:cubicBezTo>
                    <a:pt x="696620" y="124761"/>
                    <a:pt x="681291" y="172452"/>
                    <a:pt x="681717" y="215032"/>
                  </a:cubicBezTo>
                  <a:cubicBezTo>
                    <a:pt x="682142" y="257187"/>
                    <a:pt x="694065" y="305729"/>
                    <a:pt x="740052" y="305729"/>
                  </a:cubicBezTo>
                  <a:close/>
                  <a:moveTo>
                    <a:pt x="717910" y="213755"/>
                  </a:moveTo>
                  <a:cubicBezTo>
                    <a:pt x="717910" y="196297"/>
                    <a:pt x="717910" y="155419"/>
                    <a:pt x="740052" y="155419"/>
                  </a:cubicBezTo>
                  <a:cubicBezTo>
                    <a:pt x="763897" y="155419"/>
                    <a:pt x="763046" y="195871"/>
                    <a:pt x="763046" y="214606"/>
                  </a:cubicBezTo>
                  <a:cubicBezTo>
                    <a:pt x="763046" y="232490"/>
                    <a:pt x="763046" y="275923"/>
                    <a:pt x="740904" y="275923"/>
                  </a:cubicBezTo>
                  <a:cubicBezTo>
                    <a:pt x="717059" y="275497"/>
                    <a:pt x="717910" y="232065"/>
                    <a:pt x="717910" y="213755"/>
                  </a:cubicBezTo>
                  <a:close/>
                  <a:moveTo>
                    <a:pt x="608904" y="305729"/>
                  </a:moveTo>
                  <a:cubicBezTo>
                    <a:pt x="627213" y="305729"/>
                    <a:pt x="642968" y="298490"/>
                    <a:pt x="657871" y="282735"/>
                  </a:cubicBezTo>
                  <a:lnTo>
                    <a:pt x="644671" y="258039"/>
                  </a:lnTo>
                  <a:cubicBezTo>
                    <a:pt x="634452" y="269110"/>
                    <a:pt x="624233" y="275071"/>
                    <a:pt x="611884" y="275071"/>
                  </a:cubicBezTo>
                  <a:cubicBezTo>
                    <a:pt x="601665" y="275071"/>
                    <a:pt x="593149" y="269110"/>
                    <a:pt x="588039" y="258890"/>
                  </a:cubicBezTo>
                  <a:cubicBezTo>
                    <a:pt x="583781" y="249948"/>
                    <a:pt x="582929" y="239729"/>
                    <a:pt x="582929" y="228658"/>
                  </a:cubicBezTo>
                  <a:lnTo>
                    <a:pt x="582929" y="225252"/>
                  </a:lnTo>
                  <a:lnTo>
                    <a:pt x="659575" y="225252"/>
                  </a:lnTo>
                  <a:lnTo>
                    <a:pt x="659575" y="217587"/>
                  </a:lnTo>
                  <a:cubicBezTo>
                    <a:pt x="659575" y="179690"/>
                    <a:pt x="654891" y="158826"/>
                    <a:pt x="642968" y="143071"/>
                  </a:cubicBezTo>
                  <a:cubicBezTo>
                    <a:pt x="634026" y="131148"/>
                    <a:pt x="620826" y="124761"/>
                    <a:pt x="604645" y="124761"/>
                  </a:cubicBezTo>
                  <a:cubicBezTo>
                    <a:pt x="587613" y="124761"/>
                    <a:pt x="573562" y="132426"/>
                    <a:pt x="563342" y="147329"/>
                  </a:cubicBezTo>
                  <a:cubicBezTo>
                    <a:pt x="552271" y="163510"/>
                    <a:pt x="547587" y="185226"/>
                    <a:pt x="547587" y="215032"/>
                  </a:cubicBezTo>
                  <a:cubicBezTo>
                    <a:pt x="547162" y="272090"/>
                    <a:pt x="569729" y="305729"/>
                    <a:pt x="608904" y="305729"/>
                  </a:cubicBezTo>
                  <a:close/>
                  <a:moveTo>
                    <a:pt x="605071" y="152865"/>
                  </a:moveTo>
                  <a:cubicBezTo>
                    <a:pt x="613587" y="152865"/>
                    <a:pt x="618697" y="157548"/>
                    <a:pt x="622104" y="165213"/>
                  </a:cubicBezTo>
                  <a:cubicBezTo>
                    <a:pt x="624658" y="172026"/>
                    <a:pt x="625936" y="183523"/>
                    <a:pt x="625936" y="197148"/>
                  </a:cubicBezTo>
                  <a:lnTo>
                    <a:pt x="582929" y="197148"/>
                  </a:lnTo>
                  <a:cubicBezTo>
                    <a:pt x="583355" y="166916"/>
                    <a:pt x="589742" y="152865"/>
                    <a:pt x="605071" y="152865"/>
                  </a:cubicBezTo>
                  <a:close/>
                  <a:moveTo>
                    <a:pt x="827342" y="301471"/>
                  </a:moveTo>
                  <a:lnTo>
                    <a:pt x="860555" y="301471"/>
                  </a:lnTo>
                  <a:lnTo>
                    <a:pt x="860555" y="173729"/>
                  </a:lnTo>
                  <a:cubicBezTo>
                    <a:pt x="868646" y="163935"/>
                    <a:pt x="878013" y="158400"/>
                    <a:pt x="884826" y="158400"/>
                  </a:cubicBezTo>
                  <a:cubicBezTo>
                    <a:pt x="889084" y="158400"/>
                    <a:pt x="893342" y="159252"/>
                    <a:pt x="895897" y="162658"/>
                  </a:cubicBezTo>
                  <a:cubicBezTo>
                    <a:pt x="898452" y="166490"/>
                    <a:pt x="899730" y="172026"/>
                    <a:pt x="899730" y="185226"/>
                  </a:cubicBezTo>
                  <a:lnTo>
                    <a:pt x="899730" y="301471"/>
                  </a:lnTo>
                  <a:lnTo>
                    <a:pt x="932942" y="301471"/>
                  </a:lnTo>
                  <a:lnTo>
                    <a:pt x="932942" y="169897"/>
                  </a:lnTo>
                  <a:cubicBezTo>
                    <a:pt x="932942" y="158400"/>
                    <a:pt x="931665" y="146903"/>
                    <a:pt x="924852" y="138387"/>
                  </a:cubicBezTo>
                  <a:cubicBezTo>
                    <a:pt x="918891" y="130723"/>
                    <a:pt x="909523" y="126039"/>
                    <a:pt x="897601" y="126039"/>
                  </a:cubicBezTo>
                  <a:cubicBezTo>
                    <a:pt x="882272" y="126039"/>
                    <a:pt x="866517" y="134981"/>
                    <a:pt x="858000" y="145200"/>
                  </a:cubicBezTo>
                  <a:cubicBezTo>
                    <a:pt x="857575" y="136258"/>
                    <a:pt x="854594" y="127742"/>
                    <a:pt x="853742" y="124761"/>
                  </a:cubicBezTo>
                  <a:lnTo>
                    <a:pt x="822659" y="132852"/>
                  </a:lnTo>
                  <a:cubicBezTo>
                    <a:pt x="824362" y="142219"/>
                    <a:pt x="826917" y="153716"/>
                    <a:pt x="826917" y="174581"/>
                  </a:cubicBezTo>
                  <a:lnTo>
                    <a:pt x="826917" y="301471"/>
                  </a:lnTo>
                  <a:close/>
                  <a:moveTo>
                    <a:pt x="441562" y="145200"/>
                  </a:moveTo>
                  <a:cubicBezTo>
                    <a:pt x="441136" y="136258"/>
                    <a:pt x="438155" y="127742"/>
                    <a:pt x="437304" y="124761"/>
                  </a:cubicBezTo>
                  <a:lnTo>
                    <a:pt x="406220" y="132852"/>
                  </a:lnTo>
                  <a:cubicBezTo>
                    <a:pt x="407923" y="142219"/>
                    <a:pt x="410478" y="153716"/>
                    <a:pt x="410478" y="174581"/>
                  </a:cubicBezTo>
                  <a:lnTo>
                    <a:pt x="410478" y="301045"/>
                  </a:lnTo>
                  <a:lnTo>
                    <a:pt x="443691" y="301045"/>
                  </a:lnTo>
                  <a:lnTo>
                    <a:pt x="443691" y="173303"/>
                  </a:lnTo>
                  <a:cubicBezTo>
                    <a:pt x="451781" y="163510"/>
                    <a:pt x="461149" y="157974"/>
                    <a:pt x="467962" y="157974"/>
                  </a:cubicBezTo>
                  <a:cubicBezTo>
                    <a:pt x="472220" y="157974"/>
                    <a:pt x="476478" y="158826"/>
                    <a:pt x="479033" y="162232"/>
                  </a:cubicBezTo>
                  <a:cubicBezTo>
                    <a:pt x="481587" y="166065"/>
                    <a:pt x="482865" y="171600"/>
                    <a:pt x="482865" y="184800"/>
                  </a:cubicBezTo>
                  <a:lnTo>
                    <a:pt x="482865" y="301045"/>
                  </a:lnTo>
                  <a:lnTo>
                    <a:pt x="516078" y="301045"/>
                  </a:lnTo>
                  <a:lnTo>
                    <a:pt x="516078" y="169897"/>
                  </a:lnTo>
                  <a:cubicBezTo>
                    <a:pt x="516078" y="158400"/>
                    <a:pt x="514800" y="146903"/>
                    <a:pt x="507987" y="138387"/>
                  </a:cubicBezTo>
                  <a:cubicBezTo>
                    <a:pt x="502026" y="130723"/>
                    <a:pt x="492658" y="126039"/>
                    <a:pt x="480736" y="126039"/>
                  </a:cubicBezTo>
                  <a:cubicBezTo>
                    <a:pt x="465833" y="126039"/>
                    <a:pt x="450078" y="134981"/>
                    <a:pt x="441562" y="145200"/>
                  </a:cubicBezTo>
                  <a:close/>
                  <a:moveTo>
                    <a:pt x="35342" y="70684"/>
                  </a:moveTo>
                  <a:cubicBezTo>
                    <a:pt x="54929" y="70684"/>
                    <a:pt x="70684" y="54929"/>
                    <a:pt x="70684" y="35342"/>
                  </a:cubicBezTo>
                  <a:cubicBezTo>
                    <a:pt x="70684" y="15755"/>
                    <a:pt x="54929" y="0"/>
                    <a:pt x="35342" y="0"/>
                  </a:cubicBezTo>
                  <a:cubicBezTo>
                    <a:pt x="15755" y="0"/>
                    <a:pt x="0" y="15755"/>
                    <a:pt x="0" y="35342"/>
                  </a:cubicBezTo>
                  <a:cubicBezTo>
                    <a:pt x="0" y="54929"/>
                    <a:pt x="15755" y="70684"/>
                    <a:pt x="35342" y="70684"/>
                  </a:cubicBezTo>
                  <a:close/>
                  <a:moveTo>
                    <a:pt x="198426" y="301471"/>
                  </a:moveTo>
                  <a:lnTo>
                    <a:pt x="198426" y="169897"/>
                  </a:lnTo>
                  <a:cubicBezTo>
                    <a:pt x="198426" y="158400"/>
                    <a:pt x="197148" y="146903"/>
                    <a:pt x="190336" y="138387"/>
                  </a:cubicBezTo>
                  <a:cubicBezTo>
                    <a:pt x="184374" y="130723"/>
                    <a:pt x="175007" y="126039"/>
                    <a:pt x="163084" y="126039"/>
                  </a:cubicBezTo>
                  <a:cubicBezTo>
                    <a:pt x="147755" y="126039"/>
                    <a:pt x="132000" y="134981"/>
                    <a:pt x="123484" y="145200"/>
                  </a:cubicBezTo>
                  <a:cubicBezTo>
                    <a:pt x="123058" y="136258"/>
                    <a:pt x="120077" y="127742"/>
                    <a:pt x="119226" y="124761"/>
                  </a:cubicBezTo>
                  <a:lnTo>
                    <a:pt x="88568" y="133277"/>
                  </a:lnTo>
                  <a:cubicBezTo>
                    <a:pt x="90271" y="142645"/>
                    <a:pt x="92826" y="154142"/>
                    <a:pt x="92826" y="175006"/>
                  </a:cubicBezTo>
                  <a:lnTo>
                    <a:pt x="92826" y="301471"/>
                  </a:lnTo>
                  <a:lnTo>
                    <a:pt x="126039" y="301471"/>
                  </a:lnTo>
                  <a:lnTo>
                    <a:pt x="126039" y="173729"/>
                  </a:lnTo>
                  <a:cubicBezTo>
                    <a:pt x="134129" y="163935"/>
                    <a:pt x="143497" y="158400"/>
                    <a:pt x="150310" y="158400"/>
                  </a:cubicBezTo>
                  <a:cubicBezTo>
                    <a:pt x="154568" y="158400"/>
                    <a:pt x="158826" y="159252"/>
                    <a:pt x="161381" y="162658"/>
                  </a:cubicBezTo>
                  <a:cubicBezTo>
                    <a:pt x="163936" y="166490"/>
                    <a:pt x="165213" y="172026"/>
                    <a:pt x="165213" y="185226"/>
                  </a:cubicBezTo>
                  <a:lnTo>
                    <a:pt x="165213" y="301471"/>
                  </a:lnTo>
                  <a:lnTo>
                    <a:pt x="198426" y="301471"/>
                  </a:lnTo>
                  <a:close/>
                  <a:moveTo>
                    <a:pt x="351291" y="61316"/>
                  </a:moveTo>
                  <a:cubicBezTo>
                    <a:pt x="338942" y="61316"/>
                    <a:pt x="329149" y="71110"/>
                    <a:pt x="329149" y="83458"/>
                  </a:cubicBezTo>
                  <a:cubicBezTo>
                    <a:pt x="329149" y="95806"/>
                    <a:pt x="338942" y="105600"/>
                    <a:pt x="350865" y="105600"/>
                  </a:cubicBezTo>
                  <a:cubicBezTo>
                    <a:pt x="363213" y="105600"/>
                    <a:pt x="373007" y="95806"/>
                    <a:pt x="373007" y="83458"/>
                  </a:cubicBezTo>
                  <a:cubicBezTo>
                    <a:pt x="373007" y="71110"/>
                    <a:pt x="363213" y="61316"/>
                    <a:pt x="351291" y="61316"/>
                  </a:cubicBezTo>
                  <a:close/>
                  <a:moveTo>
                    <a:pt x="19587" y="301471"/>
                  </a:moveTo>
                  <a:lnTo>
                    <a:pt x="52800" y="301471"/>
                  </a:lnTo>
                  <a:lnTo>
                    <a:pt x="52800" y="94103"/>
                  </a:lnTo>
                  <a:lnTo>
                    <a:pt x="19587" y="98361"/>
                  </a:lnTo>
                  <a:lnTo>
                    <a:pt x="19587" y="301471"/>
                  </a:lnTo>
                  <a:close/>
                  <a:moveTo>
                    <a:pt x="290826" y="81755"/>
                  </a:moveTo>
                  <a:cubicBezTo>
                    <a:pt x="296787" y="81755"/>
                    <a:pt x="302749" y="83884"/>
                    <a:pt x="306581" y="86865"/>
                  </a:cubicBezTo>
                  <a:lnTo>
                    <a:pt x="315949" y="60890"/>
                  </a:lnTo>
                  <a:cubicBezTo>
                    <a:pt x="307007" y="54503"/>
                    <a:pt x="297213" y="51523"/>
                    <a:pt x="284865" y="51523"/>
                  </a:cubicBezTo>
                  <a:cubicBezTo>
                    <a:pt x="276349" y="51523"/>
                    <a:pt x="267407" y="53652"/>
                    <a:pt x="259316" y="60039"/>
                  </a:cubicBezTo>
                  <a:cubicBezTo>
                    <a:pt x="251226" y="66852"/>
                    <a:pt x="242710" y="80477"/>
                    <a:pt x="242710" y="106026"/>
                  </a:cubicBezTo>
                  <a:cubicBezTo>
                    <a:pt x="242710" y="117097"/>
                    <a:pt x="243136" y="128594"/>
                    <a:pt x="243136" y="128594"/>
                  </a:cubicBezTo>
                  <a:lnTo>
                    <a:pt x="231639" y="128594"/>
                  </a:lnTo>
                  <a:lnTo>
                    <a:pt x="231639" y="157974"/>
                  </a:lnTo>
                  <a:lnTo>
                    <a:pt x="243136" y="157974"/>
                  </a:lnTo>
                  <a:lnTo>
                    <a:pt x="243136" y="301045"/>
                  </a:lnTo>
                  <a:lnTo>
                    <a:pt x="277200" y="301045"/>
                  </a:lnTo>
                  <a:lnTo>
                    <a:pt x="277200" y="158400"/>
                  </a:lnTo>
                  <a:lnTo>
                    <a:pt x="302323" y="158400"/>
                  </a:lnTo>
                  <a:lnTo>
                    <a:pt x="308710" y="129019"/>
                  </a:lnTo>
                  <a:lnTo>
                    <a:pt x="277626" y="129019"/>
                  </a:lnTo>
                  <a:lnTo>
                    <a:pt x="277626" y="102619"/>
                  </a:lnTo>
                  <a:cubicBezTo>
                    <a:pt x="277626" y="89845"/>
                    <a:pt x="282736" y="81755"/>
                    <a:pt x="290826" y="81755"/>
                  </a:cubicBezTo>
                  <a:close/>
                  <a:moveTo>
                    <a:pt x="334258" y="301471"/>
                  </a:moveTo>
                  <a:lnTo>
                    <a:pt x="367897" y="301471"/>
                  </a:lnTo>
                  <a:lnTo>
                    <a:pt x="367897" y="126039"/>
                  </a:lnTo>
                  <a:lnTo>
                    <a:pt x="334258" y="130297"/>
                  </a:lnTo>
                  <a:lnTo>
                    <a:pt x="334258" y="301471"/>
                  </a:lnTo>
                  <a:close/>
                </a:path>
              </a:pathLst>
            </a:custGeom>
            <a:solidFill>
              <a:srgbClr val="005DA9"/>
            </a:solidFill>
            <a:ln w="42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3DFC8B-687C-41DA-A4C3-866145B61F3A}"/>
                </a:ext>
              </a:extLst>
            </p:cNvPr>
            <p:cNvSpPr/>
            <p:nvPr/>
          </p:nvSpPr>
          <p:spPr>
            <a:xfrm>
              <a:off x="10659752" y="193689"/>
              <a:ext cx="1206736" cy="528057"/>
            </a:xfrm>
            <a:custGeom>
              <a:avLst/>
              <a:gdLst>
                <a:gd name="connsiteX0" fmla="*/ 1024065 w 1206736"/>
                <a:gd name="connsiteY0" fmla="*/ 444872 h 528057"/>
                <a:gd name="connsiteX1" fmla="*/ 641265 w 1206736"/>
                <a:gd name="connsiteY1" fmla="*/ 492562 h 528057"/>
                <a:gd name="connsiteX2" fmla="*/ 67703 w 1206736"/>
                <a:gd name="connsiteY2" fmla="*/ 261349 h 528057"/>
                <a:gd name="connsiteX3" fmla="*/ 165639 w 1206736"/>
                <a:gd name="connsiteY3" fmla="*/ 122962 h 528057"/>
                <a:gd name="connsiteX4" fmla="*/ 146478 w 1206736"/>
                <a:gd name="connsiteY4" fmla="*/ 85491 h 528057"/>
                <a:gd name="connsiteX5" fmla="*/ 0 w 1206736"/>
                <a:gd name="connsiteY5" fmla="*/ 265181 h 528057"/>
                <a:gd name="connsiteX6" fmla="*/ 644671 w 1206736"/>
                <a:gd name="connsiteY6" fmla="*/ 527904 h 528057"/>
                <a:gd name="connsiteX7" fmla="*/ 992130 w 1206736"/>
                <a:gd name="connsiteY7" fmla="*/ 473826 h 528057"/>
                <a:gd name="connsiteX8" fmla="*/ 1206736 w 1206736"/>
                <a:gd name="connsiteY8" fmla="*/ 353749 h 528057"/>
                <a:gd name="connsiteX9" fmla="*/ 1024065 w 1206736"/>
                <a:gd name="connsiteY9" fmla="*/ 444872 h 528057"/>
                <a:gd name="connsiteX10" fmla="*/ 309136 w 1206736"/>
                <a:gd name="connsiteY10" fmla="*/ 58239 h 528057"/>
                <a:gd name="connsiteX11" fmla="*/ 363639 w 1206736"/>
                <a:gd name="connsiteY11" fmla="*/ 40781 h 528057"/>
                <a:gd name="connsiteX12" fmla="*/ 645097 w 1206736"/>
                <a:gd name="connsiteY12" fmla="*/ 2459 h 528057"/>
                <a:gd name="connsiteX13" fmla="*/ 356826 w 1206736"/>
                <a:gd name="connsiteY13" fmla="*/ 17788 h 528057"/>
                <a:gd name="connsiteX14" fmla="*/ 298490 w 1206736"/>
                <a:gd name="connsiteY14" fmla="*/ 30136 h 528057"/>
                <a:gd name="connsiteX15" fmla="*/ 275071 w 1206736"/>
                <a:gd name="connsiteY15" fmla="*/ 36523 h 528057"/>
                <a:gd name="connsiteX16" fmla="*/ 253781 w 1206736"/>
                <a:gd name="connsiteY16" fmla="*/ 42484 h 528057"/>
                <a:gd name="connsiteX17" fmla="*/ 228232 w 1206736"/>
                <a:gd name="connsiteY17" fmla="*/ 51001 h 528057"/>
                <a:gd name="connsiteX18" fmla="*/ 242284 w 1206736"/>
                <a:gd name="connsiteY18" fmla="*/ 83362 h 528057"/>
                <a:gd name="connsiteX19" fmla="*/ 309136 w 1206736"/>
                <a:gd name="connsiteY19" fmla="*/ 58239 h 528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06736" h="528057">
                  <a:moveTo>
                    <a:pt x="1024065" y="444872"/>
                  </a:moveTo>
                  <a:cubicBezTo>
                    <a:pt x="911652" y="478085"/>
                    <a:pt x="774968" y="492562"/>
                    <a:pt x="641265" y="492562"/>
                  </a:cubicBezTo>
                  <a:cubicBezTo>
                    <a:pt x="301897" y="492562"/>
                    <a:pt x="83032" y="392923"/>
                    <a:pt x="67703" y="261349"/>
                  </a:cubicBezTo>
                  <a:cubicBezTo>
                    <a:pt x="62168" y="211955"/>
                    <a:pt x="100916" y="163839"/>
                    <a:pt x="165639" y="122962"/>
                  </a:cubicBezTo>
                  <a:cubicBezTo>
                    <a:pt x="154142" y="114446"/>
                    <a:pt x="146903" y="100820"/>
                    <a:pt x="146478" y="85491"/>
                  </a:cubicBezTo>
                  <a:cubicBezTo>
                    <a:pt x="52800" y="134885"/>
                    <a:pt x="0" y="199607"/>
                    <a:pt x="0" y="265181"/>
                  </a:cubicBezTo>
                  <a:cubicBezTo>
                    <a:pt x="0" y="410381"/>
                    <a:pt x="259316" y="533014"/>
                    <a:pt x="644671" y="527904"/>
                  </a:cubicBezTo>
                  <a:cubicBezTo>
                    <a:pt x="778800" y="526201"/>
                    <a:pt x="890788" y="507039"/>
                    <a:pt x="992130" y="473826"/>
                  </a:cubicBezTo>
                  <a:cubicBezTo>
                    <a:pt x="1112633" y="434652"/>
                    <a:pt x="1188427" y="378446"/>
                    <a:pt x="1206736" y="353749"/>
                  </a:cubicBezTo>
                  <a:cubicBezTo>
                    <a:pt x="1185020" y="373336"/>
                    <a:pt x="1133498" y="412510"/>
                    <a:pt x="1024065" y="444872"/>
                  </a:cubicBezTo>
                  <a:close/>
                  <a:moveTo>
                    <a:pt x="309136" y="58239"/>
                  </a:moveTo>
                  <a:cubicBezTo>
                    <a:pt x="331703" y="50575"/>
                    <a:pt x="363639" y="40781"/>
                    <a:pt x="363639" y="40781"/>
                  </a:cubicBezTo>
                  <a:cubicBezTo>
                    <a:pt x="453484" y="16084"/>
                    <a:pt x="552697" y="1607"/>
                    <a:pt x="645097" y="2459"/>
                  </a:cubicBezTo>
                  <a:cubicBezTo>
                    <a:pt x="538645" y="-3928"/>
                    <a:pt x="441562" y="2459"/>
                    <a:pt x="356826" y="17788"/>
                  </a:cubicBezTo>
                  <a:cubicBezTo>
                    <a:pt x="356826" y="17788"/>
                    <a:pt x="328723" y="22472"/>
                    <a:pt x="298490" y="30136"/>
                  </a:cubicBezTo>
                  <a:cubicBezTo>
                    <a:pt x="298490" y="30136"/>
                    <a:pt x="284013" y="33968"/>
                    <a:pt x="275071" y="36523"/>
                  </a:cubicBezTo>
                  <a:cubicBezTo>
                    <a:pt x="266129" y="39078"/>
                    <a:pt x="253781" y="42484"/>
                    <a:pt x="253781" y="42484"/>
                  </a:cubicBezTo>
                  <a:cubicBezTo>
                    <a:pt x="245265" y="45039"/>
                    <a:pt x="236749" y="48020"/>
                    <a:pt x="228232" y="51001"/>
                  </a:cubicBezTo>
                  <a:cubicBezTo>
                    <a:pt x="236749" y="59517"/>
                    <a:pt x="241858" y="70588"/>
                    <a:pt x="242284" y="83362"/>
                  </a:cubicBezTo>
                  <a:cubicBezTo>
                    <a:pt x="257187" y="76549"/>
                    <a:pt x="285716" y="66330"/>
                    <a:pt x="309136" y="58239"/>
                  </a:cubicBezTo>
                  <a:close/>
                </a:path>
              </a:pathLst>
            </a:custGeom>
            <a:solidFill>
              <a:srgbClr val="E30034"/>
            </a:solidFill>
            <a:ln w="42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noProof="0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" name="empower - DO NOT DELETE!!!" hidden="1"/>
          <p:cNvSpPr/>
          <p:nvPr>
            <p:custDataLst>
              <p:tags r:id="rId23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lvl="0" algn="ctr" eaLnBrk="0" hangingPunct="0"/>
            <a:endParaRPr lang="en-US" sz="160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IFXSHAPE"/>
          <p:cNvSpPr>
            <a:spLocks noGrp="1"/>
          </p:cNvSpPr>
          <p:nvPr>
            <p:ph type="dt" sz="half" idx="2"/>
          </p:nvPr>
        </p:nvSpPr>
        <p:spPr>
          <a:xfrm>
            <a:off x="334432" y="6541008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rgbClr val="928285"/>
              </a:buClr>
              <a:defRPr sz="933" b="0">
                <a:solidFill>
                  <a:srgbClr val="928285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93931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  <p:sldLayoutId id="2147483803" r:id="rId18"/>
    <p:sldLayoutId id="2147483804" r:id="rId19"/>
    <p:sldLayoutId id="2147483805" r:id="rId20"/>
  </p:sldLayoutIdLst>
  <p:hf hdr="0"/>
  <p:txStyles>
    <p:titleStyle>
      <a:lvl1pPr algn="l" defTabSz="576000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467" b="1">
          <a:solidFill>
            <a:schemeClr val="tx2"/>
          </a:solidFill>
          <a:latin typeface="Arial" charset="0"/>
        </a:defRPr>
      </a:lvl9pPr>
    </p:titleStyle>
    <p:bodyStyle>
      <a:lvl1pPr marL="180000" indent="-1800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2700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630000" indent="-1800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–"/>
        <a:defRPr sz="1800" baseline="0">
          <a:solidFill>
            <a:schemeClr val="tx1"/>
          </a:solidFill>
          <a:latin typeface="+mn-lt"/>
          <a:cs typeface="+mn-cs"/>
        </a:defRPr>
      </a:lvl3pPr>
      <a:lvl4pPr marL="802800" indent="-1728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–"/>
        <a:defRPr sz="1600" baseline="0">
          <a:solidFill>
            <a:schemeClr val="tx1"/>
          </a:solidFill>
          <a:latin typeface="+mn-lt"/>
          <a:cs typeface="+mn-cs"/>
        </a:defRPr>
      </a:lvl4pPr>
      <a:lvl5pPr marL="982800" indent="-1800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SzPct val="100000"/>
        <a:buFont typeface="Arial" panose="020B0604020202020204" pitchFamily="34" charset="0"/>
        <a:buChar char="–"/>
        <a:defRPr sz="1400" baseline="0">
          <a:solidFill>
            <a:schemeClr val="tx1"/>
          </a:solidFill>
          <a:latin typeface="+mn-lt"/>
          <a:cs typeface="+mn-cs"/>
        </a:defRPr>
      </a:lvl5pPr>
      <a:lvl6pPr marL="982800" indent="-180000" algn="l" defTabSz="576000" rtl="0" eaLnBrk="1" fontAlgn="base" hangingPunct="1">
        <a:spcBef>
          <a:spcPts val="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–"/>
        <a:defRPr sz="1400" baseline="0">
          <a:solidFill>
            <a:schemeClr val="tx1"/>
          </a:solidFill>
          <a:latin typeface="+mn-lt"/>
          <a:cs typeface="+mn-cs"/>
        </a:defRPr>
      </a:lvl6pPr>
      <a:lvl7pPr marL="982800" indent="-180000" algn="l" defTabSz="576000" rtl="0" eaLnBrk="1" fontAlgn="base" hangingPunct="1"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7pPr>
      <a:lvl8pPr marL="982800" indent="-180000" algn="l" defTabSz="576000" rtl="0" eaLnBrk="1" fontAlgn="base" hangingPunct="1"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8pPr>
      <a:lvl9pPr marL="982800" indent="-180000" algn="l" defTabSz="576000" rtl="0" eaLnBrk="1" fontAlgn="base" hangingPunct="1">
        <a:spcBef>
          <a:spcPts val="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55.png"/><Relationship Id="rId3" Type="http://schemas.openxmlformats.org/officeDocument/2006/relationships/hyperlink" Target="https://www.infineon.com/IAUZ40N06S5N050" TargetMode="External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nfineon.com/IAUZ30N06S5L140" TargetMode="External"/><Relationship Id="rId11" Type="http://schemas.openxmlformats.org/officeDocument/2006/relationships/image" Target="../media/image53.png"/><Relationship Id="rId5" Type="http://schemas.openxmlformats.org/officeDocument/2006/relationships/hyperlink" Target="http://www.infineon.com/IAUZ40N06S5N105" TargetMode="External"/><Relationship Id="rId15" Type="http://schemas.openxmlformats.org/officeDocument/2006/relationships/image" Target="../media/image56.png"/><Relationship Id="rId10" Type="http://schemas.openxmlformats.org/officeDocument/2006/relationships/image" Target="../media/image52.png"/><Relationship Id="rId4" Type="http://schemas.openxmlformats.org/officeDocument/2006/relationships/hyperlink" Target="https://www.infineon.com/cms/en/product/power/mosfet/20v-800v-automotive-mosfet/55v-60v-n-channel-automotive-mosfet/iauz40n06s5l050/" TargetMode="External"/><Relationship Id="rId9" Type="http://schemas.openxmlformats.org/officeDocument/2006/relationships/image" Target="../media/image27.png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fineon.com/IAUC41N06S5L100" TargetMode="External"/><Relationship Id="rId13" Type="http://schemas.openxmlformats.org/officeDocument/2006/relationships/image" Target="../media/image53.png"/><Relationship Id="rId18" Type="http://schemas.openxmlformats.org/officeDocument/2006/relationships/image" Target="../media/image57.png"/><Relationship Id="rId3" Type="http://schemas.openxmlformats.org/officeDocument/2006/relationships/image" Target="../media/image58.png"/><Relationship Id="rId7" Type="http://schemas.openxmlformats.org/officeDocument/2006/relationships/hyperlink" Target="https://www.infineon.com/cms/en/product/power/mosfet/20v-800v-automotive-mosfet/55v-60v-n-channel-automotive-mosfet/iauc60n06s5n074/" TargetMode="External"/><Relationship Id="rId12" Type="http://schemas.openxmlformats.org/officeDocument/2006/relationships/image" Target="../media/image52.png"/><Relationship Id="rId17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infineon.com/cms/en/product/power/mosfet/20v-800v-automotive-mosfet/55v-60v-n-channel-automotive-mosfet/iauc60n06s5l073/" TargetMode="External"/><Relationship Id="rId11" Type="http://schemas.openxmlformats.org/officeDocument/2006/relationships/image" Target="../media/image27.png"/><Relationship Id="rId5" Type="http://schemas.openxmlformats.org/officeDocument/2006/relationships/hyperlink" Target="https://www.infineon.com/IAUC120N06S5L032" TargetMode="External"/><Relationship Id="rId15" Type="http://schemas.openxmlformats.org/officeDocument/2006/relationships/image" Target="../media/image55.png"/><Relationship Id="rId10" Type="http://schemas.openxmlformats.org/officeDocument/2006/relationships/image" Target="../media/image23.png"/><Relationship Id="rId4" Type="http://schemas.openxmlformats.org/officeDocument/2006/relationships/hyperlink" Target="https://www.infineon.com/IAUC120N06S5N017" TargetMode="External"/><Relationship Id="rId9" Type="http://schemas.openxmlformats.org/officeDocument/2006/relationships/hyperlink" Target="https://www.infineon.com/cms/en/product/power/mosfet/20v-800v-automotive-mosfet/55v-60v-n-channel-automotive-mosfet/iauc41n06s5n102/" TargetMode="External"/><Relationship Id="rId1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67272" y="4077072"/>
            <a:ext cx="10991064" cy="1141309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Automotive MOSFETs</a:t>
            </a:r>
          </a:p>
          <a:p>
            <a:r>
              <a:rPr lang="en-US" dirty="0">
                <a:solidFill>
                  <a:srgbClr val="FF0000"/>
                </a:solidFill>
              </a:rPr>
              <a:t>Customer</a:t>
            </a:r>
            <a:r>
              <a:rPr lang="en-US" dirty="0">
                <a:solidFill>
                  <a:srgbClr val="000000"/>
                </a:solidFill>
              </a:rPr>
              <a:t> product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952" y="5404207"/>
            <a:ext cx="8448000" cy="1477328"/>
          </a:xfrm>
        </p:spPr>
        <p:txBody>
          <a:bodyPr/>
          <a:lstStyle/>
          <a:p>
            <a:r>
              <a:rPr lang="en-GB" dirty="0" smtClean="0"/>
              <a:t>December, </a:t>
            </a:r>
            <a:r>
              <a:rPr lang="en-GB" dirty="0"/>
              <a:t>2021</a:t>
            </a:r>
          </a:p>
          <a:p>
            <a:endParaRPr lang="en-GB" dirty="0"/>
          </a:p>
          <a:p>
            <a:r>
              <a:rPr lang="en-GB" dirty="0"/>
              <a:t>www.infineon.com/automotivemosfet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- restricted -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3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2" y="151279"/>
            <a:ext cx="8063996" cy="720000"/>
          </a:xfrm>
        </p:spPr>
        <p:txBody>
          <a:bodyPr/>
          <a:lstStyle/>
          <a:p>
            <a:r>
              <a:rPr lang="en-US" dirty="0"/>
              <a:t>60V MOSFET target 12V and 24V board net applications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2F4D53E-13FE-4E04-AA6C-4804D76E4870}"/>
              </a:ext>
            </a:extLst>
          </p:cNvPr>
          <p:cNvGrpSpPr>
            <a:grpSpLocks noChangeAspect="1"/>
          </p:cNvGrpSpPr>
          <p:nvPr/>
        </p:nvGrpSpPr>
        <p:grpSpPr>
          <a:xfrm>
            <a:off x="547559" y="1021991"/>
            <a:ext cx="1910668" cy="4207210"/>
            <a:chOff x="539038" y="1167958"/>
            <a:chExt cx="1658789" cy="3652584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539038" y="1167958"/>
              <a:ext cx="1658789" cy="809395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de-DE" sz="1600" b="1" dirty="0">
                  <a:solidFill>
                    <a:schemeClr val="bg1"/>
                  </a:solidFill>
                  <a:latin typeface="+mn-lt"/>
                  <a:ea typeface="Verdana" pitchFamily="34" charset="0"/>
                  <a:cs typeface="Verdana" pitchFamily="34" charset="0"/>
                </a:rPr>
                <a:t>12V</a:t>
              </a:r>
            </a:p>
            <a:p>
              <a:pPr algn="ctr" eaLnBrk="0" hangingPunct="0"/>
              <a:r>
                <a:rPr lang="de-DE" sz="1600" dirty="0">
                  <a:solidFill>
                    <a:schemeClr val="bg1"/>
                  </a:solidFill>
                  <a:latin typeface="+mn-lt"/>
                  <a:ea typeface="Verdana" pitchFamily="34" charset="0"/>
                  <a:cs typeface="Verdana" pitchFamily="34" charset="0"/>
                </a:rPr>
                <a:t>board net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46068" y="3047218"/>
              <a:ext cx="1624021" cy="938463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r>
                <a:rPr lang="de-DE" sz="1600" b="1" dirty="0">
                  <a:solidFill>
                    <a:schemeClr val="bg1"/>
                  </a:solidFill>
                  <a:latin typeface="+mn-lt"/>
                  <a:ea typeface="Verdana" pitchFamily="34" charset="0"/>
                  <a:cs typeface="Verdana" pitchFamily="34" charset="0"/>
                </a:rPr>
                <a:t>24V</a:t>
              </a:r>
            </a:p>
            <a:p>
              <a:pPr algn="ctr" eaLnBrk="0" hangingPunct="0"/>
              <a:r>
                <a:rPr lang="de-DE" sz="1600" dirty="0">
                  <a:solidFill>
                    <a:schemeClr val="bg1"/>
                  </a:solidFill>
                  <a:latin typeface="+mn-lt"/>
                  <a:ea typeface="Verdana" pitchFamily="34" charset="0"/>
                  <a:cs typeface="Verdana" pitchFamily="34" charset="0"/>
                </a:rPr>
                <a:t>board net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329" y="1819785"/>
              <a:ext cx="1074205" cy="107420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803" y="3805993"/>
              <a:ext cx="1014549" cy="1014549"/>
            </a:xfrm>
            <a:prstGeom prst="rect">
              <a:avLst/>
            </a:prstGeom>
          </p:spPr>
        </p:pic>
      </p:grp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967418"/>
              </p:ext>
            </p:extLst>
          </p:nvPr>
        </p:nvGraphicFramePr>
        <p:xfrm>
          <a:off x="2297825" y="4903713"/>
          <a:ext cx="9559214" cy="153473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05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83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014">
                  <a:extLst>
                    <a:ext uri="{9D8B030D-6E8A-4147-A177-3AD203B41FA5}">
                      <a16:colId xmlns:a16="http://schemas.microsoft.com/office/drawing/2014/main" val="4263269621"/>
                    </a:ext>
                  </a:extLst>
                </a:gridCol>
                <a:gridCol w="2262247">
                  <a:extLst>
                    <a:ext uri="{9D8B030D-6E8A-4147-A177-3AD203B41FA5}">
                      <a16:colId xmlns:a16="http://schemas.microsoft.com/office/drawing/2014/main" val="2940491157"/>
                    </a:ext>
                  </a:extLst>
                </a:gridCol>
              </a:tblGrid>
              <a:tr h="3069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Powertrain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Chassis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Body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Safety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Infotainment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9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GDI / DDI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ABS / ESP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HVAC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Airbag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Wireless charging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9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Parking Brake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LED lighting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Audio Power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Amplifier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9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ECAT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DCDC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Head Up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Display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94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Battery Management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DCAC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591131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2AC2B4CB-DDD1-4720-801E-FBB597227F08}"/>
              </a:ext>
            </a:extLst>
          </p:cNvPr>
          <p:cNvGrpSpPr>
            <a:grpSpLocks noChangeAspect="1"/>
          </p:cNvGrpSpPr>
          <p:nvPr/>
        </p:nvGrpSpPr>
        <p:grpSpPr>
          <a:xfrm>
            <a:off x="3935760" y="1021990"/>
            <a:ext cx="6845001" cy="3600000"/>
            <a:chOff x="4056879" y="1251947"/>
            <a:chExt cx="5783642" cy="304179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8903" y="2314461"/>
              <a:ext cx="914400" cy="9144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0709" y="1251947"/>
              <a:ext cx="914400" cy="9144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6879" y="2314461"/>
              <a:ext cx="914400" cy="9144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8022" y="2314461"/>
              <a:ext cx="914400" cy="9144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3327" y="1251947"/>
              <a:ext cx="914400" cy="9144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1852" y="1251947"/>
              <a:ext cx="914400" cy="9144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2733" y="1251947"/>
              <a:ext cx="914400" cy="9144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9497" y="2314461"/>
              <a:ext cx="914400" cy="9144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2457" y="3378720"/>
              <a:ext cx="914400" cy="91440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3600" y="3378720"/>
              <a:ext cx="914400" cy="9144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4481" y="3378720"/>
              <a:ext cx="914400" cy="9144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5075" y="3373770"/>
              <a:ext cx="914400" cy="9144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0090" y="2314460"/>
              <a:ext cx="914400" cy="9144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5670" y="3378894"/>
              <a:ext cx="914851" cy="914851"/>
            </a:xfrm>
            <a:prstGeom prst="rect">
              <a:avLst/>
            </a:prstGeom>
          </p:spPr>
        </p:pic>
      </p:grpSp>
      <p:sp>
        <p:nvSpPr>
          <p:cNvPr id="27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36170-C215-498A-A7D5-AEAB616B53E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93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OptiMOS™ 5 </a:t>
            </a:r>
            <a:r>
              <a:rPr lang="en-US" dirty="0"/>
              <a:t>– The next best thing in </a:t>
            </a:r>
            <a:r>
              <a:rPr lang="en-US" b="1" dirty="0"/>
              <a:t>60 V</a:t>
            </a:r>
          </a:p>
        </p:txBody>
      </p:sp>
      <p:pic>
        <p:nvPicPr>
          <p:cNvPr id="11" name="Picture 4" descr="VE928330"/>
          <p:cNvPicPr>
            <a:picLocks noChangeAspect="1" noChangeArrowheads="1"/>
          </p:cNvPicPr>
          <p:nvPr/>
        </p:nvPicPr>
        <p:blipFill rotWithShape="1">
          <a:blip r:embed="rId3" cstate="print"/>
          <a:srcRect l="10814" t="15256" r="12348" b="24772"/>
          <a:stretch/>
        </p:blipFill>
        <p:spPr bwMode="auto">
          <a:xfrm>
            <a:off x="8725087" y="4056345"/>
            <a:ext cx="237626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9233352" y="4154812"/>
            <a:ext cx="1359735" cy="720081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buClr>
                <a:srgbClr val="E30034"/>
              </a:buClr>
            </a:pP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9475619" y="4318241"/>
            <a:ext cx="914400" cy="393220"/>
          </a:xfrm>
          <a:prstGeom prst="rect">
            <a:avLst/>
          </a:prstGeom>
          <a:noFill/>
        </p:spPr>
        <p:txBody>
          <a:bodyPr wrap="none" lIns="72000" tIns="72000" rIns="72000" bIns="72000" rtlCol="0">
            <a:noAutofit/>
          </a:bodyPr>
          <a:lstStyle/>
          <a:p>
            <a:pPr marL="273050" indent="-273050">
              <a:buClr>
                <a:srgbClr val="E30034"/>
              </a:buClr>
            </a:pPr>
            <a:r>
              <a:rPr lang="en-US" sz="1600" b="1" dirty="0">
                <a:solidFill>
                  <a:srgbClr val="FFC000"/>
                </a:solidFill>
                <a:latin typeface="+mn-lt"/>
              </a:rPr>
              <a:t>Copper</a:t>
            </a:r>
          </a:p>
        </p:txBody>
      </p:sp>
      <p:pic>
        <p:nvPicPr>
          <p:cNvPr id="15" name="Picture 60" descr="\\mucsdn32.eu.infineon.com\ATV_HP\01_MOS\PM_AE\01_Application_Engineering\07_PCK\Drawings\PG-TDSON-8-34_IPC100N04S5-IR2_3D_v01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590" y="4186798"/>
            <a:ext cx="1074292" cy="64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1" y="1071326"/>
            <a:ext cx="627022" cy="6270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422641" y="1847690"/>
            <a:ext cx="326400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i="1" dirty="0">
                <a:ea typeface="Verdana" pitchFamily="34" charset="0"/>
                <a:cs typeface="Verdana" pitchFamily="34" charset="0"/>
              </a:rPr>
              <a:t>One big leap in performance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29" y="1063647"/>
            <a:ext cx="644667" cy="62702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4511824" y="1845598"/>
            <a:ext cx="28803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i="1" dirty="0">
                <a:ea typeface="Verdana" pitchFamily="34" charset="0"/>
                <a:cs typeface="Verdana" pitchFamily="34" charset="0"/>
              </a:rPr>
              <a:t>Tiny leadless packages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8689877" y="1106515"/>
            <a:ext cx="773747" cy="627022"/>
          </a:xfrm>
          <a:prstGeom prst="round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800" b="1" dirty="0">
                <a:latin typeface="+mn-lt"/>
                <a:ea typeface="Verdana" pitchFamily="34" charset="0"/>
                <a:cs typeface="Verdana" pitchFamily="34" charset="0"/>
              </a:rPr>
              <a:t>OptiMOS™ 5 </a:t>
            </a:r>
          </a:p>
          <a:p>
            <a:pPr algn="ctr" eaLnBrk="0" hangingPunct="0"/>
            <a:r>
              <a:rPr lang="en-US" sz="700" b="1" dirty="0">
                <a:latin typeface="+mn-lt"/>
                <a:ea typeface="Verdana" pitchFamily="34" charset="0"/>
                <a:cs typeface="Verdana" pitchFamily="34" charset="0"/>
              </a:rPr>
              <a:t>inside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8689876" y="1845597"/>
            <a:ext cx="20162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i="1" dirty="0">
                <a:ea typeface="Verdana" pitchFamily="34" charset="0"/>
                <a:cs typeface="Verdana" pitchFamily="34" charset="0"/>
              </a:rPr>
              <a:t>Powerful chips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112293521"/>
              </p:ext>
            </p:extLst>
          </p:nvPr>
        </p:nvGraphicFramePr>
        <p:xfrm>
          <a:off x="407368" y="3787229"/>
          <a:ext cx="283143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/>
          <p:cNvSpPr txBox="1"/>
          <p:nvPr/>
        </p:nvSpPr>
        <p:spPr bwMode="auto">
          <a:xfrm>
            <a:off x="483291" y="2284933"/>
            <a:ext cx="3167160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Delivers more power and a world-leading performance.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Reduced conduction losses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Optimized for drives &amp; power conversion apps</a:t>
            </a:r>
          </a:p>
        </p:txBody>
      </p:sp>
      <p:sp>
        <p:nvSpPr>
          <p:cNvPr id="22" name="TextBox 21"/>
          <p:cNvSpPr txBox="1"/>
          <p:nvPr/>
        </p:nvSpPr>
        <p:spPr bwMode="auto">
          <a:xfrm>
            <a:off x="8689876" y="2289613"/>
            <a:ext cx="3167161" cy="13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Specifically designed for fast-switching applications.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ea typeface="Verdana" pitchFamily="34" charset="0"/>
                <a:cs typeface="Verdana" pitchFamily="34" charset="0"/>
              </a:rPr>
              <a:t>C</a:t>
            </a:r>
            <a:r>
              <a:rPr lang="en-US" sz="1600" baseline="-25000" dirty="0" err="1">
                <a:ea typeface="Verdana" pitchFamily="34" charset="0"/>
                <a:cs typeface="Verdana" pitchFamily="34" charset="0"/>
              </a:rPr>
              <a:t>iss</a:t>
            </a:r>
            <a:r>
              <a:rPr lang="en-US" sz="1600" dirty="0">
                <a:ea typeface="Verdana" pitchFamily="34" charset="0"/>
                <a:cs typeface="Verdana" pitchFamily="34" charset="0"/>
              </a:rPr>
              <a:t> &amp; </a:t>
            </a:r>
            <a:r>
              <a:rPr lang="en-US" sz="1600" dirty="0" err="1">
                <a:ea typeface="Verdana" pitchFamily="34" charset="0"/>
                <a:cs typeface="Verdana" pitchFamily="34" charset="0"/>
              </a:rPr>
              <a:t>C</a:t>
            </a:r>
            <a:r>
              <a:rPr lang="en-US" sz="1600" baseline="-25000" dirty="0" err="1">
                <a:ea typeface="Verdana" pitchFamily="34" charset="0"/>
                <a:cs typeface="Verdana" pitchFamily="34" charset="0"/>
              </a:rPr>
              <a:t>oss</a:t>
            </a:r>
            <a:r>
              <a:rPr lang="en-US" sz="1600" dirty="0">
                <a:ea typeface="Verdana" pitchFamily="34" charset="0"/>
                <a:cs typeface="Verdana" pitchFamily="34" charset="0"/>
              </a:rPr>
              <a:t> reduced by 70% compared to previous tech.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Improved EMC behavior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4511824" y="2287975"/>
            <a:ext cx="3481616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Enhanced in every way from the inside out.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SSO8 &amp; S3O8: less than 50% the size of a DPAK</a:t>
            </a: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ea typeface="Verdana" pitchFamily="34" charset="0"/>
                <a:cs typeface="Verdana" pitchFamily="34" charset="0"/>
              </a:rPr>
              <a:t>Copper clips for higher current loading – up to 120 A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678274" y="3942928"/>
            <a:ext cx="0" cy="9319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 bwMode="auto">
          <a:xfrm>
            <a:off x="1678275" y="4221088"/>
            <a:ext cx="36004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000" b="1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-49%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718181" y="3933056"/>
            <a:ext cx="0" cy="115212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 bwMode="auto">
          <a:xfrm>
            <a:off x="2740941" y="4426748"/>
            <a:ext cx="30548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000" b="1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-60%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303348" y="5877272"/>
            <a:ext cx="504056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</a:t>
            </a:r>
            <a:r>
              <a:rPr lang="en-US" sz="1200" kern="0" baseline="-250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DS(ON)</a:t>
            </a:r>
            <a:endParaRPr lang="en-US" sz="12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2186263" y="5877272"/>
            <a:ext cx="788157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2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R</a:t>
            </a:r>
            <a:r>
              <a:rPr lang="en-US" sz="1200" kern="0" baseline="-250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DS(ON)</a:t>
            </a:r>
            <a:r>
              <a:rPr lang="en-US" sz="1200" kern="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xQ</a:t>
            </a:r>
            <a:r>
              <a:rPr lang="en-US" sz="1200" kern="0" baseline="-25000" dirty="0" err="1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G</a:t>
            </a:r>
            <a:endParaRPr lang="en-US" sz="12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75" t="10458" r="50000" b="12149"/>
          <a:stretch/>
        </p:blipFill>
        <p:spPr>
          <a:xfrm>
            <a:off x="4917211" y="5023241"/>
            <a:ext cx="886037" cy="8565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9117" r="50000" b="37976"/>
          <a:stretch/>
        </p:blipFill>
        <p:spPr>
          <a:xfrm rot="698404">
            <a:off x="6147205" y="5274629"/>
            <a:ext cx="622998" cy="57108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 bwMode="auto">
          <a:xfrm>
            <a:off x="1102211" y="1233046"/>
            <a:ext cx="72008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4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0BB2E6F-6A32-4664-9E30-BAC559EE46C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6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Automotive MOSFET Package Overview 60V</a:t>
            </a:r>
          </a:p>
        </p:txBody>
      </p:sp>
      <p:graphicFrame>
        <p:nvGraphicFramePr>
          <p:cNvPr id="68" name="Tabel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107198"/>
              </p:ext>
            </p:extLst>
          </p:nvPr>
        </p:nvGraphicFramePr>
        <p:xfrm>
          <a:off x="335360" y="1644480"/>
          <a:ext cx="11521676" cy="3526969"/>
        </p:xfrm>
        <a:graphic>
          <a:graphicData uri="http://schemas.openxmlformats.org/drawingml/2006/table">
            <a:tbl>
              <a:tblPr/>
              <a:tblGrid>
                <a:gridCol w="2122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81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47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54768">
                  <a:extLst>
                    <a:ext uri="{9D8B030D-6E8A-4147-A177-3AD203B41FA5}">
                      <a16:colId xmlns:a16="http://schemas.microsoft.com/office/drawing/2014/main" val="24621264"/>
                    </a:ext>
                  </a:extLst>
                </a:gridCol>
                <a:gridCol w="22316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58948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9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S3O8</a:t>
                      </a:r>
                    </a:p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(TSDSON-8)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SSO8 Dual</a:t>
                      </a:r>
                    </a:p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(TDSON-8)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SSO8 Single</a:t>
                      </a:r>
                    </a:p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(TDSON-8)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9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DirectFET2</a:t>
                      </a:r>
                    </a:p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(WDSON)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94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843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Clr>
                          <a:schemeClr val="tx1"/>
                        </a:buClr>
                      </a:pPr>
                      <a:endParaRPr lang="en-US" sz="1400" b="1" i="0" u="none" strike="noStrike" kern="12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383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Foot-Print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3x3 mm</a:t>
                      </a:r>
                      <a:r>
                        <a:rPr lang="en-US" sz="1400" b="0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5x6 mm</a:t>
                      </a:r>
                      <a:r>
                        <a:rPr lang="en-US" sz="1400" b="0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5x6 mm</a:t>
                      </a:r>
                      <a:r>
                        <a:rPr lang="en-US" sz="1400" b="0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7x9 mm</a:t>
                      </a:r>
                      <a:r>
                        <a:rPr lang="en-US" sz="1400" b="0" i="0" u="none" strike="noStrike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109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4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Package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40A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120A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375A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Released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OptiMOS™ 5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OptiMOS™-T2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OptiMOS™ 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Gen 12.7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R</a:t>
                      </a:r>
                      <a:r>
                        <a:rPr kumimoji="0" lang="en-US" sz="14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DSon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 BiC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5.0</a:t>
                      </a:r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l-GR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1.1</a:t>
                      </a:r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l-GR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4082784"/>
                  </a:ext>
                </a:extLst>
              </a:tr>
            </a:tbl>
          </a:graphicData>
        </a:graphic>
      </p:graphicFrame>
      <p:pic>
        <p:nvPicPr>
          <p:cNvPr id="12" name="Picture 2" descr="C:\Users\Schleiss\Desktop\DirectFET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540" y="2611947"/>
            <a:ext cx="669839" cy="50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\\mucsdn32.eu.infineon.com\ATV_HP\01_MOS\PM_AE\01_Application_Engineering\07_PCK\Drawings\S3O8-package-pi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44" y="2682718"/>
            <a:ext cx="903964" cy="47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452" y="2626311"/>
            <a:ext cx="928965" cy="5889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952" y="2513020"/>
            <a:ext cx="601833" cy="54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69" y="2846738"/>
            <a:ext cx="665184" cy="57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335360" y="1213088"/>
            <a:ext cx="9289032" cy="37490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r>
              <a:rPr lang="de-DE" sz="1867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leadless</a:t>
            </a:r>
          </a:p>
        </p:txBody>
      </p:sp>
      <p:graphicFrame>
        <p:nvGraphicFramePr>
          <p:cNvPr id="36" name="Tabel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668531"/>
              </p:ext>
            </p:extLst>
          </p:nvPr>
        </p:nvGraphicFramePr>
        <p:xfrm>
          <a:off x="335363" y="5408107"/>
          <a:ext cx="11521675" cy="490640"/>
        </p:xfrm>
        <a:graphic>
          <a:graphicData uri="http://schemas.openxmlformats.org/drawingml/2006/table">
            <a:tbl>
              <a:tblPr/>
              <a:tblGrid>
                <a:gridCol w="2069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7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86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7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38695">
                  <a:extLst>
                    <a:ext uri="{9D8B030D-6E8A-4147-A177-3AD203B41FA5}">
                      <a16:colId xmlns:a16="http://schemas.microsoft.com/office/drawing/2014/main" val="3272370901"/>
                    </a:ext>
                  </a:extLst>
                </a:gridCol>
              </a:tblGrid>
              <a:tr h="245320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rgbClr val="4F6228"/>
                          </a:solidFill>
                          <a:effectLst/>
                          <a:latin typeface="+mn-lt"/>
                        </a:rPr>
                        <a:t>SOP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A6357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kern="12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de-DE" sz="1400" b="0" i="0" u="none" strike="noStrike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Q2 2022</a:t>
                      </a:r>
                      <a:endParaRPr lang="en-US" sz="1400" b="0" i="0" u="none" strike="noStrike" kern="12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2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320">
                <a:tc>
                  <a:txBody>
                    <a:bodyPr/>
                    <a:lstStyle/>
                    <a:p>
                      <a:pPr algn="l" fontAlgn="b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rgbClr val="4F6228"/>
                          </a:solidFill>
                          <a:effectLst/>
                          <a:latin typeface="+mn-lt"/>
                        </a:rPr>
                        <a:t>RDSon BiC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A6357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endParaRPr lang="en-US" sz="14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1.1</a:t>
                      </a:r>
                      <a:r>
                        <a:rPr lang="en-US" sz="1400" b="0" i="0" u="none" strike="noStrike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l-GR" sz="1400" b="0" i="0" u="none" strike="noStrike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US" sz="1400" b="0" i="0" u="none" strike="noStrike" kern="1200" dirty="0">
                        <a:solidFill>
                          <a:srgbClr val="4F6228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F6228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4F6228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560978"/>
                  </a:ext>
                </a:extLst>
              </a:tr>
            </a:tbl>
          </a:graphicData>
        </a:graphic>
      </p:graphicFrame>
      <p:sp>
        <p:nvSpPr>
          <p:cNvPr id="14" name="Explosion 1 13"/>
          <p:cNvSpPr/>
          <p:nvPr/>
        </p:nvSpPr>
        <p:spPr bwMode="auto">
          <a:xfrm>
            <a:off x="6873770" y="5365032"/>
            <a:ext cx="979469" cy="576789"/>
          </a:xfrm>
          <a:prstGeom prst="irregularSeal1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US" sz="11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BiC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5C2B2-428F-436C-B3E7-3B2CD149B7D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9677628" y="1211563"/>
            <a:ext cx="2179408" cy="376429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algn="ctr" eaLnBrk="0" hangingPunct="0"/>
            <a:r>
              <a:rPr lang="de-DE" sz="16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Dual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side</a:t>
            </a:r>
            <a:r>
              <a:rPr lang="de-DE" sz="1600" dirty="0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cooled</a:t>
            </a:r>
            <a:endParaRPr lang="de-DE" sz="1600" dirty="0">
              <a:solidFill>
                <a:schemeClr val="bg1"/>
              </a:solidFill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816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/>
          <p:cNvSpPr>
            <a:spLocks noChangeArrowheads="1"/>
          </p:cNvSpPr>
          <p:nvPr/>
        </p:nvSpPr>
        <p:spPr bwMode="auto">
          <a:xfrm>
            <a:off x="1487424" y="1"/>
            <a:ext cx="7747000" cy="841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6593" tIns="48298" rIns="96593" bIns="48298" anchor="b"/>
          <a:lstStyle/>
          <a:p>
            <a:pPr defTabSz="865188">
              <a:lnSpc>
                <a:spcPct val="90000"/>
              </a:lnSpc>
              <a:buClr>
                <a:schemeClr val="tx1"/>
              </a:buClr>
            </a:pPr>
            <a:r>
              <a:rPr lang="en-US" altLang="de-DE" b="1" dirty="0">
                <a:latin typeface="Arial" panose="020B0604020202020204" pitchFamily="34" charset="0"/>
              </a:rPr>
              <a:t/>
            </a:r>
            <a:br>
              <a:rPr lang="en-US" altLang="de-DE" b="1" dirty="0">
                <a:latin typeface="Arial" panose="020B0604020202020204" pitchFamily="34" charset="0"/>
              </a:rPr>
            </a:br>
            <a:endParaRPr lang="en-US" altLang="de-DE" b="1" dirty="0">
              <a:latin typeface="Arial" panose="020B0604020202020204" pitchFamily="34" charset="0"/>
            </a:endParaRPr>
          </a:p>
        </p:txBody>
      </p:sp>
      <p:sp>
        <p:nvSpPr>
          <p:cNvPr id="24" name="Rectangle 3"/>
          <p:cNvSpPr>
            <a:spLocks noGrp="1" noChangeArrowheads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New 60V OptiMOS™ 5 family in S3O8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C987A4A-25D1-49DA-B096-2E5E57339274}"/>
              </a:ext>
            </a:extLst>
          </p:cNvPr>
          <p:cNvGrpSpPr/>
          <p:nvPr/>
        </p:nvGrpSpPr>
        <p:grpSpPr>
          <a:xfrm>
            <a:off x="1140687" y="3897025"/>
            <a:ext cx="2247054" cy="1744935"/>
            <a:chOff x="1137233" y="3653438"/>
            <a:chExt cx="2247054" cy="1744935"/>
          </a:xfrm>
        </p:grpSpPr>
        <p:pic>
          <p:nvPicPr>
            <p:cNvPr id="22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2153034" y="4006275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23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1643369" y="3653438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25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2662699" y="4377964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26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1646898" y="4375422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27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1137233" y="4022585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  <p:pic>
          <p:nvPicPr>
            <p:cNvPr id="28" name="Picture 2" descr="C:\Users\Schleiss\Desktop\eFast\S3O8.pn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7113"/>
            <a:stretch/>
          </p:blipFill>
          <p:spPr bwMode="auto">
            <a:xfrm>
              <a:off x="2156563" y="4747111"/>
              <a:ext cx="721588" cy="651262"/>
            </a:xfrm>
            <a:prstGeom prst="rect">
              <a:avLst/>
            </a:prstGeom>
            <a:effectLst>
              <a:outerShdw blurRad="76200" dist="63500" dir="2700000" algn="tl" rotWithShape="0">
                <a:prstClr val="black">
                  <a:alpha val="50000"/>
                </a:prst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 bwMode="auto">
          <a:xfrm>
            <a:off x="1005761" y="1746272"/>
            <a:ext cx="237852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Gaining higher efficiency (55% less R</a:t>
            </a:r>
            <a:r>
              <a:rPr lang="de-DE" sz="1600" kern="0" baseline="-2500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DSON</a:t>
            </a: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1005761" y="2605635"/>
            <a:ext cx="237852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Smaller area for less PCB space and high integration</a:t>
            </a:r>
            <a:b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(36% less PCB space vs. Dual SS08)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335360" y="1095134"/>
            <a:ext cx="11521678" cy="590931"/>
          </a:xfrm>
          <a:prstGeom prst="round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600" b="1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Customer Benefits of S308 Package vs. SS08 Package 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1008668" y="5699227"/>
            <a:ext cx="25922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B6 Bridge configuration</a:t>
            </a:r>
            <a:b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6 x S308 = 65 mm² (4.9m</a:t>
            </a:r>
            <a:r>
              <a:rPr lang="el-GR" sz="1600" dirty="0"/>
              <a:t>Ω</a:t>
            </a:r>
            <a:r>
              <a:rPr lang="de-DE" sz="1400" dirty="0"/>
              <a:t>)</a:t>
            </a:r>
            <a:endParaRPr lang="de-DE" sz="14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8946037" y="5699227"/>
            <a:ext cx="2952328" cy="99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B6 Bridge configuration</a:t>
            </a:r>
            <a:b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</a:br>
            <a:r>
              <a:rPr lang="de-DE" sz="1600" kern="0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3 x SS08 dual = 101 mm² (11m</a:t>
            </a:r>
            <a:r>
              <a:rPr lang="el-GR" sz="1600" dirty="0"/>
              <a:t>Ω</a:t>
            </a:r>
            <a:r>
              <a:rPr lang="de-DE" sz="1600" dirty="0"/>
              <a:t>)</a:t>
            </a:r>
            <a:endParaRPr lang="de-DE" sz="16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  <a:p>
            <a:pPr marL="285750" indent="-28575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›"/>
            </a:pPr>
            <a:endParaRPr lang="de-DE" sz="1400" kern="0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716318" y="3141152"/>
            <a:ext cx="3171454" cy="725143"/>
          </a:xfrm>
          <a:prstGeom prst="round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Easier integration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4712752" y="4067709"/>
            <a:ext cx="3171454" cy="725143"/>
          </a:xfrm>
          <a:prstGeom prst="round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Better performance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4719884" y="4935585"/>
            <a:ext cx="3171454" cy="725143"/>
          </a:xfrm>
          <a:prstGeom prst="round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de-DE" sz="1600" dirty="0">
                <a:solidFill>
                  <a:schemeClr val="bg1"/>
                </a:solidFill>
                <a:latin typeface="+mn-lt"/>
                <a:ea typeface="Verdana" pitchFamily="34" charset="0"/>
                <a:cs typeface="Verdana" pitchFamily="34" charset="0"/>
              </a:rPr>
              <a:t>Best fit with TLE987x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E7D8A5C-A9FA-41DD-80E8-7E58D705DA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099" y="2067627"/>
            <a:ext cx="2720992" cy="1760204"/>
          </a:xfrm>
          <a:prstGeom prst="rect">
            <a:avLst/>
          </a:prstGeom>
          <a:effectLst>
            <a:outerShdw blurRad="762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6FB8E334-951E-4EF7-B4CA-9BE677FC1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030" y="2839143"/>
            <a:ext cx="2720992" cy="1760204"/>
          </a:xfrm>
          <a:prstGeom prst="rect">
            <a:avLst/>
          </a:prstGeom>
          <a:effectLst>
            <a:outerShdw blurRad="76200" dist="63500" dir="2700000" algn="tl" rotWithShape="0">
              <a:prstClr val="black">
                <a:alpha val="50000"/>
              </a:prstClr>
            </a:outerShdw>
          </a:effectLst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3A80841-B5A7-41DC-8995-3A86408A32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664" y="3613012"/>
            <a:ext cx="2720992" cy="1760204"/>
          </a:xfrm>
          <a:prstGeom prst="rect">
            <a:avLst/>
          </a:prstGeom>
          <a:effectLst>
            <a:outerShdw blurRad="762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5C2B2-428F-436C-B3E7-3B2CD149B7D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404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/>
          <p:cNvSpPr>
            <a:spLocks noChangeArrowheads="1"/>
          </p:cNvSpPr>
          <p:nvPr/>
        </p:nvSpPr>
        <p:spPr bwMode="auto">
          <a:xfrm>
            <a:off x="1487424" y="1"/>
            <a:ext cx="7747000" cy="841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6593" tIns="48298" rIns="96593" bIns="48298" anchor="b"/>
          <a:lstStyle/>
          <a:p>
            <a:pPr defTabSz="865188">
              <a:lnSpc>
                <a:spcPct val="90000"/>
              </a:lnSpc>
              <a:buClr>
                <a:schemeClr val="tx1"/>
              </a:buClr>
            </a:pPr>
            <a:r>
              <a:rPr lang="en-US" altLang="de-DE" b="1" dirty="0">
                <a:latin typeface="Arial" panose="020B0604020202020204" pitchFamily="34" charset="0"/>
              </a:rPr>
              <a:t/>
            </a:r>
            <a:br>
              <a:rPr lang="en-US" altLang="de-DE" b="1" dirty="0">
                <a:latin typeface="Arial" panose="020B0604020202020204" pitchFamily="34" charset="0"/>
              </a:rPr>
            </a:br>
            <a:endParaRPr lang="en-US" altLang="de-DE" b="1" dirty="0">
              <a:latin typeface="Arial" panose="020B0604020202020204" pitchFamily="34" charset="0"/>
            </a:endParaRPr>
          </a:p>
        </p:txBody>
      </p:sp>
      <p:graphicFrame>
        <p:nvGraphicFramePr>
          <p:cNvPr id="19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19772"/>
              </p:ext>
            </p:extLst>
          </p:nvPr>
        </p:nvGraphicFramePr>
        <p:xfrm>
          <a:off x="343287" y="1562563"/>
          <a:ext cx="7084764" cy="1510551"/>
        </p:xfrm>
        <a:graphic>
          <a:graphicData uri="http://schemas.openxmlformats.org/drawingml/2006/table">
            <a:tbl>
              <a:tblPr/>
              <a:tblGrid>
                <a:gridCol w="2717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67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7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29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0195"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Product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max R</a:t>
                      </a:r>
                      <a:r>
                        <a:rPr lang="en-US" sz="1400" b="1" i="0" u="none" strike="noStrike" baseline="-25000" dirty="0">
                          <a:solidFill>
                            <a:schemeClr val="tx1"/>
                          </a:solidFill>
                          <a:latin typeface="+mn-lt"/>
                        </a:rPr>
                        <a:t>DS(on)</a:t>
                      </a:r>
                      <a:r>
                        <a:rPr lang="en-US" sz="1400" b="1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[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</a:t>
                      </a:r>
                      <a:r>
                        <a:rPr lang="el-GR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Ω</a:t>
                      </a:r>
                      <a:r>
                        <a:rPr lang="de-DE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]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ID [A]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LL/NL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089">
                <a:tc>
                  <a:txBody>
                    <a:bodyPr/>
                    <a:lstStyle/>
                    <a:p>
                      <a:pPr lvl="1">
                        <a:buClr>
                          <a:schemeClr val="tx1"/>
                        </a:buClr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IAUZ40N06S5N050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  <a:endParaRPr lang="en-US" sz="1400" b="0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923914"/>
                  </a:ext>
                </a:extLst>
              </a:tr>
              <a:tr h="305089">
                <a:tc>
                  <a:txBody>
                    <a:bodyPr/>
                    <a:lstStyle/>
                    <a:p>
                      <a:pPr lvl="1">
                        <a:buClr>
                          <a:schemeClr val="tx1"/>
                        </a:buClr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IAUZ40N06S5L050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023012"/>
                  </a:ext>
                </a:extLst>
              </a:tr>
              <a:tr h="305089">
                <a:tc>
                  <a:txBody>
                    <a:bodyPr/>
                    <a:lstStyle/>
                    <a:p>
                      <a:pPr lvl="1">
                        <a:buClr>
                          <a:schemeClr val="tx1"/>
                        </a:buClr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IAUZ40N06S5N105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3960523"/>
                  </a:ext>
                </a:extLst>
              </a:tr>
              <a:tr h="305089">
                <a:tc>
                  <a:txBody>
                    <a:bodyPr/>
                    <a:lstStyle/>
                    <a:p>
                      <a:pPr marL="609585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IAUZ30N06S5L140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de-DE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00695"/>
                  </a:ext>
                </a:extLst>
              </a:tr>
            </a:tbl>
          </a:graphicData>
        </a:graphic>
      </p:graphicFrame>
      <p:sp>
        <p:nvSpPr>
          <p:cNvPr id="24" name="Rectangle 3"/>
          <p:cNvSpPr>
            <a:spLocks noGrp="1" noChangeArrowheads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New 60V OptiMOS™ 5 family in S3O8 </a:t>
            </a:r>
          </a:p>
        </p:txBody>
      </p:sp>
      <p:graphicFrame>
        <p:nvGraphicFramePr>
          <p:cNvPr id="14" name="Group 5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95595"/>
              </p:ext>
            </p:extLst>
          </p:nvPr>
        </p:nvGraphicFramePr>
        <p:xfrm>
          <a:off x="9666665" y="986992"/>
          <a:ext cx="2160300" cy="5107201"/>
        </p:xfrm>
        <a:graphic>
          <a:graphicData uri="http://schemas.openxmlformats.org/drawingml/2006/table">
            <a:tbl>
              <a:tblPr/>
              <a:tblGrid>
                <a:gridCol w="2160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5985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S3O8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2404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14A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1057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 x W x H</a:t>
                      </a:r>
                    </a:p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3.3 x 3.3 x 1.0 mm³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2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293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BiC 60V</a:t>
                      </a:r>
                      <a:endParaRPr kumimoji="0" lang="en-US" sz="1400" b="0" i="0" u="none" strike="noStrike" cap="none" normalizeH="0" baseline="-2500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5.0 mΩ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0975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kumimoji="0" lang="en-US" sz="14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DC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=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40A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2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487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214A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Cu-Clip soldered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3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30" name="Picture 2" descr="C:\Users\Schleiss\Desktop\eFast\S3O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59356" y="1956866"/>
            <a:ext cx="721588" cy="1231414"/>
          </a:xfrm>
          <a:prstGeom prst="rect">
            <a:avLst/>
          </a:prstGeom>
          <a:effectLst>
            <a:outerShdw blurRad="76200" dist="63500" dir="2700000" algn="tl" rotWithShape="0">
              <a:prstClr val="black">
                <a:alpha val="5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 bwMode="auto">
          <a:xfrm>
            <a:off x="484113" y="6304148"/>
            <a:ext cx="401099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800" kern="0" dirty="0">
                <a:solidFill>
                  <a:schemeClr val="accent1"/>
                </a:solidFill>
                <a:latin typeface="Arial" panose="020B0604020202020204" pitchFamily="34" charset="0"/>
                <a:ea typeface="Verdana" pitchFamily="34" charset="0"/>
              </a:rPr>
              <a:t>Please contact Product Marketing if you require  urgent sampling support</a:t>
            </a:r>
          </a:p>
        </p:txBody>
      </p:sp>
      <p:sp>
        <p:nvSpPr>
          <p:cNvPr id="22" name="TextBox 15"/>
          <p:cNvSpPr txBox="1"/>
          <p:nvPr/>
        </p:nvSpPr>
        <p:spPr bwMode="auto">
          <a:xfrm>
            <a:off x="363523" y="1151983"/>
            <a:ext cx="1713291" cy="272415"/>
          </a:xfrm>
          <a:prstGeom prst="round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r>
              <a:rPr lang="en-US" sz="1600" b="1" kern="0" dirty="0">
                <a:solidFill>
                  <a:schemeClr val="bg1"/>
                </a:solidFill>
                <a:latin typeface="Arial" panose="020B0604020202020204" pitchFamily="34" charset="0"/>
                <a:ea typeface="Verdana" pitchFamily="34" charset="0"/>
                <a:cs typeface="Verdana" pitchFamily="34" charset="0"/>
              </a:rPr>
              <a:t>available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685105" y="1268707"/>
            <a:ext cx="1686991" cy="62412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12V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board net</a:t>
            </a:r>
          </a:p>
        </p:txBody>
      </p:sp>
      <p:sp>
        <p:nvSpPr>
          <p:cNvPr id="17" name="Rounded Rectangle 16"/>
          <p:cNvSpPr/>
          <p:nvPr/>
        </p:nvSpPr>
        <p:spPr bwMode="auto">
          <a:xfrm>
            <a:off x="7685105" y="4197087"/>
            <a:ext cx="1686991" cy="62412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24V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board net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821" y="1818220"/>
            <a:ext cx="793555" cy="7935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752" y="2717420"/>
            <a:ext cx="631240" cy="6312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592" y="3401679"/>
            <a:ext cx="631240" cy="6312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467" y="2711372"/>
            <a:ext cx="631240" cy="631240"/>
          </a:xfrm>
          <a:prstGeom prst="rect">
            <a:avLst/>
          </a:prstGeom>
        </p:spPr>
      </p:pic>
      <p:pic>
        <p:nvPicPr>
          <p:cNvPr id="25" name="Picture 2" descr="https://www.infineon-brandportal.com/media/cache/lowres/assets/03/143/6005573f90a1a.eps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229" y="3403761"/>
            <a:ext cx="631240" cy="63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061" y="4764529"/>
            <a:ext cx="691363" cy="69136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528" y="5552627"/>
            <a:ext cx="631240" cy="631240"/>
          </a:xfrm>
          <a:prstGeom prst="rect">
            <a:avLst/>
          </a:prstGeom>
        </p:spPr>
      </p:pic>
      <p:pic>
        <p:nvPicPr>
          <p:cNvPr id="28" name="Picture 2" descr="https://www.infineon-brandportal.com/media/cache/lowres/assets/12/198/56e17dc783e05.eps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981" y="4764529"/>
            <a:ext cx="691363" cy="69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121" y="5552627"/>
            <a:ext cx="631240" cy="631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5C2B2-428F-436C-B3E7-3B2CD149B7D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22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8478434"/>
              </p:ext>
            </p:extLst>
          </p:nvPr>
        </p:nvGraphicFramePr>
        <p:xfrm>
          <a:off x="501203" y="5070030"/>
          <a:ext cx="7024585" cy="1130839"/>
        </p:xfrm>
        <a:graphic>
          <a:graphicData uri="http://schemas.openxmlformats.org/drawingml/2006/table">
            <a:tbl>
              <a:tblPr/>
              <a:tblGrid>
                <a:gridCol w="1925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7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9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9778">
                  <a:extLst>
                    <a:ext uri="{9D8B030D-6E8A-4147-A177-3AD203B41FA5}">
                      <a16:colId xmlns:a16="http://schemas.microsoft.com/office/drawing/2014/main" val="1688463187"/>
                    </a:ext>
                  </a:extLst>
                </a:gridCol>
              </a:tblGrid>
              <a:tr h="191507">
                <a:tc>
                  <a:txBody>
                    <a:bodyPr/>
                    <a:lstStyle/>
                    <a:p>
                      <a:pPr algn="ctr" rtl="0" fontAlgn="b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  <a:cs typeface="Arial" panose="020B0604020202020204" pitchFamily="34" charset="0"/>
                        </a:rPr>
                        <a:t>Project Schedule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Clr>
                          <a:schemeClr val="tx1"/>
                        </a:buClr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Group 1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5B1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Clr>
                          <a:schemeClr val="tx1"/>
                        </a:buClr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Group 2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buClr>
                          <a:schemeClr val="tx1"/>
                        </a:buClr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Group 3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30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EES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Jan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2022</a:t>
                      </a:r>
                      <a:endParaRPr lang="en-US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308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Feb 2022</a:t>
                      </a:r>
                    </a:p>
                  </a:txBody>
                  <a:tcPr marL="6470" marR="6470" marT="64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930120"/>
                  </a:ext>
                </a:extLst>
              </a:tr>
              <a:tr h="232308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QS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Jan 2022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Apr 2022</a:t>
                      </a:r>
                      <a:endParaRPr lang="en-US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70" marR="6470" marT="64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408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SOP 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available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March 2022</a:t>
                      </a:r>
                    </a:p>
                  </a:txBody>
                  <a:tcPr marL="8627" marR="8627" marT="8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Clr>
                          <a:schemeClr val="tx1"/>
                        </a:buClr>
                      </a:pPr>
                      <a:r>
                        <a:rPr lang="en-US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Jul 2022</a:t>
                      </a:r>
                      <a:endParaRPr lang="en-US" sz="1200" b="0" i="0" u="none" strike="noStrike" kern="1200" dirty="0">
                        <a:solidFill>
                          <a:schemeClr val="tx1"/>
                        </a:solidFill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470" marR="6470" marT="647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Rectangle 3"/>
          <p:cNvSpPr>
            <a:spLocks noGrp="1" noChangeArrowheads="1"/>
          </p:cNvSpPr>
          <p:nvPr>
            <p:ph type="title"/>
          </p:nvPr>
        </p:nvSpPr>
        <p:spPr/>
        <p:txBody>
          <a:bodyPr vert="horz" lIns="0" tIns="0" rIns="0" bIns="10800" rtlCol="0" anchor="b" anchorCtr="0">
            <a:noAutofit/>
          </a:bodyPr>
          <a:lstStyle/>
          <a:p>
            <a:r>
              <a:rPr lang="en-US" dirty="0"/>
              <a:t>New 60V OptiMOS™ 5 SSO8 5x6 incl. BiC</a:t>
            </a:r>
          </a:p>
        </p:txBody>
      </p:sp>
      <p:graphicFrame>
        <p:nvGraphicFramePr>
          <p:cNvPr id="18" name="Group 582"/>
          <p:cNvGraphicFramePr>
            <a:graphicFrameLocks noGrp="1"/>
          </p:cNvGraphicFramePr>
          <p:nvPr>
            <p:extLst/>
          </p:nvPr>
        </p:nvGraphicFramePr>
        <p:xfrm>
          <a:off x="9470107" y="1268706"/>
          <a:ext cx="2430789" cy="4932168"/>
        </p:xfrm>
        <a:graphic>
          <a:graphicData uri="http://schemas.openxmlformats.org/drawingml/2006/table">
            <a:tbl>
              <a:tblPr/>
              <a:tblGrid>
                <a:gridCol w="2430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81791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Single SSO8</a:t>
                      </a: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7827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14A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8463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 x W x H</a:t>
                      </a:r>
                    </a:p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6.5 x 5.1 x 1.0 mm³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2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8847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BiC 60V</a:t>
                      </a:r>
                      <a:endParaRPr kumimoji="0" lang="en-US" sz="1200" b="0" i="0" u="none" strike="noStrike" cap="none" normalizeH="0" baseline="-25000" noProof="1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noProof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1.1 mΩ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407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</a:t>
                      </a:r>
                      <a:r>
                        <a:rPr kumimoji="0" lang="en-US" sz="12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=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120A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E2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833">
                <a:tc>
                  <a:txBody>
                    <a:bodyPr/>
                    <a:lstStyle/>
                    <a:p>
                      <a:pPr marL="0" marR="0" lvl="0" indent="0" algn="ctr" defTabSz="8651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214A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Cu-Clip soldered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D3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8721" y="2126884"/>
            <a:ext cx="1959651" cy="1242419"/>
          </a:xfrm>
          <a:prstGeom prst="rect">
            <a:avLst/>
          </a:prstGeom>
        </p:spPr>
      </p:pic>
      <p:sp>
        <p:nvSpPr>
          <p:cNvPr id="14" name="TextBox 18"/>
          <p:cNvSpPr txBox="1"/>
          <p:nvPr/>
        </p:nvSpPr>
        <p:spPr bwMode="auto">
          <a:xfrm>
            <a:off x="527379" y="6276945"/>
            <a:ext cx="3863956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30034"/>
              </a:buClr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srgbClr val="E30034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Preliminary Information. Subject to change.</a:t>
            </a:r>
          </a:p>
        </p:txBody>
      </p:sp>
      <p:graphicFrame>
        <p:nvGraphicFramePr>
          <p:cNvPr id="17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025710"/>
              </p:ext>
            </p:extLst>
          </p:nvPr>
        </p:nvGraphicFramePr>
        <p:xfrm>
          <a:off x="501202" y="1027919"/>
          <a:ext cx="6998409" cy="2590175"/>
        </p:xfrm>
        <a:graphic>
          <a:graphicData uri="http://schemas.openxmlformats.org/drawingml/2006/table">
            <a:tbl>
              <a:tblPr/>
              <a:tblGrid>
                <a:gridCol w="1082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1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2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32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4975"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Product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max R</a:t>
                      </a:r>
                      <a:r>
                        <a:rPr lang="en-US" sz="1200" b="1" i="0" u="none" strike="noStrike" baseline="-25000" dirty="0">
                          <a:solidFill>
                            <a:schemeClr val="tx1"/>
                          </a:solidFill>
                          <a:latin typeface="+mn-lt"/>
                        </a:rPr>
                        <a:t>DS(on)</a:t>
                      </a:r>
                      <a:r>
                        <a:rPr lang="en-US" sz="1200" b="1" i="0" u="none" strike="noStrike" baseline="0" dirty="0">
                          <a:solidFill>
                            <a:schemeClr val="tx1"/>
                          </a:solidFill>
                          <a:latin typeface="+mn-lt"/>
                        </a:rPr>
                        <a:t> [</a:t>
                      </a: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mΩ]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ID [A]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LL/NL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IAUC120N06S5N/L011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NL/LL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558253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IAUC120N06S5L016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888173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IAUC120N06S5N024/L023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NL/LL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029359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IAUC120N06S5N033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79801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5B1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IAUC120N06S5N017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8666008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5B1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IAUC120N06S5L032</a:t>
                      </a:r>
                      <a:endParaRPr lang="en-US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dk1"/>
                          </a:solidFill>
                          <a:latin typeface="+mn-lt"/>
                        </a:rPr>
                        <a:t>120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734783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IAUC60N06S5L073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697908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IAUC60N06S5N074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400" marR="48347" marT="6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979215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IAUC41N06S5L100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905493"/>
                  </a:ext>
                </a:extLst>
              </a:tr>
              <a:tr h="236520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IAUC41N06S5N102</a:t>
                      </a:r>
                      <a:endParaRPr lang="en-US" sz="12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400" marR="48347" marT="6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10.2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chemeClr val="tx1"/>
                        </a:buClr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NL</a:t>
                      </a:r>
                    </a:p>
                  </a:txBody>
                  <a:tcPr marL="68580" marR="6858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246655"/>
                  </a:ext>
                </a:extLst>
              </a:tr>
            </a:tbl>
          </a:graphicData>
        </a:graphic>
      </p:graphicFrame>
      <p:sp>
        <p:nvSpPr>
          <p:cNvPr id="22" name="TextBox 16"/>
          <p:cNvSpPr txBox="1"/>
          <p:nvPr/>
        </p:nvSpPr>
        <p:spPr bwMode="auto">
          <a:xfrm>
            <a:off x="501202" y="3737293"/>
            <a:ext cx="7024586" cy="1231106"/>
          </a:xfrm>
          <a:prstGeom prst="rect">
            <a:avLst/>
          </a:prstGeom>
          <a:solidFill>
            <a:srgbClr val="E6F0ED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171442" marR="0" lvl="0" indent="-171442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Low ohmic &amp; high current AutoMOS package  - IFX Best in ClassTechnology</a:t>
            </a:r>
          </a:p>
          <a:p>
            <a:pPr marL="171442" marR="0" lvl="0" indent="-171442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Latest OptiMOS</a:t>
            </a:r>
            <a:r>
              <a:rPr kumimoji="0" lang="en-US" sz="14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TM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 5 60V for optimized switching &amp; power losses</a:t>
            </a:r>
          </a:p>
          <a:p>
            <a:pPr marL="171442" marR="0" lvl="0" indent="-171442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Highest Power Density for power drive and switching apps in 5x6 footprint</a:t>
            </a:r>
          </a:p>
          <a:p>
            <a:pPr marL="171442" marR="0" lvl="0" indent="-171442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Package JEDEC listed   </a:t>
            </a:r>
          </a:p>
          <a:p>
            <a:pPr marL="171442" marR="0" lvl="0" indent="-171442" algn="l" defTabSz="914354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/>
              </a:rPr>
              <a:t>R</a:t>
            </a:r>
            <a:r>
              <a:rPr kumimoji="0" lang="en-US" sz="14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/>
              </a:rPr>
              <a:t>DS(on)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/>
              </a:rPr>
              <a:t>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Verdana" pitchFamily="34" charset="0"/>
                <a:cs typeface="Arial"/>
              </a:rPr>
              <a:t>reduced 35% versus previous BIC product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7685105" y="1268707"/>
            <a:ext cx="1686991" cy="62412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12V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board net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7685105" y="4197087"/>
            <a:ext cx="1686991" cy="624125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6000" tIns="96000" rIns="96000" bIns="96000"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24V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itchFamily="34" charset="0"/>
                <a:cs typeface="Verdana" pitchFamily="34" charset="0"/>
              </a:rPr>
              <a:t>board net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821" y="1818220"/>
            <a:ext cx="793555" cy="79355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752" y="2717420"/>
            <a:ext cx="631240" cy="6312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592" y="3401679"/>
            <a:ext cx="631240" cy="6312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467" y="2711372"/>
            <a:ext cx="631240" cy="631240"/>
          </a:xfrm>
          <a:prstGeom prst="rect">
            <a:avLst/>
          </a:prstGeom>
        </p:spPr>
      </p:pic>
      <p:pic>
        <p:nvPicPr>
          <p:cNvPr id="30" name="Picture 2" descr="https://www.infineon-brandportal.com/media/cache/lowres/assets/03/143/6005573f90a1a.eps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229" y="3403761"/>
            <a:ext cx="631240" cy="63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061" y="4764529"/>
            <a:ext cx="691363" cy="6913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528" y="5552627"/>
            <a:ext cx="631240" cy="631240"/>
          </a:xfrm>
          <a:prstGeom prst="rect">
            <a:avLst/>
          </a:prstGeom>
        </p:spPr>
      </p:pic>
      <p:pic>
        <p:nvPicPr>
          <p:cNvPr id="33" name="Picture 2" descr="https://www.infineon-brandportal.com/media/cache/lowres/assets/12/198/56e17dc783e05.eps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981" y="4764529"/>
            <a:ext cx="691363" cy="69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121" y="5552627"/>
            <a:ext cx="631240" cy="631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1BEA2-FF13-4B00-A6C5-822936ACE05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2021-11-08             </a:t>
            </a:r>
            <a:r>
              <a:rPr lang="en-US" b="1" smtClean="0"/>
              <a:t>restricted</a:t>
            </a:r>
            <a:endParaRPr lang="en-US" b="1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2021. All rights reserved.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88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052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  <p:tag name="AGENDAID" val="6c29f482-3e7c-426f-90a7-aa057d7e704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SKIPVERSION" val="01.01.0001 00:00:00"/>
  <p:tag name="MIO_UPDATE" val="True"/>
  <p:tag name="MIO_LASTDOWNLOADED" val="22.03.2021 16:43:06.714"/>
  <p:tag name="MIO_OBJECTNAME" val="Infineon LCD 16:9_new"/>
  <p:tag name="MIO_CDID" val="906d5752-464b-466e-b4dc-f788d8f80480"/>
  <p:tag name="MIO_FALLBACK_LAYOUT" val="5"/>
  <p:tag name="MIO_SHOW_DATE" val="False"/>
  <p:tag name="MIO_SHOW_FOOTER" val="False"/>
  <p:tag name="MIO_SHOW_PAGENUMBER" val="False"/>
  <p:tag name="MIO_AVOID_BLANK_LAYOUT" val="False"/>
  <p:tag name="MIO_CD_LAYOUT_VALID_AREA" val="False"/>
  <p:tag name="MIO_NUMBER_OF_VALID_LAYOUTS" val="19"/>
  <p:tag name="MIO_EKGUID" val="8065601e-5703-48da-bebd-d15d5a0b2647"/>
  <p:tag name="MIO_DBID" val="FDE84254-54DB-49E3-9A0E-CDE72035D530"/>
  <p:tag name="MIO_VERSION" val="20.04.2021 10:24:5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new_al_theme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Fonts">
      <a:majorFont>
        <a:latin typeface="Arial"/>
        <a:ea typeface=""/>
        <a:cs typeface="Verdana"/>
      </a:majorFont>
      <a:minorFont>
        <a:latin typeface="Arial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non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Arial" panose="020B0604020202020204" pitchFamily="34" charset="0"/>
            <a:ea typeface="Verdana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F23B662C-3E4F-470A-AB20-6A4A1F93B71F}" vid="{C975B8E3-3019-46CE-B08B-A8ABA333422D}"/>
    </a:ext>
  </a:extLst>
</a:theme>
</file>

<file path=ppt/theme/theme2.xml><?xml version="1.0" encoding="utf-8"?>
<a:theme xmlns:a="http://schemas.openxmlformats.org/drawingml/2006/main" name="Infineon 16:9">
  <a:themeElements>
    <a:clrScheme name="InfineonColors">
      <a:dk1>
        <a:srgbClr val="000000"/>
      </a:dk1>
      <a:lt1>
        <a:srgbClr val="FFFFFF"/>
      </a:lt1>
      <a:dk2>
        <a:srgbClr val="FFE054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">
      <a:majorFont>
        <a:latin typeface="Arial"/>
        <a:ea typeface="Arial Unicode MS"/>
        <a:cs typeface="Arial"/>
      </a:majorFont>
      <a:minorFont>
        <a:latin typeface="Arial"/>
        <a:ea typeface="Arial Unicode MS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baseline="0" dirty="0">
            <a:latin typeface="+mn-lt"/>
            <a:ea typeface="+mn-ea"/>
            <a:cs typeface="+mn-cs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noAutofit/>
      </a:bodyPr>
      <a:lstStyle>
        <a:defPPr marL="180000" marR="0" indent="-180000" algn="l" defTabSz="576000" eaLnBrk="0" fontAlgn="auto" latinLnBrk="0" hangingPunct="0">
          <a:spcBef>
            <a:spcPts val="0"/>
          </a:spcBef>
          <a:spcAft>
            <a:spcPts val="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baseline="0" dirty="0"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F23B662C-3E4F-470A-AB20-6A4A1F93B71F}" vid="{C975B8E3-3019-46CE-B08B-A8ABA333422D}"/>
    </a:ext>
  </a:extLst>
</a:theme>
</file>

<file path=ppt/theme/theme3.xml><?xml version="1.0" encoding="utf-8"?>
<a:theme xmlns:a="http://schemas.openxmlformats.org/drawingml/2006/main" name="Larissa-Design">
  <a:themeElements>
    <a:clrScheme name="Infineon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10.xml><?xml version="1.0" encoding="utf-8"?>
<agenda xmlns="http://schemas.microsoft.com/vsto">
  <data><![CDATA[[{"path":null,"Section":0,"AgendaGUID":null,"SlideGUID":"f3ce39e7-66ac-4b73-b9e8-f74fa6e556f0","ParentGUID":null,"SectionID":null,"hasData":false,"Position":1,"IndentLevel":1,"Title":"Introduction","SectionIndex":0,"SlideIndex":3,"ChildAgenda":[],"contentSlides":[460,260,538,263,264,562,540,568]},{"path":null,"Section":0,"AgendaGUID":null,"SlideGUID":"b41696ad-da3c-4a89-bb61-64b88bb7a2db","ParentGUID":null,"SectionID":null,"hasData":false,"Position":2,"IndentLevel":1,"Title":"Technology and package roadmap","SectionIndex":0,"SlideIndex":7,"ChildAgenda":[],"contentSlides":[374,537,539,541,493,369,495,272,271,422,540,535,584,583,612,586]},{"path":null,"Section":0,"AgendaGUID":null,"SlideGUID":"f42bc571-ea14-495d-bfb0-f6b275230c68","ParentGUID":null,"SectionID":null,"hasData":false,"Position":3,"IndentLevel":1,"Title":"New product families","SectionIndex":0,"SlideIndex":19,"ChildAgenda":[{"path":null,"Section":0,"AgendaGUID":null,"SlideGUID":"1dab7580-d1c7-432d-927d-12fdfa6396e5","ParentGUID":"f42bc571-ea14-495d-bfb0-f6b275230c68","SectionID":null,"hasData":false,"Position":1,"IndentLevel":2,"Title":"40V MOSFET families","SectionIndex":0,"SlideIndex":20,"ChildAgenda":[],"contentSlides":[400,525,276,526,278,527,280,528,282,529,368,284,530,286,531,535,536,288,554,555,557,558,559,560,616,617,618,623,590,624,592,625,594,626,596,597,627,599,600,628,602]},{"path":null,"Section":0,"AgendaGUID":null,"SlideGUID":"82d3bffe-8b85-4e70-9fcf-f684eed8db86","ParentGUID":"f42bc571-ea14-495d-bfb0-f6b275230c68","SectionID":null,"hasData":false,"Position":2,"IndentLevel":2,"Title":"60V MOSFET families","SectionIndex":0,"SlideIndex":39,"ChildAgenda":[],"contentSlides":[448,289,449,461,425,463,462,533,534,426,564,565,566,629,603,604,605,606,607]},{"path":null,"Section":0,"AgendaGUID":null,"SlideGUID":"4f3a566b-685b-4ab5-9d1e-22e6befa9ea0","ParentGUID":"f42bc571-ea14-495d-bfb0-f6b275230c68","SectionID":null,"hasData":false,"Position":3,"IndentLevel":2,"Title":"80V MOSFET families","SectionIndex":0,"SlideIndex":48,"ChildAgenda":[],"contentSlides":[496,497,498,499,500,501,502,503,504,505,506,507,508,509,510,534,567,533,630,619,620,621,622,613]},{"path":null,"Section":0,"AgendaGUID":null,"SlideGUID":"33c5d597-87eb-4794-96da-dd7b9ad49498","ParentGUID":"f42bc571-ea14-495d-bfb0-f6b275230c68","SectionID":null,"hasData":false,"Position":4,"IndentLevel":2,"Title":"100V MOSFET families","SectionIndex":0,"SlideIndex":72,"ChildAgenda":[],"contentSlides":[511,512,513,514,515,516,517,518,519,520,521,522,523]}],"contentSlides":[]},{"path":null,"Section":0,"AgendaGUID":null,"SlideGUID":"502e7e18-e174-41dc-af14-9e4789ed7614","ParentGUID":null,"SectionID":null,"hasData":false,"Position":4,"IndentLevel":1,"Title":"Reference designs & Support material","SectionIndex":0,"SlideIndex":86,"ChildAgenda":[],"contentSlides":[610,608,572,459,317,524,318,319,320,321,322,258,324,325,326,327,328,329,330,331,332,333,334,335,609,336,337,338,339,341,343,344,345,346,371,370,347,348,349,350,351,352,353,390,354,355,356,357,358,359,360,361,362,363,614,391,392,393,394,395,396,397,398,399]}]]]></data>
</agenda>
</file>

<file path=customXml/item11.xml><?xml version="1.0" encoding="utf-8"?>
<?mso-contentType ?>
<customXsn xmlns="http://schemas.microsoft.com/office/2006/metadata/customXsn">
  <xsnLocation/>
  <cached>True</cached>
  <openByDefault>False</openByDefault>
  <xsnScope/>
</customXsn>
</file>

<file path=customXml/item2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 xmlns="a709603d-609a-478b-a91d-3c5e984c0e79">0</Ver>
  </documentManagement>
</p:properties>
</file>

<file path=customXml/item4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5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55AAE9148B404486CBFDD74AD2AA0B" ma:contentTypeVersion="2" ma:contentTypeDescription="Create a new document." ma:contentTypeScope="" ma:versionID="a24cc1775e4f53b56bd6bf310015a115">
  <xsd:schema xmlns:xsd="http://www.w3.org/2001/XMLSchema" xmlns:xs="http://www.w3.org/2001/XMLSchema" xmlns:p="http://schemas.microsoft.com/office/2006/metadata/properties" xmlns:ns2="a709603d-609a-478b-a91d-3c5e984c0e79" xmlns:ns3="6ef45842-284e-44e4-b2db-1749e7948b44" targetNamespace="http://schemas.microsoft.com/office/2006/metadata/properties" ma:root="true" ma:fieldsID="f8923fe8aa0ace7ab58ef4ccc8b43a85" ns2:_="" ns3:_="">
    <xsd:import namespace="a709603d-609a-478b-a91d-3c5e984c0e79"/>
    <xsd:import namespace="6ef45842-284e-44e4-b2db-1749e7948b44"/>
    <xsd:element name="properties">
      <xsd:complexType>
        <xsd:sequence>
          <xsd:element name="documentManagement">
            <xsd:complexType>
              <xsd:all>
                <xsd:element ref="ns2:Ver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9603d-609a-478b-a91d-3c5e984c0e79" elementFormDefault="qualified">
    <xsd:import namespace="http://schemas.microsoft.com/office/2006/documentManagement/types"/>
    <xsd:import namespace="http://schemas.microsoft.com/office/infopath/2007/PartnerControls"/>
    <xsd:element name="Ver" ma:index="8" nillable="true" ma:displayName="Ver" ma:default="0" ma:internalName="Ver" ma:percentage="FALS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f45842-284e-44e4-b2db-1749e7948b4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7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8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9.xml>��< ? x m l   v e r s i o n = " 1 . 0 "   e n c o d i n g = " u t f - 1 6 " ? > < A g e n d a S l i d e   x m l n s : a g e n d a = " u r n : i f x - p o w e r p o i n t - a g e n d a " > < S e c t i o n > 0 < / S e c t i o n > < A g e n d a G U I D > 6 c 2 9 f 4 8 2 - 3 e 7 c - 4 2 6 f - 9 0 a 7 - a a 0 5 7 d 7 e 7 0 4 a < / A g e n d a G U I D > < S l i d e G U I D > f 7 4 b 2 f 7 5 - 7 0 3 4 - 4 6 2 4 - 9 b d 1 - f 0 b e c 4 3 c d d 5 8 < / S l i d e G U I D > < h a s D a t a > f a l s e < / h a s D a t a > < P o s i t i o n > 0 < / P o s i t i o n > < I n d e n t L e v e l > 0 < / I n d e n t L e v e l > < S e c t i o n I n d e x > 0 < / S e c t i o n I n d e x > < S l i d e I n d e x > 2 < / S l i d e I n d e x > < C h i l d A g e n d a / > < c o n t e n t S l i d e s / > < / A g e n d a S l i d e > 
</file>

<file path=customXml/itemProps1.xml><?xml version="1.0" encoding="utf-8"?>
<ds:datastoreItem xmlns:ds="http://schemas.openxmlformats.org/officeDocument/2006/customXml" ds:itemID="{4E223B3F-EEE6-4DE9-9E4E-939F89DB282B}">
  <ds:schemaRefs>
    <ds:schemaRef ds:uri="urn:ifx-powerpoint-agenda"/>
  </ds:schemaRefs>
</ds:datastoreItem>
</file>

<file path=customXml/itemProps10.xml><?xml version="1.0" encoding="utf-8"?>
<ds:datastoreItem xmlns:ds="http://schemas.openxmlformats.org/officeDocument/2006/customXml" ds:itemID="{296160A3-509F-49CB-99B1-CC76F1C29366}">
  <ds:schemaRefs>
    <ds:schemaRef ds:uri="http://schemas.microsoft.com/vsto"/>
  </ds:schemaRefs>
</ds:datastoreItem>
</file>

<file path=customXml/itemProps11.xml><?xml version="1.0" encoding="utf-8"?>
<ds:datastoreItem xmlns:ds="http://schemas.openxmlformats.org/officeDocument/2006/customXml" ds:itemID="{A48A5AAF-F61E-4811-9786-91DF48B59B47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A70B2A61-BAFE-437A-8A39-3384470D7E3D}">
  <ds:schemaRefs>
    <ds:schemaRef ds:uri="urn:ifx-powerpoint-agenda"/>
  </ds:schemaRefs>
</ds:datastoreItem>
</file>

<file path=customXml/itemProps3.xml><?xml version="1.0" encoding="utf-8"?>
<ds:datastoreItem xmlns:ds="http://schemas.openxmlformats.org/officeDocument/2006/customXml" ds:itemID="{1F26D89C-A3BE-46DA-9914-790367CC2703}">
  <ds:schemaRefs>
    <ds:schemaRef ds:uri="http://purl.org/dc/elements/1.1/"/>
    <ds:schemaRef ds:uri="http://purl.org/dc/terms/"/>
    <ds:schemaRef ds:uri="6ef45842-284e-44e4-b2db-1749e7948b44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a709603d-609a-478b-a91d-3c5e984c0e79"/>
  </ds:schemaRefs>
</ds:datastoreItem>
</file>

<file path=customXml/itemProps4.xml><?xml version="1.0" encoding="utf-8"?>
<ds:datastoreItem xmlns:ds="http://schemas.openxmlformats.org/officeDocument/2006/customXml" ds:itemID="{C9C6B8C0-1591-4DB6-A3AD-E1398CF6F43E}">
  <ds:schemaRefs>
    <ds:schemaRef ds:uri="urn:ifx-powerpoint-agenda"/>
  </ds:schemaRefs>
</ds:datastoreItem>
</file>

<file path=customXml/itemProps5.xml><?xml version="1.0" encoding="utf-8"?>
<ds:datastoreItem xmlns:ds="http://schemas.openxmlformats.org/officeDocument/2006/customXml" ds:itemID="{E4D0AB22-AAC4-49AE-9099-0E7B55E66377}">
  <ds:schemaRefs>
    <ds:schemaRef ds:uri="urn:ifx-powerpoint-agenda"/>
  </ds:schemaRefs>
</ds:datastoreItem>
</file>

<file path=customXml/itemProps6.xml><?xml version="1.0" encoding="utf-8"?>
<ds:datastoreItem xmlns:ds="http://schemas.openxmlformats.org/officeDocument/2006/customXml" ds:itemID="{86F326BB-2333-4195-A193-05BCEFE8FB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09603d-609a-478b-a91d-3c5e984c0e79"/>
    <ds:schemaRef ds:uri="6ef45842-284e-44e4-b2db-1749e7948b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7.xml><?xml version="1.0" encoding="utf-8"?>
<ds:datastoreItem xmlns:ds="http://schemas.openxmlformats.org/officeDocument/2006/customXml" ds:itemID="{F9EB39D0-DAF8-417C-92DC-0C5FA6081C95}">
  <ds:schemaRefs>
    <ds:schemaRef ds:uri="http://schemas.microsoft.com/sharepoint/v3/contenttype/forms"/>
  </ds:schemaRefs>
</ds:datastoreItem>
</file>

<file path=customXml/itemProps8.xml><?xml version="1.0" encoding="utf-8"?>
<ds:datastoreItem xmlns:ds="http://schemas.openxmlformats.org/officeDocument/2006/customXml" ds:itemID="{20EA6231-F7E5-4555-BE75-6F5752942290}">
  <ds:schemaRefs>
    <ds:schemaRef ds:uri="urn:ifx-powerpoint-agenda"/>
  </ds:schemaRefs>
</ds:datastoreItem>
</file>

<file path=customXml/itemProps9.xml><?xml version="1.0" encoding="utf-8"?>
<ds:datastoreItem xmlns:ds="http://schemas.openxmlformats.org/officeDocument/2006/customXml" ds:itemID="{DA13EDF2-241C-4376-BFC4-1C4064F0E4C2}">
  <ds:schemaRefs>
    <ds:schemaRef ds:uri="urn:ifx-powerpoint-agend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763</Words>
  <Application>Microsoft Office PowerPoint</Application>
  <PresentationFormat>Widescreen</PresentationFormat>
  <Paragraphs>268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Unicode MS</vt:lpstr>
      <vt:lpstr>Calibri</vt:lpstr>
      <vt:lpstr>Verdana</vt:lpstr>
      <vt:lpstr>Wingdings</vt:lpstr>
      <vt:lpstr>new_al_theme</vt:lpstr>
      <vt:lpstr>Infineon 16:9</vt:lpstr>
      <vt:lpstr>PowerPoint Presentation</vt:lpstr>
      <vt:lpstr>60V MOSFET target 12V and 24V board net applications</vt:lpstr>
      <vt:lpstr>OptiMOS™ 5 – The next best thing in 60 V</vt:lpstr>
      <vt:lpstr> Automotive MOSFET Package Overview 60V</vt:lpstr>
      <vt:lpstr>New 60V OptiMOS™ 5 family in S3O8 </vt:lpstr>
      <vt:lpstr>New 60V OptiMOS™ 5 family in S3O8 </vt:lpstr>
      <vt:lpstr>New 60V OptiMOS™ 5 SSO8 5x6 incl. BiC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2019-04-12T09:32:39Z</dcterms:created>
  <dcterms:modified xsi:type="dcterms:W3CDTF">2021-12-22T10:41:58Z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restricted</vt:lpwstr>
  </property>
  <property fmtid="{D5CDD505-2E9C-101B-9397-08002B2CF9AE}" pid="6" name="AdditionalMarking">
    <vt:lpwstr/>
  </property>
  <property fmtid="{D5CDD505-2E9C-101B-9397-08002B2CF9AE}" pid="7" name="ContentTypeId">
    <vt:lpwstr>0x010100A655AAE9148B404486CBFDD74AD2AA0B</vt:lpwstr>
  </property>
  <property fmtid="{D5CDD505-2E9C-101B-9397-08002B2CF9AE}" pid="8" name="AgendaXMLId">
    <vt:lpwstr>{296160A3-509F-49CB-99B1-CC76F1C29366}</vt:lpwstr>
  </property>
</Properties>
</file>