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43" r:id="rId4"/>
    <p:sldMasterId id="2147483759" r:id="rId5"/>
    <p:sldMasterId id="2147483764" r:id="rId6"/>
    <p:sldMasterId id="2147483797" r:id="rId7"/>
    <p:sldMasterId id="2147483830" r:id="rId8"/>
  </p:sldMasterIdLst>
  <p:notesMasterIdLst>
    <p:notesMasterId r:id="rId20"/>
  </p:notesMasterIdLst>
  <p:handoutMasterIdLst>
    <p:handoutMasterId r:id="rId21"/>
  </p:handoutMasterIdLst>
  <p:sldIdLst>
    <p:sldId id="378" r:id="rId9"/>
    <p:sldId id="368" r:id="rId10"/>
    <p:sldId id="356" r:id="rId11"/>
    <p:sldId id="372" r:id="rId12"/>
    <p:sldId id="380" r:id="rId13"/>
    <p:sldId id="377" r:id="rId14"/>
    <p:sldId id="361" r:id="rId15"/>
    <p:sldId id="359" r:id="rId16"/>
    <p:sldId id="375" r:id="rId17"/>
    <p:sldId id="381" r:id="rId18"/>
    <p:sldId id="371" r:id="rId19"/>
  </p:sldIdLst>
  <p:sldSz cx="9144000" cy="6858000" type="screen4x3"/>
  <p:notesSz cx="7099300" cy="10234613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99">
          <p15:clr>
            <a:srgbClr val="A4A3A4"/>
          </p15:clr>
        </p15:guide>
        <p15:guide id="2" orient="horz" pos="4020">
          <p15:clr>
            <a:srgbClr val="A4A3A4"/>
          </p15:clr>
        </p15:guide>
        <p15:guide id="3" pos="158">
          <p15:clr>
            <a:srgbClr val="A4A3A4"/>
          </p15:clr>
        </p15:guide>
        <p15:guide id="4" pos="56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187">
          <p15:clr>
            <a:srgbClr val="A4A3A4"/>
          </p15:clr>
        </p15:guide>
        <p15:guide id="2" orient="horz" pos="638">
          <p15:clr>
            <a:srgbClr val="A4A3A4"/>
          </p15:clr>
        </p15:guide>
        <p15:guide id="3" orient="horz" pos="453">
          <p15:clr>
            <a:srgbClr val="A4A3A4"/>
          </p15:clr>
        </p15:guide>
        <p15:guide id="4" orient="horz" pos="6262">
          <p15:clr>
            <a:srgbClr val="A4A3A4"/>
          </p15:clr>
        </p15:guide>
        <p15:guide id="5" pos="4186">
          <p15:clr>
            <a:srgbClr val="A4A3A4"/>
          </p15:clr>
        </p15:guide>
        <p15:guide id="6" pos="286">
          <p15:clr>
            <a:srgbClr val="A4A3A4"/>
          </p15:clr>
        </p15:guide>
        <p15:guide id="7" pos="830">
          <p15:clr>
            <a:srgbClr val="A4A3A4"/>
          </p15:clr>
        </p15:guide>
        <p15:guide id="8" pos="38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78"/>
    <a:srgbClr val="E9E6E6"/>
    <a:srgbClr val="FF0066"/>
    <a:srgbClr val="DEE6ED"/>
    <a:srgbClr val="C8D8E6"/>
    <a:srgbClr val="23476E"/>
    <a:srgbClr val="23214A"/>
    <a:srgbClr val="969696"/>
    <a:srgbClr val="FDEA5D"/>
    <a:srgbClr val="4086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67" autoAdjust="0"/>
  </p:normalViewPr>
  <p:slideViewPr>
    <p:cSldViewPr snapToObjects="1" showGuides="1">
      <p:cViewPr>
        <p:scale>
          <a:sx n="100" d="100"/>
          <a:sy n="100" d="100"/>
        </p:scale>
        <p:origin x="-1944" y="-324"/>
      </p:cViewPr>
      <p:guideLst>
        <p:guide orient="horz" pos="799"/>
        <p:guide orient="horz" pos="4020"/>
        <p:guide pos="158"/>
        <p:guide pos="56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73" d="100"/>
          <a:sy n="73" d="100"/>
        </p:scale>
        <p:origin x="-3282" y="-120"/>
      </p:cViewPr>
      <p:guideLst>
        <p:guide orient="horz" pos="187"/>
        <p:guide orient="horz" pos="638"/>
        <p:guide orient="horz" pos="453"/>
        <p:guide orient="horz" pos="6262"/>
        <p:guide pos="4186"/>
        <p:guide pos="286"/>
        <p:guide pos="830"/>
        <p:guide pos="38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3306" y="296863"/>
            <a:ext cx="4422857" cy="41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latin typeface="Tahoma" pitchFamily="34" charset="0"/>
              </a:defRPr>
            </a:lvl1pPr>
          </a:lstStyle>
          <a:p>
            <a:r>
              <a:rPr lang="en-US" smtClean="0">
                <a:solidFill>
                  <a:srgbClr val="00214A"/>
                </a:solidFill>
                <a:latin typeface="Verdana" pitchFamily="34" charset="0"/>
              </a:rPr>
              <a:t>Infineon‘s </a:t>
            </a:r>
            <a:br>
              <a:rPr lang="en-US" smtClean="0">
                <a:solidFill>
                  <a:srgbClr val="00214A"/>
                </a:solidFill>
                <a:latin typeface="Verdana" pitchFamily="34" charset="0"/>
              </a:rPr>
            </a:br>
            <a:r>
              <a:rPr lang="en-US" smtClean="0">
                <a:solidFill>
                  <a:srgbClr val="00214A"/>
                </a:solidFill>
                <a:latin typeface="Verdana" pitchFamily="34" charset="0"/>
              </a:rPr>
              <a:t>Customer Connector </a:t>
            </a:r>
            <a:endParaRPr lang="en-US" dirty="0">
              <a:solidFill>
                <a:srgbClr val="00214A"/>
              </a:solidFill>
              <a:latin typeface="Verdana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ooter Placeholder 6"/>
          <p:cNvSpPr>
            <a:spLocks noGrp="1"/>
          </p:cNvSpPr>
          <p:nvPr>
            <p:ph type="ftr" sz="quarter" idx="2"/>
          </p:nvPr>
        </p:nvSpPr>
        <p:spPr>
          <a:xfrm>
            <a:off x="1317625" y="9941842"/>
            <a:ext cx="4824413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 algn="ctr"/>
            <a:r>
              <a:rPr lang="en-US" sz="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Copyright © Infineon Technologies AG 2017. All rights reserved.</a:t>
            </a:r>
            <a:endParaRPr lang="en-US" sz="800" b="1" dirty="0">
              <a:solidFill>
                <a:srgbClr val="E3003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quarter" idx="1"/>
          </p:nvPr>
        </p:nvSpPr>
        <p:spPr>
          <a:xfrm>
            <a:off x="453306" y="9941842"/>
            <a:ext cx="864319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 algn="l"/>
            <a:r>
              <a:rPr lang="en-US" sz="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2017-06-08</a:t>
            </a:r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3"/>
          </p:nvPr>
        </p:nvSpPr>
        <p:spPr>
          <a:xfrm>
            <a:off x="6142038" y="9941842"/>
            <a:ext cx="448737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C26835A9-5218-4BA7-BD7E-D7FE9570F746}" type="slidenum">
              <a:rPr lang="en-US" sz="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‹#›</a:t>
            </a:fld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8692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3305" y="1012850"/>
            <a:ext cx="6191969" cy="46439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3306" y="5868498"/>
            <a:ext cx="6191968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Enter Notes</a:t>
            </a:r>
          </a:p>
        </p:txBody>
      </p:sp>
      <p:sp>
        <p:nvSpPr>
          <p:cNvPr id="2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4025" y="295163"/>
            <a:ext cx="4422857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latin typeface="Verdana" pitchFamily="34" charset="0"/>
              </a:defRPr>
            </a:lvl1pPr>
          </a:lstStyle>
          <a:p>
            <a:r>
              <a:rPr lang="en-US" smtClean="0">
                <a:solidFill>
                  <a:srgbClr val="00214A"/>
                </a:solidFill>
              </a:rPr>
              <a:t>Infineon‘s </a:t>
            </a:r>
            <a:br>
              <a:rPr lang="en-US" smtClean="0">
                <a:solidFill>
                  <a:srgbClr val="00214A"/>
                </a:solidFill>
              </a:rPr>
            </a:br>
            <a:r>
              <a:rPr lang="en-US" smtClean="0">
                <a:solidFill>
                  <a:srgbClr val="00214A"/>
                </a:solidFill>
              </a:rPr>
              <a:t>Customer Connector </a:t>
            </a:r>
            <a:endParaRPr lang="en-US" dirty="0">
              <a:solidFill>
                <a:srgbClr val="00214A"/>
              </a:solidFill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Copyright © Infineon Technologies AG 2017. All rights reserved.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864320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2017-06-08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E8E4C07F-131C-4218-A700-8231678F1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41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214A"/>
                </a:solidFill>
              </a:rPr>
              <a:t>Infineon‘s </a:t>
            </a:r>
            <a:br>
              <a:rPr lang="en-US" smtClean="0">
                <a:solidFill>
                  <a:srgbClr val="00214A"/>
                </a:solidFill>
              </a:rPr>
            </a:br>
            <a:r>
              <a:rPr lang="en-US" smtClean="0">
                <a:solidFill>
                  <a:srgbClr val="00214A"/>
                </a:solidFill>
              </a:rPr>
              <a:t>Customer Connector </a:t>
            </a:r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2017. All rights reserved.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2017-06-08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7B46D84-9A3F-463B-861C-A2AC7AB628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445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IFXSHAPE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6875" y="982663"/>
            <a:ext cx="6013450" cy="4510087"/>
          </a:xfrm>
          <a:ln/>
        </p:spPr>
      </p:sp>
      <p:sp>
        <p:nvSpPr>
          <p:cNvPr id="40963" name="IFXSHAPE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AT" altLang="en-US" smtClean="0"/>
          </a:p>
        </p:txBody>
      </p:sp>
      <p:sp>
        <p:nvSpPr>
          <p:cNvPr id="38916" name="IFXSHAPE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defTabSz="923162">
              <a:defRPr/>
            </a:pPr>
            <a:endParaRPr lang="en-US">
              <a:solidFill>
                <a:schemeClr val="tx1"/>
              </a:solidFill>
              <a:ea typeface="Verdana" pitchFamily="34" charset="0"/>
            </a:endParaRPr>
          </a:p>
        </p:txBody>
      </p:sp>
      <p:sp>
        <p:nvSpPr>
          <p:cNvPr id="40965" name="IFXSHAPE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17674" indent="-276029"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04114" indent="-220823"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545761" indent="-220823"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987406" indent="-220823"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429052" indent="-2208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870698" indent="-2208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312343" indent="-2208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753988" indent="-2208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800">
                <a:solidFill>
                  <a:schemeClr val="tx1"/>
                </a:solidFill>
                <a:cs typeface="Arial" charset="0"/>
              </a:rPr>
              <a:t>Copyright © Infineon Technologies AG 2018. All rights reserved.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800" b="1">
                <a:solidFill>
                  <a:schemeClr val="tx1"/>
                </a:solidFill>
                <a:cs typeface="Arial" charset="0"/>
              </a:rPr>
              <a:t>restricted</a:t>
            </a:r>
          </a:p>
        </p:txBody>
      </p:sp>
      <p:sp>
        <p:nvSpPr>
          <p:cNvPr id="40966" name="IFXSHAPE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17674" indent="-276029"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04114" indent="-220823"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545761" indent="-220823"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987406" indent="-220823"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429052" indent="-2208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870698" indent="-2208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312343" indent="-2208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753988" indent="-2208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800">
                <a:solidFill>
                  <a:schemeClr val="tx1"/>
                </a:solidFill>
                <a:cs typeface="Arial" charset="0"/>
              </a:rPr>
              <a:t>2018-05-22</a:t>
            </a:r>
          </a:p>
          <a:p>
            <a:pPr eaLnBrk="1" hangingPunct="1">
              <a:spcBef>
                <a:spcPct val="0"/>
              </a:spcBef>
            </a:pPr>
            <a:endParaRPr lang="en-US" altLang="en-US" sz="8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0967" name="IFXSHAPE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17674" indent="-276029"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04114" indent="-220823"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545761" indent="-220823"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987406" indent="-220823" eaLnBrk="0" hangingPunct="0">
              <a:spcBef>
                <a:spcPct val="30000"/>
              </a:spcBef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429052" indent="-2208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870698" indent="-2208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312343" indent="-2208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753988" indent="-2208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5B61BDE-6DD7-4808-B6C8-2B77073FBA98}" type="slidenum">
              <a:rPr lang="en-US" altLang="en-US" sz="800">
                <a:solidFill>
                  <a:schemeClr val="tx1"/>
                </a:solidFill>
                <a:cs typeface="Arial" charset="0"/>
              </a:rPr>
              <a:t>10</a:t>
            </a:fld>
            <a:endParaRPr lang="en-US" altLang="en-US" sz="80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en-US" sz="80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7637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214A"/>
                </a:solidFill>
              </a:rPr>
              <a:t>Infineon‘s </a:t>
            </a:r>
            <a:br>
              <a:rPr lang="en-US" smtClean="0">
                <a:solidFill>
                  <a:srgbClr val="00214A"/>
                </a:solidFill>
              </a:rPr>
            </a:br>
            <a:r>
              <a:rPr lang="en-US" smtClean="0">
                <a:solidFill>
                  <a:srgbClr val="00214A"/>
                </a:solidFill>
              </a:rPr>
              <a:t>Customer Connector </a:t>
            </a:r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2017. All rights reserved.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2017-06-08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F1107C7-4E9C-4460-A8A2-525142B9280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033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2017. All rights reserved.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2017-06-08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BF1DC9-E4F6-4C8C-AA53-D9BE876B64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53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992188"/>
            <a:ext cx="6191250" cy="4645025"/>
          </a:xfrm>
        </p:spPr>
      </p:sp>
      <p:sp>
        <p:nvSpPr>
          <p:cNvPr id="13" name="Notizenplatzhalter 2"/>
          <p:cNvSpPr>
            <a:spLocks noGrp="1"/>
          </p:cNvSpPr>
          <p:nvPr>
            <p:ph type="body" idx="3"/>
          </p:nvPr>
        </p:nvSpPr>
        <p:spPr>
          <a:xfrm>
            <a:off x="453306" y="5868498"/>
            <a:ext cx="6191968" cy="3672000"/>
          </a:xfrm>
        </p:spPr>
        <p:txBody>
          <a:bodyPr/>
          <a:lstStyle/>
          <a:p>
            <a:endParaRPr lang="de-DE">
              <a:solidFill>
                <a:schemeClr val="tx1"/>
              </a:solidFill>
            </a:endParaRPr>
          </a:p>
        </p:txBody>
      </p:sp>
      <p:sp>
        <p:nvSpPr>
          <p:cNvPr id="14" name="Kopfzeilenplatzhalter 3"/>
          <p:cNvSpPr>
            <a:spLocks noGrp="1"/>
          </p:cNvSpPr>
          <p:nvPr>
            <p:ph type="hdr" sz="quarter"/>
          </p:nvPr>
        </p:nvSpPr>
        <p:spPr>
          <a:xfrm>
            <a:off x="454025" y="295163"/>
            <a:ext cx="4422857" cy="419422"/>
          </a:xfr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Infineon‘s </a:t>
            </a:r>
            <a:br>
              <a:rPr lang="en-US" smtClean="0">
                <a:solidFill>
                  <a:prstClr val="black"/>
                </a:solidFill>
              </a:rPr>
            </a:br>
            <a:r>
              <a:rPr lang="en-US" smtClean="0">
                <a:solidFill>
                  <a:prstClr val="black"/>
                </a:solidFill>
              </a:rPr>
              <a:t>Customer Connector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Copyright © Infineon Technologies AG 2017. All rights reserved.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16" name="Datumsplatzhalter 5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1080120" cy="144933"/>
          </a:xfr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2017-06-08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</p:spPr>
        <p:txBody>
          <a:bodyPr/>
          <a:lstStyle/>
          <a:p>
            <a:fld id="{EB6ACB4E-26F0-421A-A756-8702BDFDB763}" type="slidenum">
              <a:rPr lang="en-US" smtClean="0">
                <a:solidFill>
                  <a:prstClr val="black"/>
                </a:solidFill>
              </a:r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238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2017. All rights reserved.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2017-06-08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FDB1231-F904-48AB-9DD7-F557F13A23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55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00214A"/>
                </a:solidFill>
              </a:rPr>
              <a:t>配電用ゲートドライバ</a:t>
            </a:r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Copyright(C)インフィニオン・テクノロジーズAG2018. すべての権利が予約されています。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2018-02-01</a:t>
            </a: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331C2E4-7DD6-488C-ADE4-E0727B2CE3D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12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4025" y="1012825"/>
            <a:ext cx="6191250" cy="4643438"/>
          </a:xfrm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AT" alt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214A"/>
                </a:solidFill>
              </a:rPr>
              <a:t>Infineon‘s </a:t>
            </a:r>
            <a:br>
              <a:rPr lang="en-US" smtClean="0">
                <a:solidFill>
                  <a:srgbClr val="00214A"/>
                </a:solidFill>
              </a:rPr>
            </a:br>
            <a:r>
              <a:rPr lang="en-US" smtClean="0">
                <a:solidFill>
                  <a:srgbClr val="00214A"/>
                </a:solidFill>
              </a:rPr>
              <a:t>Customer Connector </a:t>
            </a:r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2017. All rights reserved.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2017-06-08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B5B0BCA-3C8D-48C8-B470-F4281FE306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017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4025" y="1012825"/>
            <a:ext cx="6191250" cy="4643438"/>
          </a:xfrm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AT" altLang="en-US" smtClean="0"/>
          </a:p>
        </p:txBody>
      </p:sp>
      <p:sp>
        <p:nvSpPr>
          <p:cNvPr id="36868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defTabSz="955527">
              <a:defRPr/>
            </a:pPr>
            <a:r>
              <a:rPr lang="en-US" smtClean="0">
                <a:solidFill>
                  <a:prstClr val="black"/>
                </a:solidFill>
                <a:ea typeface="Verdana" pitchFamily="34" charset="0"/>
              </a:rPr>
              <a:t>Infineon‘s </a:t>
            </a:r>
            <a:br>
              <a:rPr lang="en-US" smtClean="0">
                <a:solidFill>
                  <a:prstClr val="black"/>
                </a:solidFill>
                <a:ea typeface="Verdana" pitchFamily="34" charset="0"/>
              </a:rPr>
            </a:br>
            <a:r>
              <a:rPr lang="en-US" smtClean="0">
                <a:solidFill>
                  <a:prstClr val="black"/>
                </a:solidFill>
                <a:ea typeface="Verdana" pitchFamily="34" charset="0"/>
              </a:rPr>
              <a:t>Customer Connector </a:t>
            </a:r>
            <a:endParaRPr lang="en-US" dirty="0">
              <a:solidFill>
                <a:prstClr val="black"/>
              </a:solidFill>
              <a:ea typeface="Verdana" pitchFamily="34" charset="0"/>
            </a:endParaRPr>
          </a:p>
        </p:txBody>
      </p:sp>
      <p:sp>
        <p:nvSpPr>
          <p:cNvPr id="38917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>
                <a:solidFill>
                  <a:prstClr val="black"/>
                </a:solidFill>
                <a:cs typeface="Arial" charset="0"/>
              </a:rPr>
              <a:t>Copyright © Infineon Technologies AG 2017. All rights reserved.</a:t>
            </a:r>
            <a:endParaRPr lang="en-US" altLang="en-US" b="1">
              <a:solidFill>
                <a:srgbClr val="E30034"/>
              </a:solidFill>
              <a:cs typeface="Arial" charset="0"/>
            </a:endParaRPr>
          </a:p>
        </p:txBody>
      </p:sp>
      <p:sp>
        <p:nvSpPr>
          <p:cNvPr id="38918" name="Date Placeholder 5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>
                <a:solidFill>
                  <a:prstClr val="black"/>
                </a:solidFill>
                <a:cs typeface="Arial" charset="0"/>
              </a:rPr>
              <a:t>2017-06-08</a:t>
            </a:r>
            <a:endParaRPr lang="en-US" altLang="en-US" b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891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C1E1F-BFCD-4CE9-BA2F-E21AC29B9123}" type="slidenum">
              <a:rPr lang="en-US" altLang="en-US" smtClean="0">
                <a:solidFill>
                  <a:prstClr val="black"/>
                </a:solidFill>
                <a:cs typeface="Arial" charset="0"/>
              </a:rPr>
              <a:t>8</a:t>
            </a:fld>
            <a:endParaRPr lang="en-US" altLang="en-US" smtClean="0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214A"/>
                </a:solidFill>
              </a:rPr>
              <a:t>Infineon‘s </a:t>
            </a:r>
            <a:br>
              <a:rPr lang="en-US" smtClean="0">
                <a:solidFill>
                  <a:srgbClr val="00214A"/>
                </a:solidFill>
              </a:rPr>
            </a:br>
            <a:r>
              <a:rPr lang="en-US" smtClean="0">
                <a:solidFill>
                  <a:srgbClr val="00214A"/>
                </a:solidFill>
              </a:rPr>
              <a:t>Customer Connector </a:t>
            </a:r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2017. All rights reserved.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2017-06-08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FF03E19-249E-4907-A42C-42D769D28D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86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Title Slide">
    <p:bg>
      <p:bgPr>
        <a:blipFill dpi="0" rotWithShape="1">
          <a:blip r:embed="rId2" cstate="print">
            <a:lum/>
          </a:blip>
          <a:srcRect/>
          <a:stretch>
            <a:fillRect l="80000" t="85000" r="5200" b="6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bg1"/>
              </a:buClr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50825" y="1268413"/>
            <a:ext cx="7128390" cy="1440000"/>
          </a:xfr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lang="en-GB" sz="4800" b="0" noProof="0" dirty="0" smtClean="0">
                <a:solidFill>
                  <a:schemeClr val="tx1"/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GB" noProof="0" dirty="0" smtClean="0"/>
              <a:t>Please type in Title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000" y="2780927"/>
            <a:ext cx="7128390" cy="93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2800" baseline="0" noProof="0" dirty="0" smtClean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350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60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579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FC7FFCFE-DD5C-46BA-8D06-4294C6A5F0C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6" y="1268413"/>
            <a:ext cx="2808288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3203576" y="1268413"/>
            <a:ext cx="2736850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6084888" y="1268413"/>
            <a:ext cx="280831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2337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62211854-EB65-4B42-9D2C-D483C07AEF52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95275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348038" y="2781299"/>
            <a:ext cx="25923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6084888" y="2781299"/>
            <a:ext cx="28082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71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8FA875D9-BDAC-4F74-9EB0-CBA12E73792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208823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484438" y="1268413"/>
            <a:ext cx="201612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643438" y="1268413"/>
            <a:ext cx="201612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6804025" y="1268413"/>
            <a:ext cx="208823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6557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20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3A3CCFFC-AA66-41C9-A969-9BCBE8415C3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>
            <a:lvl4pPr>
              <a:buNone/>
              <a:defRPr/>
            </a:lvl4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088232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2484438" y="2781299"/>
            <a:ext cx="2016125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4643438" y="2781299"/>
            <a:ext cx="2016125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 hasCustomPrompt="1"/>
          </p:nvPr>
        </p:nvSpPr>
        <p:spPr>
          <a:xfrm>
            <a:off x="6804025" y="2781299"/>
            <a:ext cx="2088232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9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019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0353B8D4-B20D-41E4-B89E-5299DE06ACA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2992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7213AD4F-609E-4179-B5CE-CBB3CD43FD93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9884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Title Slide">
    <p:bg>
      <p:bgPr>
        <a:blipFill dpi="0" rotWithShape="1">
          <a:blip r:embed="rId2" cstate="print">
            <a:lum/>
          </a:blip>
          <a:srcRect/>
          <a:stretch>
            <a:fillRect l="80000" t="85000" r="5200" b="6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600">
                <a:latin typeface="Verdana"/>
              </a:defRPr>
            </a:lvl1pPr>
          </a:lstStyle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50825" y="1268413"/>
            <a:ext cx="7128390" cy="1440000"/>
          </a:xfr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lang="en-GB" sz="4800" b="0" noProof="0" dirty="0" smtClean="0">
                <a:solidFill>
                  <a:schemeClr val="tx1"/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US" noProof="0" dirty="0" smtClean="0"/>
              <a:t>Please type in Title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000" y="2780927"/>
            <a:ext cx="7128390" cy="93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2800" baseline="0" noProof="0" dirty="0" smtClean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Author (Department)</a:t>
            </a:r>
            <a:br>
              <a:rPr lang="en-US" noProof="0" dirty="0" smtClean="0"/>
            </a:br>
            <a:r>
              <a:rPr lang="en-US" noProof="0" dirty="0" smtClean="0"/>
              <a:t>Date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350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60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967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426015AD-EB85-41C9-8CF1-BEB25ABFF80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63014"/>
            <a:ext cx="7223760" cy="720000"/>
          </a:xfrm>
          <a:prstGeom prst="rect">
            <a:avLst/>
          </a:prstGeom>
        </p:spPr>
        <p:txBody>
          <a:bodyPr/>
          <a:lstStyle>
            <a:lvl1pPr>
              <a:defRPr sz="19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3"/>
            <a:ext cx="864165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9308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5AF6C390-D047-4179-B53F-65811E3CD67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01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E3E1E2CC-5126-4DAA-AE4D-4FDBB602F7E3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804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400F21CB-FF9F-4EFE-ADB5-A12016C5FB93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0285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Title Slide">
    <p:bg>
      <p:bgPr>
        <a:blipFill dpi="0" rotWithShape="1">
          <a:blip r:embed="rId2" cstate="print">
            <a:lum/>
          </a:blip>
          <a:srcRect/>
          <a:stretch>
            <a:fillRect l="80000" t="85000" r="5200" b="6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600">
                <a:latin typeface="Verdana"/>
              </a:defRPr>
            </a:lvl1pPr>
          </a:lstStyle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50825" y="1268413"/>
            <a:ext cx="7128390" cy="1440000"/>
          </a:xfr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lang="en-GB" sz="4800" b="0" noProof="0" dirty="0" smtClean="0">
                <a:solidFill>
                  <a:schemeClr val="tx1"/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US" noProof="0" dirty="0" smtClean="0"/>
              <a:t>Please type in Title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000" y="2780927"/>
            <a:ext cx="7128390" cy="93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2800" baseline="0" noProof="0" dirty="0" smtClean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Author (Department)</a:t>
            </a:r>
            <a:br>
              <a:rPr lang="en-US" noProof="0" dirty="0" smtClean="0"/>
            </a:br>
            <a:r>
              <a:rPr lang="en-US" noProof="0" dirty="0" smtClean="0"/>
              <a:t>Date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350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60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701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DFD5275B-8257-46E5-B16B-B564A7E2F5D5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56223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70D2AE02-0348-4716-8527-A393F318D39B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3"/>
            <a:ext cx="864165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04847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3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8F672CB5-8D75-45AE-BF07-71FC44A5136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idx="17" hasCustomPrompt="1"/>
          </p:nvPr>
        </p:nvSpPr>
        <p:spPr>
          <a:xfrm>
            <a:off x="971500" y="1268412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971501" y="1916493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971501" y="2564574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22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971501" y="3212655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1" hasCustomPrompt="1"/>
          </p:nvPr>
        </p:nvSpPr>
        <p:spPr>
          <a:xfrm>
            <a:off x="971501" y="3860736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971501" y="4508817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28" name="Text Placeholder 16"/>
          <p:cNvSpPr>
            <a:spLocks noGrp="1"/>
          </p:cNvSpPr>
          <p:nvPr>
            <p:ph type="body" sz="quarter" idx="23" hasCustomPrompt="1"/>
          </p:nvPr>
        </p:nvSpPr>
        <p:spPr>
          <a:xfrm>
            <a:off x="971501" y="5156898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24" hasCustomPrompt="1"/>
          </p:nvPr>
        </p:nvSpPr>
        <p:spPr>
          <a:xfrm>
            <a:off x="971501" y="5804979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30" name="Text Placeholder 10"/>
          <p:cNvSpPr>
            <a:spLocks noGrp="1"/>
          </p:cNvSpPr>
          <p:nvPr>
            <p:ph type="body" idx="28" hasCustomPrompt="1"/>
          </p:nvPr>
        </p:nvSpPr>
        <p:spPr>
          <a:xfrm>
            <a:off x="250825" y="1268412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1" name="Text Placeholder 10"/>
          <p:cNvSpPr>
            <a:spLocks noGrp="1"/>
          </p:cNvSpPr>
          <p:nvPr>
            <p:ph type="body" idx="29" hasCustomPrompt="1"/>
          </p:nvPr>
        </p:nvSpPr>
        <p:spPr>
          <a:xfrm>
            <a:off x="250825" y="1916593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2" name="Text Placeholder 10"/>
          <p:cNvSpPr>
            <a:spLocks noGrp="1"/>
          </p:cNvSpPr>
          <p:nvPr>
            <p:ph type="body" idx="30" hasCustomPrompt="1"/>
          </p:nvPr>
        </p:nvSpPr>
        <p:spPr>
          <a:xfrm>
            <a:off x="250825" y="2564774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3" name="Text Placeholder 10"/>
          <p:cNvSpPr>
            <a:spLocks noGrp="1"/>
          </p:cNvSpPr>
          <p:nvPr>
            <p:ph type="body" idx="31" hasCustomPrompt="1"/>
          </p:nvPr>
        </p:nvSpPr>
        <p:spPr>
          <a:xfrm>
            <a:off x="250825" y="3212955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4" name="Text Placeholder 10"/>
          <p:cNvSpPr>
            <a:spLocks noGrp="1"/>
          </p:cNvSpPr>
          <p:nvPr>
            <p:ph type="body" idx="32" hasCustomPrompt="1"/>
          </p:nvPr>
        </p:nvSpPr>
        <p:spPr>
          <a:xfrm>
            <a:off x="250825" y="3861136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5" name="Text Placeholder 10"/>
          <p:cNvSpPr>
            <a:spLocks noGrp="1"/>
          </p:cNvSpPr>
          <p:nvPr>
            <p:ph type="body" idx="33" hasCustomPrompt="1"/>
          </p:nvPr>
        </p:nvSpPr>
        <p:spPr>
          <a:xfrm>
            <a:off x="250825" y="4509317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6" name="Text Placeholder 10"/>
          <p:cNvSpPr>
            <a:spLocks noGrp="1"/>
          </p:cNvSpPr>
          <p:nvPr>
            <p:ph type="body" idx="34" hasCustomPrompt="1"/>
          </p:nvPr>
        </p:nvSpPr>
        <p:spPr>
          <a:xfrm>
            <a:off x="250825" y="515749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7" name="Text Placeholder 10"/>
          <p:cNvSpPr>
            <a:spLocks noGrp="1"/>
          </p:cNvSpPr>
          <p:nvPr>
            <p:ph type="body" idx="35" hasCustomPrompt="1"/>
          </p:nvPr>
        </p:nvSpPr>
        <p:spPr>
          <a:xfrm>
            <a:off x="250825" y="580567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3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1823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7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61A169DF-8A0F-48EA-B7A3-E2D51F56CBE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424847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6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515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B92BA77C-838C-41A9-A00A-ABB625DD94DA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sp>
        <p:nvSpPr>
          <p:cNvPr id="11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51519" y="1268413"/>
            <a:ext cx="7128769" cy="244792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buNone/>
              <a:defRPr sz="4800"/>
            </a:lvl1pPr>
          </a:lstStyle>
          <a:p>
            <a:pPr lvl="0"/>
            <a:r>
              <a:rPr lang="en-US" dirty="0" smtClean="0"/>
              <a:t>Click to enter Section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0407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BCD558C5-4B91-447E-AB3B-64F89C141CA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2"/>
            <a:ext cx="4248472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4643438" y="3860800"/>
            <a:ext cx="4249042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21125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AD7AF778-7D22-448E-9699-71F0A229EB6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2"/>
            <a:ext cx="8641655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643437" y="3860800"/>
            <a:ext cx="4249041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7503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, Two Columns,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36579860-F045-4922-BE88-15C56B53369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4"/>
            <a:ext cx="864096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643438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250825" y="5085185"/>
            <a:ext cx="864096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1590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656FAA0C-E11A-4514-B08C-4DBFEF293FB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6" y="1268413"/>
            <a:ext cx="2808288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3203576" y="1268413"/>
            <a:ext cx="2736850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6084888" y="1268413"/>
            <a:ext cx="280831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4257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9C96CDBA-7FFB-40ED-8917-A31CF725657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3"/>
            <a:ext cx="864165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3504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01AE93AD-D189-4172-B25B-A2D851C3E48C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95275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348038" y="2781299"/>
            <a:ext cx="25923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6084888" y="2781299"/>
            <a:ext cx="28082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3092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25484392-6369-4DEB-B5BE-475EB9ADDDC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208823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484438" y="1268413"/>
            <a:ext cx="201612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643438" y="1268413"/>
            <a:ext cx="201612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6804025" y="1268413"/>
            <a:ext cx="208823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01152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20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23F18839-9BCD-4372-B7DE-D591830D211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>
            <a:lvl4pPr>
              <a:buNone/>
              <a:defRPr/>
            </a:lvl4pPr>
          </a:lstStyle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088232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2484438" y="2781299"/>
            <a:ext cx="2016125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4643438" y="2781299"/>
            <a:ext cx="2016125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 hasCustomPrompt="1"/>
          </p:nvPr>
        </p:nvSpPr>
        <p:spPr>
          <a:xfrm>
            <a:off x="6804025" y="2781299"/>
            <a:ext cx="2088232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9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25735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1C21F9E3-AC30-46F0-80B3-57CB525665E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6774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060068A4-45B8-475B-BA86-3E0E44CBE87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2531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Title Slide">
    <p:bg>
      <p:bgPr>
        <a:blipFill dpi="0" rotWithShape="1">
          <a:blip r:embed="rId2" cstate="print">
            <a:lum/>
          </a:blip>
          <a:srcRect/>
          <a:stretch>
            <a:fillRect l="80000" t="85000" r="5200" b="6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600">
                <a:latin typeface="Verdana"/>
              </a:defRPr>
            </a:lvl1pPr>
          </a:lstStyle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50825" y="1268413"/>
            <a:ext cx="7128390" cy="1440000"/>
          </a:xfr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lang="en-GB" sz="4800" b="0" noProof="0" dirty="0" smtClean="0">
                <a:solidFill>
                  <a:schemeClr val="tx1"/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GB" noProof="0" dirty="0" smtClean="0"/>
              <a:t>Please type in Title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000" y="2780927"/>
            <a:ext cx="7128390" cy="93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2800" baseline="0" noProof="0" dirty="0" smtClean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350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60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99447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09C45370-8420-4E91-8647-45321E4886D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7526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65EA61C1-40AD-47CE-AF52-F67CDCC9FCFE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3"/>
            <a:ext cx="864165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3958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3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776D1BBE-B8FD-49AF-841C-958FA668DB8B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idx="17" hasCustomPrompt="1"/>
          </p:nvPr>
        </p:nvSpPr>
        <p:spPr>
          <a:xfrm>
            <a:off x="971500" y="1268412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smtClean="0"/>
              <a:t>Click to edit text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971501" y="1916493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971501" y="2564574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2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971501" y="3212655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1" hasCustomPrompt="1"/>
          </p:nvPr>
        </p:nvSpPr>
        <p:spPr>
          <a:xfrm>
            <a:off x="971501" y="3860736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971501" y="4508817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8" name="Text Placeholder 16"/>
          <p:cNvSpPr>
            <a:spLocks noGrp="1"/>
          </p:cNvSpPr>
          <p:nvPr>
            <p:ph type="body" sz="quarter" idx="23" hasCustomPrompt="1"/>
          </p:nvPr>
        </p:nvSpPr>
        <p:spPr>
          <a:xfrm>
            <a:off x="971501" y="5156898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24" hasCustomPrompt="1"/>
          </p:nvPr>
        </p:nvSpPr>
        <p:spPr>
          <a:xfrm>
            <a:off x="971501" y="5804979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30" name="Text Placeholder 10"/>
          <p:cNvSpPr>
            <a:spLocks noGrp="1"/>
          </p:cNvSpPr>
          <p:nvPr>
            <p:ph type="body" idx="28" hasCustomPrompt="1"/>
          </p:nvPr>
        </p:nvSpPr>
        <p:spPr>
          <a:xfrm>
            <a:off x="250825" y="1268412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1" name="Text Placeholder 10"/>
          <p:cNvSpPr>
            <a:spLocks noGrp="1"/>
          </p:cNvSpPr>
          <p:nvPr>
            <p:ph type="body" idx="29" hasCustomPrompt="1"/>
          </p:nvPr>
        </p:nvSpPr>
        <p:spPr>
          <a:xfrm>
            <a:off x="250825" y="1916593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2" name="Text Placeholder 10"/>
          <p:cNvSpPr>
            <a:spLocks noGrp="1"/>
          </p:cNvSpPr>
          <p:nvPr>
            <p:ph type="body" idx="30" hasCustomPrompt="1"/>
          </p:nvPr>
        </p:nvSpPr>
        <p:spPr>
          <a:xfrm>
            <a:off x="250825" y="2564774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3" name="Text Placeholder 10"/>
          <p:cNvSpPr>
            <a:spLocks noGrp="1"/>
          </p:cNvSpPr>
          <p:nvPr>
            <p:ph type="body" idx="31" hasCustomPrompt="1"/>
          </p:nvPr>
        </p:nvSpPr>
        <p:spPr>
          <a:xfrm>
            <a:off x="250825" y="3212955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4" name="Text Placeholder 10"/>
          <p:cNvSpPr>
            <a:spLocks noGrp="1"/>
          </p:cNvSpPr>
          <p:nvPr>
            <p:ph type="body" idx="32" hasCustomPrompt="1"/>
          </p:nvPr>
        </p:nvSpPr>
        <p:spPr>
          <a:xfrm>
            <a:off x="250825" y="3861136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5" name="Text Placeholder 10"/>
          <p:cNvSpPr>
            <a:spLocks noGrp="1"/>
          </p:cNvSpPr>
          <p:nvPr>
            <p:ph type="body" idx="33" hasCustomPrompt="1"/>
          </p:nvPr>
        </p:nvSpPr>
        <p:spPr>
          <a:xfrm>
            <a:off x="250825" y="4509317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6" name="Text Placeholder 10"/>
          <p:cNvSpPr>
            <a:spLocks noGrp="1"/>
          </p:cNvSpPr>
          <p:nvPr>
            <p:ph type="body" idx="34" hasCustomPrompt="1"/>
          </p:nvPr>
        </p:nvSpPr>
        <p:spPr>
          <a:xfrm>
            <a:off x="250825" y="515749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7" name="Text Placeholder 10"/>
          <p:cNvSpPr>
            <a:spLocks noGrp="1"/>
          </p:cNvSpPr>
          <p:nvPr>
            <p:ph type="body" idx="35" hasCustomPrompt="1"/>
          </p:nvPr>
        </p:nvSpPr>
        <p:spPr>
          <a:xfrm>
            <a:off x="250825" y="580567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3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23905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7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A175DDB8-4A5B-470E-B4AD-CEFB66157E4C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424847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6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48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3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99EDF39F-BF15-4067-89C8-FB53355D091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idx="17" hasCustomPrompt="1"/>
          </p:nvPr>
        </p:nvSpPr>
        <p:spPr>
          <a:xfrm>
            <a:off x="971500" y="1268412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smtClean="0"/>
              <a:t>Click to edit text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971501" y="1916493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971501" y="2564574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2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971501" y="3212655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1" hasCustomPrompt="1"/>
          </p:nvPr>
        </p:nvSpPr>
        <p:spPr>
          <a:xfrm>
            <a:off x="971501" y="3860736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971501" y="4508817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8" name="Text Placeholder 16"/>
          <p:cNvSpPr>
            <a:spLocks noGrp="1"/>
          </p:cNvSpPr>
          <p:nvPr>
            <p:ph type="body" sz="quarter" idx="23" hasCustomPrompt="1"/>
          </p:nvPr>
        </p:nvSpPr>
        <p:spPr>
          <a:xfrm>
            <a:off x="971501" y="5156898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24" hasCustomPrompt="1"/>
          </p:nvPr>
        </p:nvSpPr>
        <p:spPr>
          <a:xfrm>
            <a:off x="971501" y="5804979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30" name="Text Placeholder 10"/>
          <p:cNvSpPr>
            <a:spLocks noGrp="1"/>
          </p:cNvSpPr>
          <p:nvPr>
            <p:ph type="body" idx="28" hasCustomPrompt="1"/>
          </p:nvPr>
        </p:nvSpPr>
        <p:spPr>
          <a:xfrm>
            <a:off x="250825" y="1268412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1" name="Text Placeholder 10"/>
          <p:cNvSpPr>
            <a:spLocks noGrp="1"/>
          </p:cNvSpPr>
          <p:nvPr>
            <p:ph type="body" idx="29" hasCustomPrompt="1"/>
          </p:nvPr>
        </p:nvSpPr>
        <p:spPr>
          <a:xfrm>
            <a:off x="250825" y="1916593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2" name="Text Placeholder 10"/>
          <p:cNvSpPr>
            <a:spLocks noGrp="1"/>
          </p:cNvSpPr>
          <p:nvPr>
            <p:ph type="body" idx="30" hasCustomPrompt="1"/>
          </p:nvPr>
        </p:nvSpPr>
        <p:spPr>
          <a:xfrm>
            <a:off x="250825" y="2564774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3" name="Text Placeholder 10"/>
          <p:cNvSpPr>
            <a:spLocks noGrp="1"/>
          </p:cNvSpPr>
          <p:nvPr>
            <p:ph type="body" idx="31" hasCustomPrompt="1"/>
          </p:nvPr>
        </p:nvSpPr>
        <p:spPr>
          <a:xfrm>
            <a:off x="250825" y="3212955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4" name="Text Placeholder 10"/>
          <p:cNvSpPr>
            <a:spLocks noGrp="1"/>
          </p:cNvSpPr>
          <p:nvPr>
            <p:ph type="body" idx="32" hasCustomPrompt="1"/>
          </p:nvPr>
        </p:nvSpPr>
        <p:spPr>
          <a:xfrm>
            <a:off x="250825" y="3861136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5" name="Text Placeholder 10"/>
          <p:cNvSpPr>
            <a:spLocks noGrp="1"/>
          </p:cNvSpPr>
          <p:nvPr>
            <p:ph type="body" idx="33" hasCustomPrompt="1"/>
          </p:nvPr>
        </p:nvSpPr>
        <p:spPr>
          <a:xfrm>
            <a:off x="250825" y="4509317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6" name="Text Placeholder 10"/>
          <p:cNvSpPr>
            <a:spLocks noGrp="1"/>
          </p:cNvSpPr>
          <p:nvPr>
            <p:ph type="body" idx="34" hasCustomPrompt="1"/>
          </p:nvPr>
        </p:nvSpPr>
        <p:spPr>
          <a:xfrm>
            <a:off x="250825" y="515749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7" name="Text Placeholder 10"/>
          <p:cNvSpPr>
            <a:spLocks noGrp="1"/>
          </p:cNvSpPr>
          <p:nvPr>
            <p:ph type="body" idx="35" hasCustomPrompt="1"/>
          </p:nvPr>
        </p:nvSpPr>
        <p:spPr>
          <a:xfrm>
            <a:off x="250825" y="580567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3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53892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0136BC9F-9815-46F1-834C-9EFEE1F248FF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sp>
        <p:nvSpPr>
          <p:cNvPr id="11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51519" y="1268413"/>
            <a:ext cx="7128769" cy="244792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buNone/>
              <a:defRPr sz="4800"/>
            </a:lvl1pPr>
          </a:lstStyle>
          <a:p>
            <a:pPr lvl="0"/>
            <a:r>
              <a:rPr lang="en-GB" dirty="0" smtClean="0"/>
              <a:t>Click to enter Section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52609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85757A39-7000-4634-89C7-E562CACC03F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2"/>
            <a:ext cx="4248472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4643438" y="3860800"/>
            <a:ext cx="4249042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3575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86DDDDBC-57AD-4B2F-9A97-16C8073020A2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2"/>
            <a:ext cx="8641655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643437" y="3860800"/>
            <a:ext cx="4249041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81013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, Two Columns,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7EAF42E2-DB5E-4F02-B966-6E35FE9C4855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4"/>
            <a:ext cx="864096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643438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250825" y="5085185"/>
            <a:ext cx="864096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51663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9AD814D8-FB98-4513-A029-F9D9071131E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6" y="1268413"/>
            <a:ext cx="2808288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3203576" y="1268413"/>
            <a:ext cx="2736850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6084888" y="1268413"/>
            <a:ext cx="280831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864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3B06E6FB-B006-4E77-B69F-C8D2B85C6535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95275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348038" y="2781299"/>
            <a:ext cx="25923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6084888" y="2781299"/>
            <a:ext cx="28082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8786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31924EB7-1C60-4512-8CFD-16A6F237DD1C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208823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484438" y="1268413"/>
            <a:ext cx="201612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643438" y="1268413"/>
            <a:ext cx="201612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6804025" y="1268413"/>
            <a:ext cx="208823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82665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20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C9FB52BF-C96E-44A9-981B-04DF138F788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>
            <a:lvl4pPr>
              <a:buNone/>
              <a:defRPr/>
            </a:lvl4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088232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2484438" y="2781299"/>
            <a:ext cx="2016125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4643438" y="2781299"/>
            <a:ext cx="2016125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 hasCustomPrompt="1"/>
          </p:nvPr>
        </p:nvSpPr>
        <p:spPr>
          <a:xfrm>
            <a:off x="6804025" y="2781299"/>
            <a:ext cx="2088232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9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2694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C84410B0-7699-4BEF-AE32-807450E0E763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98070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765C2945-B2DB-434E-816A-DA2D810F11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9542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7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5F228B3E-6A47-41C6-AB29-AA39E88061F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424847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6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441935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D731F95D-9A70-4097-B8CF-E59816ACBAA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673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Title Slide">
    <p:bg>
      <p:bgPr>
        <a:blipFill dpi="0" rotWithShape="1">
          <a:blip r:embed="rId2" cstate="print">
            <a:lum/>
          </a:blip>
          <a:srcRect/>
          <a:stretch>
            <a:fillRect l="80000" t="85000" r="5200" b="6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600">
                <a:latin typeface="Verdana"/>
              </a:defRPr>
            </a:lvl1pPr>
          </a:lstStyle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50825" y="1268413"/>
            <a:ext cx="7128390" cy="1440000"/>
          </a:xfr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lang="en-GB" sz="4800" b="0" noProof="0" dirty="0" smtClean="0">
                <a:solidFill>
                  <a:schemeClr val="tx1"/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GB" noProof="0" dirty="0" smtClean="0"/>
              <a:t>Please type in Title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000" y="2780927"/>
            <a:ext cx="7128390" cy="93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2800" baseline="0" noProof="0" dirty="0" smtClean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350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60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70313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40166CB1-A849-4FA9-91C8-B96E0DB82F4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75383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2C6526DC-373F-4744-A8FE-59167AE3355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3"/>
            <a:ext cx="864165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04535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3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6F859DAB-8D9F-4CD8-9AD9-FA652F3AF72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idx="17" hasCustomPrompt="1"/>
          </p:nvPr>
        </p:nvSpPr>
        <p:spPr>
          <a:xfrm>
            <a:off x="971500" y="1268412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smtClean="0"/>
              <a:t>Click to edit text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971501" y="1916493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971501" y="2564574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2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971501" y="3212655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1" hasCustomPrompt="1"/>
          </p:nvPr>
        </p:nvSpPr>
        <p:spPr>
          <a:xfrm>
            <a:off x="971501" y="3860736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971501" y="4508817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8" name="Text Placeholder 16"/>
          <p:cNvSpPr>
            <a:spLocks noGrp="1"/>
          </p:cNvSpPr>
          <p:nvPr>
            <p:ph type="body" sz="quarter" idx="23" hasCustomPrompt="1"/>
          </p:nvPr>
        </p:nvSpPr>
        <p:spPr>
          <a:xfrm>
            <a:off x="971501" y="5156898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24" hasCustomPrompt="1"/>
          </p:nvPr>
        </p:nvSpPr>
        <p:spPr>
          <a:xfrm>
            <a:off x="971501" y="5804979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30" name="Text Placeholder 10"/>
          <p:cNvSpPr>
            <a:spLocks noGrp="1"/>
          </p:cNvSpPr>
          <p:nvPr>
            <p:ph type="body" idx="28" hasCustomPrompt="1"/>
          </p:nvPr>
        </p:nvSpPr>
        <p:spPr>
          <a:xfrm>
            <a:off x="250825" y="1268412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1" name="Text Placeholder 10"/>
          <p:cNvSpPr>
            <a:spLocks noGrp="1"/>
          </p:cNvSpPr>
          <p:nvPr>
            <p:ph type="body" idx="29" hasCustomPrompt="1"/>
          </p:nvPr>
        </p:nvSpPr>
        <p:spPr>
          <a:xfrm>
            <a:off x="250825" y="1916593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2" name="Text Placeholder 10"/>
          <p:cNvSpPr>
            <a:spLocks noGrp="1"/>
          </p:cNvSpPr>
          <p:nvPr>
            <p:ph type="body" idx="30" hasCustomPrompt="1"/>
          </p:nvPr>
        </p:nvSpPr>
        <p:spPr>
          <a:xfrm>
            <a:off x="250825" y="2564774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3" name="Text Placeholder 10"/>
          <p:cNvSpPr>
            <a:spLocks noGrp="1"/>
          </p:cNvSpPr>
          <p:nvPr>
            <p:ph type="body" idx="31" hasCustomPrompt="1"/>
          </p:nvPr>
        </p:nvSpPr>
        <p:spPr>
          <a:xfrm>
            <a:off x="250825" y="3212955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4" name="Text Placeholder 10"/>
          <p:cNvSpPr>
            <a:spLocks noGrp="1"/>
          </p:cNvSpPr>
          <p:nvPr>
            <p:ph type="body" idx="32" hasCustomPrompt="1"/>
          </p:nvPr>
        </p:nvSpPr>
        <p:spPr>
          <a:xfrm>
            <a:off x="250825" y="3861136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5" name="Text Placeholder 10"/>
          <p:cNvSpPr>
            <a:spLocks noGrp="1"/>
          </p:cNvSpPr>
          <p:nvPr>
            <p:ph type="body" idx="33" hasCustomPrompt="1"/>
          </p:nvPr>
        </p:nvSpPr>
        <p:spPr>
          <a:xfrm>
            <a:off x="250825" y="4509317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6" name="Text Placeholder 10"/>
          <p:cNvSpPr>
            <a:spLocks noGrp="1"/>
          </p:cNvSpPr>
          <p:nvPr>
            <p:ph type="body" idx="34" hasCustomPrompt="1"/>
          </p:nvPr>
        </p:nvSpPr>
        <p:spPr>
          <a:xfrm>
            <a:off x="250825" y="515749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7" name="Text Placeholder 10"/>
          <p:cNvSpPr>
            <a:spLocks noGrp="1"/>
          </p:cNvSpPr>
          <p:nvPr>
            <p:ph type="body" idx="35" hasCustomPrompt="1"/>
          </p:nvPr>
        </p:nvSpPr>
        <p:spPr>
          <a:xfrm>
            <a:off x="250825" y="580567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3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32053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7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A8F4FE02-F6E7-432D-9DDA-BBC2C31AD73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424847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6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8351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48D6ED07-B552-4287-BBFE-0C4231C95651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sp>
        <p:nvSpPr>
          <p:cNvPr id="11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51519" y="1268413"/>
            <a:ext cx="7128769" cy="244792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buNone/>
              <a:defRPr sz="4800"/>
            </a:lvl1pPr>
          </a:lstStyle>
          <a:p>
            <a:pPr lvl="0"/>
            <a:r>
              <a:rPr lang="en-GB" dirty="0" smtClean="0"/>
              <a:t>Click to enter Section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75709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9465151E-7439-4DD3-8AF4-23A562D6B6AC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2"/>
            <a:ext cx="4248472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4643438" y="3860800"/>
            <a:ext cx="4249042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8134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EEC15F08-9826-43B5-9A4E-642E800AEDEB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2"/>
            <a:ext cx="8641655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643437" y="3860800"/>
            <a:ext cx="4249041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4866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, Two Columns,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875FA3CF-4076-4310-894E-83D8459C5E32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4"/>
            <a:ext cx="864096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643438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250825" y="5085185"/>
            <a:ext cx="864096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9155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33F3556D-A4A8-4BAB-9095-F076E82E0864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sp>
        <p:nvSpPr>
          <p:cNvPr id="11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51519" y="1268413"/>
            <a:ext cx="7128769" cy="244792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buNone/>
              <a:defRPr sz="4800"/>
            </a:lvl1pPr>
          </a:lstStyle>
          <a:p>
            <a:pPr lvl="0"/>
            <a:r>
              <a:rPr lang="en-GB" dirty="0" smtClean="0"/>
              <a:t>Click to enter Section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67593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8446F60F-46FF-4421-B564-2613D81D631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6" y="1268413"/>
            <a:ext cx="2808288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3203576" y="1268413"/>
            <a:ext cx="2736850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6084888" y="1268413"/>
            <a:ext cx="280831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69298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D67DA4EF-4DE1-4E56-A38F-A166CBCC2E42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95275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348038" y="2781299"/>
            <a:ext cx="25923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6084888" y="2781299"/>
            <a:ext cx="28082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324565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FA280C36-9E57-45A2-ADCA-25A3DD7C62A5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208823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484438" y="1268413"/>
            <a:ext cx="201612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643438" y="1268413"/>
            <a:ext cx="201612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6804025" y="1268413"/>
            <a:ext cx="208823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12432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20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40B7D87C-96A1-4626-AC1C-9F62296ACF95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>
            <a:lvl4pPr>
              <a:buNone/>
              <a:defRPr/>
            </a:lvl4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088232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2484438" y="2781299"/>
            <a:ext cx="2016125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4643438" y="2781299"/>
            <a:ext cx="2016125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 hasCustomPrompt="1"/>
          </p:nvPr>
        </p:nvSpPr>
        <p:spPr>
          <a:xfrm>
            <a:off x="6804025" y="2781299"/>
            <a:ext cx="2088232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9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715914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DD6275B1-CCC1-4017-8365-AB011A2636D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6792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7BC17599-CA7F-44A3-AFBC-FE49BC2ADEA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247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C13402AC-079F-4764-8E41-E02F360137FB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2"/>
            <a:ext cx="4248472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4643438" y="3860800"/>
            <a:ext cx="4249042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927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0D1329FE-6CAD-4507-AAA4-B159888A0F5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2"/>
            <a:ext cx="8641655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643437" y="3860800"/>
            <a:ext cx="4249041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97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, Two Columns,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598B03CC-C715-40D1-A210-0BB931EFE32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4"/>
            <a:ext cx="864096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250825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4643438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250825" y="5085185"/>
            <a:ext cx="864096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520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18.xml"/><Relationship Id="rId7" Type="http://schemas.openxmlformats.org/officeDocument/2006/relationships/tags" Target="../tags/tag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vmlDrawing" Target="../drawings/vmlDrawing1.vml"/><Relationship Id="rId11" Type="http://schemas.openxmlformats.org/officeDocument/2006/relationships/image" Target="../media/image2.png"/><Relationship Id="rId5" Type="http://schemas.openxmlformats.org/officeDocument/2006/relationships/theme" Target="../theme/theme2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7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52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15516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8F5E39F0-59E7-45F7-9354-A4BCC8409F2C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283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" y="6551308"/>
            <a:ext cx="9143959" cy="30479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0"/>
            <a:ext cx="9144000" cy="908304"/>
          </a:xfrm>
          <a:prstGeom prst="rect">
            <a:avLst/>
          </a:prstGeom>
        </p:spPr>
      </p:pic>
      <p:sp>
        <p:nvSpPr>
          <p:cNvPr id="12" name="Title Placeholder 8"/>
          <p:cNvSpPr>
            <a:spLocks noGrp="1"/>
          </p:cNvSpPr>
          <p:nvPr>
            <p:ph type="title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 smtClean="0"/>
              <a:t>Click to edit title</a:t>
            </a:r>
            <a:endParaRPr lang="en-GB" noProof="0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idx="1"/>
          </p:nvPr>
        </p:nvSpPr>
        <p:spPr>
          <a:xfrm>
            <a:off x="250824" y="1268413"/>
            <a:ext cx="8640763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50824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007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576000" indent="-288000" algn="l" rtl="0" eaLnBrk="1" fontAlgn="base" hangingPunct="1">
        <a:spcBef>
          <a:spcPts val="0"/>
        </a:spcBef>
        <a:spcAft>
          <a:spcPts val="9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Verdana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Verdana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Verdana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Verdana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5516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FB3CB0B7-3510-4B70-8F16-8F735382839C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283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41975647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Grafik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" y="6551308"/>
            <a:ext cx="9143959" cy="30479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" y="0"/>
            <a:ext cx="9144000" cy="908304"/>
          </a:xfrm>
          <a:prstGeom prst="rect">
            <a:avLst/>
          </a:prstGeom>
        </p:spPr>
      </p:pic>
      <p:sp>
        <p:nvSpPr>
          <p:cNvPr id="12" name="Title Placeholder 8"/>
          <p:cNvSpPr>
            <a:spLocks noGrp="1"/>
          </p:cNvSpPr>
          <p:nvPr>
            <p:ph type="title"/>
          </p:nvPr>
        </p:nvSpPr>
        <p:spPr>
          <a:xfrm>
            <a:off x="251520" y="162596"/>
            <a:ext cx="722376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idx="1"/>
          </p:nvPr>
        </p:nvSpPr>
        <p:spPr>
          <a:xfrm>
            <a:off x="250824" y="1268413"/>
            <a:ext cx="8640763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250824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976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19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576000" indent="-288000" algn="l" rtl="0" eaLnBrk="1" fontAlgn="base" hangingPunct="1">
        <a:spcBef>
          <a:spcPts val="0"/>
        </a:spcBef>
        <a:spcAft>
          <a:spcPts val="9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Verdana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Verdana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Verdana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Verdana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15516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A05A3380-CCC1-4312-AFB0-E5195042E3D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283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" y="6551308"/>
            <a:ext cx="9143959" cy="30479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0"/>
            <a:ext cx="9144000" cy="908304"/>
          </a:xfrm>
          <a:prstGeom prst="rect">
            <a:avLst/>
          </a:prstGeom>
        </p:spPr>
      </p:pic>
      <p:sp>
        <p:nvSpPr>
          <p:cNvPr id="12" name="Title Placeholder 8"/>
          <p:cNvSpPr>
            <a:spLocks noGrp="1"/>
          </p:cNvSpPr>
          <p:nvPr>
            <p:ph type="title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idx="1"/>
          </p:nvPr>
        </p:nvSpPr>
        <p:spPr>
          <a:xfrm>
            <a:off x="250824" y="1268413"/>
            <a:ext cx="8640763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50824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26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576000" indent="-288000" algn="l" rtl="0" eaLnBrk="1" fontAlgn="base" hangingPunct="1">
        <a:spcBef>
          <a:spcPts val="0"/>
        </a:spcBef>
        <a:spcAft>
          <a:spcPts val="9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Verdana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Verdana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Verdana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Verdana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15516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EC84538A-99A8-4411-8F85-84D32E9D26B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283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" y="6551308"/>
            <a:ext cx="9143959" cy="30479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0"/>
            <a:ext cx="9144000" cy="908304"/>
          </a:xfrm>
          <a:prstGeom prst="rect">
            <a:avLst/>
          </a:prstGeom>
        </p:spPr>
      </p:pic>
      <p:sp>
        <p:nvSpPr>
          <p:cNvPr id="12" name="Title Placeholder 8"/>
          <p:cNvSpPr>
            <a:spLocks noGrp="1"/>
          </p:cNvSpPr>
          <p:nvPr>
            <p:ph type="title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 smtClean="0"/>
              <a:t>Click to edit title</a:t>
            </a:r>
            <a:endParaRPr lang="en-GB" noProof="0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idx="1"/>
          </p:nvPr>
        </p:nvSpPr>
        <p:spPr>
          <a:xfrm>
            <a:off x="250824" y="1268413"/>
            <a:ext cx="8640763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50824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032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576000" indent="-288000" algn="l" rtl="0" eaLnBrk="1" fontAlgn="base" hangingPunct="1">
        <a:spcBef>
          <a:spcPts val="0"/>
        </a:spcBef>
        <a:spcAft>
          <a:spcPts val="9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Verdana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Verdana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Verdana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Verdana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15516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600" b="0">
                <a:solidFill>
                  <a:srgbClr val="FFFFFF"/>
                </a:solidFill>
                <a:latin typeface="Verdana"/>
              </a:defRPr>
            </a:lvl1pPr>
          </a:lstStyle>
          <a:p>
            <a:fld id="{58C441E6-C3F1-4B84-9DF4-44D25BD9BC8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283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" y="6551308"/>
            <a:ext cx="9143959" cy="30479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0"/>
            <a:ext cx="9144000" cy="908304"/>
          </a:xfrm>
          <a:prstGeom prst="rect">
            <a:avLst/>
          </a:prstGeom>
        </p:spPr>
      </p:pic>
      <p:sp>
        <p:nvSpPr>
          <p:cNvPr id="12" name="Title Placeholder 8"/>
          <p:cNvSpPr>
            <a:spLocks noGrp="1"/>
          </p:cNvSpPr>
          <p:nvPr>
            <p:ph type="title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 smtClean="0"/>
              <a:t>Click to edit title</a:t>
            </a:r>
            <a:endParaRPr lang="en-GB" noProof="0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idx="1"/>
          </p:nvPr>
        </p:nvSpPr>
        <p:spPr>
          <a:xfrm>
            <a:off x="250824" y="1268413"/>
            <a:ext cx="8640763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50824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Verdana"/>
              </a:defRPr>
            </a:lvl1pPr>
          </a:lstStyle>
          <a:p>
            <a:r>
              <a:rPr lang="en-US" altLang="ja-JP" smtClean="0"/>
              <a:t>2017-06-08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3769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576000" indent="-288000" algn="l" rtl="0" eaLnBrk="1" fontAlgn="base" hangingPunct="1">
        <a:spcBef>
          <a:spcPts val="0"/>
        </a:spcBef>
        <a:spcAft>
          <a:spcPts val="9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Verdana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Verdana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Verdana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Verdana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e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ineon.com/cms/jp/product/power/gate-driver-ics/auir3241str/?redirId=65946#!document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www.infineon.com/cms/en/product/evaluation-boards/auir3241s-demoboard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0824" y="908720"/>
            <a:ext cx="7777560" cy="1440000"/>
          </a:xfrm>
        </p:spPr>
        <p:txBody>
          <a:bodyPr/>
          <a:lstStyle/>
          <a:p>
            <a:r>
              <a:rPr lang="de-DE" sz="4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AUIR32xx </a:t>
            </a:r>
            <a:r>
              <a:rPr lang="ja-JP" altLang="en-US" sz="4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ゲートドライバファミリ</a:t>
            </a:r>
            <a:endParaRPr lang="de-AT" sz="4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000" y="2421234"/>
            <a:ext cx="7128390" cy="936000"/>
          </a:xfrm>
        </p:spPr>
        <p:txBody>
          <a:bodyPr/>
          <a:lstStyle/>
          <a:p>
            <a:r>
              <a:rPr lang="ja-JP" altLang="en-US" sz="3200" b="1" dirty="0" smtClean="0"/>
              <a:t>カスタマコネクタ</a:t>
            </a:r>
            <a:endParaRPr lang="de-DE" sz="3200" b="1" dirty="0" smtClean="0"/>
          </a:p>
          <a:p>
            <a:endParaRPr lang="de-DE" dirty="0" smtClean="0"/>
          </a:p>
          <a:p>
            <a:r>
              <a:rPr lang="de-DE" sz="2400" dirty="0" smtClean="0"/>
              <a:t>2018</a:t>
            </a:r>
            <a:r>
              <a:rPr lang="ja-JP" altLang="en-US" sz="2400" dirty="0" smtClean="0"/>
              <a:t>年</a:t>
            </a:r>
            <a:r>
              <a:rPr lang="en-US" altLang="ja-JP" sz="2400" dirty="0" smtClean="0"/>
              <a:t>6</a:t>
            </a:r>
            <a:r>
              <a:rPr lang="ja-JP" altLang="en-US" sz="2400" dirty="0" smtClean="0"/>
              <a:t>月</a:t>
            </a:r>
            <a:endParaRPr lang="de-DE" sz="2400" dirty="0" smtClean="0"/>
          </a:p>
          <a:p>
            <a:endParaRPr lang="de-DE" sz="2400" dirty="0" smtClean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620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60" y="1085850"/>
            <a:ext cx="7105996" cy="5197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サポート</a:t>
            </a:r>
            <a:r>
              <a:rPr lang="en-US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オンラインツール＆サービス</a:t>
            </a:r>
            <a:endParaRPr lang="en-US" altLang="en-US" dirty="0"/>
          </a:p>
        </p:txBody>
      </p:sp>
      <p:sp>
        <p:nvSpPr>
          <p:cNvPr id="62" name="Rectangle 61"/>
          <p:cNvSpPr/>
          <p:nvPr/>
        </p:nvSpPr>
        <p:spPr bwMode="auto">
          <a:xfrm>
            <a:off x="7920689" y="2456977"/>
            <a:ext cx="1092200" cy="750887"/>
          </a:xfrm>
          <a:prstGeom prst="rect">
            <a:avLst/>
          </a:prstGeom>
          <a:noFill/>
          <a:ln w="127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chemeClr val="accent1"/>
              </a:buClr>
              <a:defRPr/>
            </a:pPr>
            <a:endParaRPr lang="en-US" sz="1600" dirty="0" err="1">
              <a:solidFill>
                <a:schemeClr val="bg1"/>
              </a:solidFill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7939683" y="3365267"/>
            <a:ext cx="1092200" cy="469900"/>
          </a:xfrm>
          <a:prstGeom prst="rect">
            <a:avLst/>
          </a:prstGeom>
          <a:noFill/>
          <a:ln w="127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chemeClr val="accent1"/>
              </a:buClr>
              <a:defRPr/>
            </a:pPr>
            <a:endParaRPr lang="en-US" sz="1600" dirty="0" err="1">
              <a:solidFill>
                <a:schemeClr val="bg1"/>
              </a:solidFill>
            </a:endParaRPr>
          </a:p>
        </p:txBody>
      </p:sp>
      <p:sp>
        <p:nvSpPr>
          <p:cNvPr id="101" name="Rectangle 100"/>
          <p:cNvSpPr/>
          <p:nvPr/>
        </p:nvSpPr>
        <p:spPr bwMode="auto">
          <a:xfrm>
            <a:off x="7904758" y="1123280"/>
            <a:ext cx="1127125" cy="663575"/>
          </a:xfrm>
          <a:prstGeom prst="rect">
            <a:avLst/>
          </a:prstGeom>
          <a:noFill/>
          <a:ln w="127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chemeClr val="accent1"/>
              </a:buClr>
              <a:defRPr/>
            </a:pPr>
            <a:endParaRPr lang="en-US" sz="1600" dirty="0" err="1">
              <a:solidFill>
                <a:schemeClr val="bg1"/>
              </a:solidFill>
            </a:endParaRPr>
          </a:p>
        </p:txBody>
      </p:sp>
      <p:pic>
        <p:nvPicPr>
          <p:cNvPr id="20502" name="Picture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4248" y="188913"/>
            <a:ext cx="525462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/>
          <p:cNvSpPr/>
          <p:nvPr/>
        </p:nvSpPr>
        <p:spPr bwMode="auto">
          <a:xfrm>
            <a:off x="2513647" y="1214068"/>
            <a:ext cx="261937" cy="138112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chemeClr val="accent1"/>
              </a:buClr>
              <a:defRPr/>
            </a:pPr>
            <a:endParaRPr lang="en-US" sz="1600" dirty="0" err="1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1547664" y="4643611"/>
            <a:ext cx="432048" cy="142876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chemeClr val="accent1"/>
              </a:buClr>
              <a:defRPr/>
            </a:pPr>
            <a:endParaRPr lang="en-US" sz="1600" dirty="0" err="1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2465387" y="1078998"/>
            <a:ext cx="157162" cy="135543"/>
          </a:xfrm>
          <a:prstGeom prst="ellipse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eaLnBrk="0" hangingPunct="0">
              <a:buClr>
                <a:schemeClr val="tx1"/>
              </a:buClr>
            </a:pPr>
            <a:r>
              <a:rPr lang="en-US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30" name="Oval 29"/>
          <p:cNvSpPr/>
          <p:nvPr/>
        </p:nvSpPr>
        <p:spPr bwMode="auto">
          <a:xfrm>
            <a:off x="1409552" y="4552703"/>
            <a:ext cx="157162" cy="135543"/>
          </a:xfrm>
          <a:prstGeom prst="ellipse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eaLnBrk="0" hangingPunct="0">
              <a:buClr>
                <a:schemeClr val="tx1"/>
              </a:buClr>
            </a:pPr>
            <a:r>
              <a:rPr lang="en-US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31" name="Oval 30"/>
          <p:cNvSpPr/>
          <p:nvPr/>
        </p:nvSpPr>
        <p:spPr bwMode="auto">
          <a:xfrm>
            <a:off x="4972945" y="950307"/>
            <a:ext cx="157162" cy="135543"/>
          </a:xfrm>
          <a:prstGeom prst="ellipse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eaLnBrk="0" hangingPunct="0">
              <a:buClr>
                <a:schemeClr val="tx1"/>
              </a:buClr>
            </a:pPr>
            <a:r>
              <a:rPr lang="en-US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1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5109965" y="1048345"/>
            <a:ext cx="332283" cy="127000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chemeClr val="accent1"/>
              </a:buClr>
              <a:defRPr/>
            </a:pPr>
            <a:endParaRPr lang="en-US" sz="1600" dirty="0" err="1">
              <a:solidFill>
                <a:schemeClr val="bg1"/>
              </a:solidFill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7848029" y="1060450"/>
            <a:ext cx="157162" cy="158400"/>
          </a:xfrm>
          <a:prstGeom prst="ellipse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eaLnBrk="0" hangingPunct="0">
              <a:buClr>
                <a:schemeClr val="tx1"/>
              </a:buClr>
            </a:pPr>
            <a:r>
              <a:rPr lang="en-US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1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7848189" y="2664114"/>
            <a:ext cx="157162" cy="158400"/>
          </a:xfrm>
          <a:prstGeom prst="ellipse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eaLnBrk="0" hangingPunct="0">
              <a:buClr>
                <a:schemeClr val="tx1"/>
              </a:buClr>
            </a:pPr>
            <a:r>
              <a:rPr lang="en-US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41" name="Oval 40"/>
          <p:cNvSpPr/>
          <p:nvPr/>
        </p:nvSpPr>
        <p:spPr bwMode="auto">
          <a:xfrm>
            <a:off x="7843997" y="3573016"/>
            <a:ext cx="157162" cy="135543"/>
          </a:xfrm>
          <a:prstGeom prst="ellipse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eaLnBrk="0" hangingPunct="0">
              <a:buClr>
                <a:schemeClr val="tx1"/>
              </a:buClr>
            </a:pPr>
            <a:r>
              <a:rPr lang="en-US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7904758" y="1922041"/>
            <a:ext cx="1127125" cy="426840"/>
          </a:xfrm>
          <a:prstGeom prst="rect">
            <a:avLst/>
          </a:prstGeom>
          <a:noFill/>
          <a:ln w="127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chemeClr val="accent1"/>
              </a:buClr>
              <a:defRPr/>
            </a:pPr>
            <a:endParaRPr lang="en-US" sz="1600" dirty="0" err="1">
              <a:solidFill>
                <a:schemeClr val="bg1"/>
              </a:solidFill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7848029" y="1859210"/>
            <a:ext cx="157162" cy="158400"/>
          </a:xfrm>
          <a:prstGeom prst="ellipse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eaLnBrk="0" hangingPunct="0">
              <a:buClr>
                <a:schemeClr val="tx1"/>
              </a:buClr>
            </a:pPr>
            <a:r>
              <a:rPr lang="en-US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2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5661323" y="1048344"/>
            <a:ext cx="397445" cy="127001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chemeClr val="accent1"/>
              </a:buClr>
              <a:defRPr/>
            </a:pPr>
            <a:endParaRPr lang="en-US" sz="1600" dirty="0" err="1">
              <a:solidFill>
                <a:schemeClr val="bg1"/>
              </a:solidFill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5558533" y="950307"/>
            <a:ext cx="157162" cy="135543"/>
          </a:xfrm>
          <a:prstGeom prst="ellipse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eaLnBrk="0" hangingPunct="0">
              <a:buClr>
                <a:schemeClr val="tx1"/>
              </a:buClr>
            </a:pPr>
            <a:r>
              <a:rPr lang="en-US" sz="900" b="1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2D168-2CF6-4F76-A17C-2E00510DE89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ja-JP" smtClean="0"/>
              <a:t>2017-06-08</a:t>
            </a:r>
            <a:endParaRPr lang="en-US" b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2018. All rights reserved.</a:t>
            </a:r>
            <a:endParaRPr lang="en-US"/>
          </a:p>
        </p:txBody>
      </p:sp>
      <p:sp>
        <p:nvSpPr>
          <p:cNvPr id="39" name="TextBox 5"/>
          <p:cNvSpPr txBox="1">
            <a:spLocks noChangeArrowheads="1"/>
          </p:cNvSpPr>
          <p:nvPr/>
        </p:nvSpPr>
        <p:spPr bwMode="auto">
          <a:xfrm>
            <a:off x="7892617" y="2493961"/>
            <a:ext cx="1206117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/>
          <a:lstStyle>
            <a:lvl1pPr marL="342900" indent="-342900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indent="-2730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lvl="1" algn="ctr" eaLnBrk="1" hangingPunct="1">
              <a:lnSpc>
                <a:spcPts val="1400"/>
              </a:lnSpc>
              <a:spcAft>
                <a:spcPct val="0"/>
              </a:spcAft>
              <a:buSzTx/>
              <a:buFontTx/>
              <a:buNone/>
            </a:pP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ツール</a:t>
            </a:r>
            <a:endParaRPr lang="en-US" altLang="ja-JP" sz="11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algn="ctr" eaLnBrk="1" hangingPunct="1">
              <a:lnSpc>
                <a:spcPts val="1400"/>
              </a:lnSpc>
              <a:spcAft>
                <a:spcPct val="0"/>
              </a:spcAft>
              <a:buSzTx/>
              <a:buFontTx/>
              <a:buNone/>
            </a:pP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パラメータ検索</a:t>
            </a:r>
            <a:endParaRPr lang="en-US" altLang="ja-JP" sz="11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algn="ctr" eaLnBrk="1" hangingPunct="1">
              <a:lnSpc>
                <a:spcPts val="1400"/>
              </a:lnSpc>
              <a:spcAft>
                <a:spcPct val="0"/>
              </a:spcAft>
              <a:buSzTx/>
              <a:buFontTx/>
              <a:buNone/>
            </a:pP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製品検索</a:t>
            </a:r>
            <a:endParaRPr lang="en-US" altLang="en-US" sz="11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0" name="TextBox 5"/>
          <p:cNvSpPr txBox="1">
            <a:spLocks noChangeArrowheads="1"/>
          </p:cNvSpPr>
          <p:nvPr/>
        </p:nvSpPr>
        <p:spPr bwMode="auto">
          <a:xfrm>
            <a:off x="8045021" y="3461208"/>
            <a:ext cx="937989" cy="259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/>
          <a:lstStyle>
            <a:lvl1pPr marL="342900" indent="-342900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indent="-2730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lvl="1" algn="ctr" eaLnBrk="1" hangingPunct="1">
              <a:lnSpc>
                <a:spcPts val="1400"/>
              </a:lnSpc>
              <a:spcAft>
                <a:spcPct val="0"/>
              </a:spcAft>
              <a:buSzTx/>
              <a:buFontTx/>
              <a:buNone/>
            </a:pP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サポート</a:t>
            </a:r>
            <a:endParaRPr lang="en-US" altLang="en-US" sz="11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2" name="TextBox 5"/>
          <p:cNvSpPr txBox="1">
            <a:spLocks noChangeArrowheads="1"/>
          </p:cNvSpPr>
          <p:nvPr/>
        </p:nvSpPr>
        <p:spPr bwMode="auto">
          <a:xfrm>
            <a:off x="7878419" y="1313286"/>
            <a:ext cx="121126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/>
          <a:lstStyle>
            <a:lvl1pPr marL="342900" indent="-342900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indent="-2730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lvl="1" algn="ctr" eaLnBrk="1" hangingPunct="1">
              <a:lnSpc>
                <a:spcPts val="1400"/>
              </a:lnSpc>
              <a:spcAft>
                <a:spcPct val="0"/>
              </a:spcAft>
              <a:buSzTx/>
              <a:buFontTx/>
              <a:buNone/>
            </a:pP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ニュースレター</a:t>
            </a:r>
            <a:endParaRPr lang="en-US" altLang="ja-JP" sz="11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3" name="TextBox 5"/>
          <p:cNvSpPr txBox="1">
            <a:spLocks noChangeArrowheads="1"/>
          </p:cNvSpPr>
          <p:nvPr/>
        </p:nvSpPr>
        <p:spPr bwMode="auto">
          <a:xfrm>
            <a:off x="7862688" y="1993154"/>
            <a:ext cx="121126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/>
          <a:lstStyle>
            <a:lvl1pPr marL="342900" indent="-342900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indent="-2730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lvl="1" algn="ctr" eaLnBrk="1" hangingPunct="1">
              <a:lnSpc>
                <a:spcPts val="1400"/>
              </a:lnSpc>
              <a:spcAft>
                <a:spcPct val="0"/>
              </a:spcAft>
              <a:buSzTx/>
              <a:buFontTx/>
              <a:buNone/>
            </a:pP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購入に関して</a:t>
            </a:r>
            <a:endParaRPr lang="en-US" altLang="en-US" sz="11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35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ja-JP" smtClean="0"/>
              <a:t>2017-06-08</a:t>
            </a:r>
            <a:endParaRPr lang="de-DE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068A4-45B8-475B-BA86-3E0E44CBE879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343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ichtungspfeil 1"/>
          <p:cNvSpPr/>
          <p:nvPr/>
        </p:nvSpPr>
        <p:spPr>
          <a:xfrm>
            <a:off x="2400953" y="3429240"/>
            <a:ext cx="6492222" cy="1078797"/>
          </a:xfrm>
          <a:prstGeom prst="homePlate">
            <a:avLst>
              <a:gd name="adj" fmla="val 26607"/>
            </a:avLst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108000" rIns="18000" bIns="46800" anchor="ctr" anchorCtr="0"/>
          <a:lstStyle/>
          <a:p>
            <a:pPr marL="285750" indent="-285750" eaLnBrk="0" hangingPunct="0">
              <a:spcAft>
                <a:spcPts val="1200"/>
              </a:spcAft>
              <a:buClr>
                <a:schemeClr val="accent1"/>
              </a:buClr>
              <a:buFont typeface="Verdana" panose="020B0604030504040204" pitchFamily="34" charset="0"/>
              <a:buChar char="›"/>
              <a:tabLst>
                <a:tab pos="8521700" algn="r"/>
              </a:tabLst>
            </a:pPr>
            <a:r>
              <a:rPr lang="ja-JP" altLang="en-US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ハイブリッド化が進む中、</a:t>
            </a:r>
            <a:r>
              <a:rPr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バッテリなどの負荷をオフにする</a:t>
            </a:r>
            <a:r>
              <a:rPr lang="en-US" altLang="ja-JP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12V</a:t>
            </a:r>
            <a:r>
              <a:rPr lang="ja-JP" altLang="en-US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および</a:t>
            </a:r>
            <a:r>
              <a:rPr lang="en-US" altLang="ja-JP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24V</a:t>
            </a:r>
            <a:r>
              <a:rPr lang="ja-JP" altLang="en-US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電源用の新世代ゲートドライバは、安全上重要な負荷</a:t>
            </a:r>
            <a:endParaRPr lang="en-US" sz="15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 eaLnBrk="0" hangingPunct="0">
              <a:spcAft>
                <a:spcPts val="1200"/>
              </a:spcAft>
              <a:buClr>
                <a:schemeClr val="accent1"/>
              </a:buClr>
              <a:buFont typeface="Verdana" panose="020B0604030504040204" pitchFamily="34" charset="0"/>
              <a:buChar char="›"/>
              <a:tabLst>
                <a:tab pos="8521700" algn="r"/>
              </a:tabLst>
            </a:pPr>
            <a:endParaRPr lang="en-US" sz="15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250823" y="3428999"/>
            <a:ext cx="2075791" cy="1078797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46800" tIns="46800" rIns="46800" bIns="46800" anchor="ctr"/>
          <a:lstStyle/>
          <a:p>
            <a:pPr algn="ctr" eaLnBrk="0" hangingPunct="0"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</a:pP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背景</a:t>
            </a:r>
            <a:endParaRPr 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AUIR324X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ゲートドライバ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超低消費電流を実現するアイドルモードが特長</a:t>
            </a:r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50824" y="910178"/>
            <a:ext cx="8642351" cy="2375713"/>
            <a:chOff x="250824" y="1715796"/>
            <a:chExt cx="8642351" cy="2375713"/>
          </a:xfrm>
        </p:grpSpPr>
        <p:sp>
          <p:nvSpPr>
            <p:cNvPr id="4" name="Rounded Rectangle 3"/>
            <p:cNvSpPr>
              <a:spLocks noChangeAspect="1"/>
            </p:cNvSpPr>
            <p:nvPr/>
          </p:nvSpPr>
          <p:spPr bwMode="auto">
            <a:xfrm>
              <a:off x="264152" y="2290322"/>
              <a:ext cx="8565997" cy="1801187"/>
            </a:xfrm>
            <a:prstGeom prst="roundRect">
              <a:avLst>
                <a:gd name="adj" fmla="val 0"/>
              </a:avLst>
            </a:prstGeom>
            <a:solidFill>
              <a:srgbClr val="E9E6E6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4" name="Content Placeholder 3"/>
            <p:cNvSpPr txBox="1">
              <a:spLocks/>
            </p:cNvSpPr>
            <p:nvPr/>
          </p:nvSpPr>
          <p:spPr>
            <a:xfrm>
              <a:off x="250824" y="1715796"/>
              <a:ext cx="8642351" cy="544115"/>
            </a:xfrm>
            <a:prstGeom prst="roundRect">
              <a:avLst>
                <a:gd name="adj" fmla="val 12128"/>
              </a:avLst>
            </a:prstGeom>
            <a:noFill/>
            <a:effectLst/>
          </p:spPr>
          <p:txBody>
            <a:bodyPr vert="horz" lIns="0" tIns="0" rIns="0" bIns="0" rtlCol="0" anchor="ctr">
              <a:noAutofit/>
            </a:bodyPr>
            <a:lstStyle>
              <a:lvl1pPr marL="288000" indent="-288000" algn="l" rtl="0" eaLnBrk="1" fontAlgn="base" hangingPunct="1"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Font typeface="Wingdings" pitchFamily="2" charset="2"/>
                <a:buChar char="n"/>
                <a:defRPr sz="2000" baseline="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576000" indent="-288000" algn="l" rtl="0" eaLnBrk="1" fontAlgn="base" hangingPunct="1"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Pct val="80000"/>
                <a:buFont typeface="Wingdings" pitchFamily="2" charset="2"/>
                <a:buChar char="o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864000" indent="-288000" algn="l" rtl="0" eaLnBrk="1" fontAlgn="base" hangingPunct="1"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Pct val="100000"/>
                <a:buFont typeface="Verdana" pitchFamily="34" charset="0"/>
                <a:buChar char="―"/>
                <a:defRPr sz="1800" baseline="0">
                  <a:solidFill>
                    <a:schemeClr val="tx1"/>
                  </a:solidFill>
                  <a:latin typeface="Verdana" pitchFamily="34" charset="0"/>
                </a:defRPr>
              </a:lvl3pPr>
              <a:lvl4pPr marL="1080000" indent="-216000" algn="l" rtl="0" eaLnBrk="1" fontAlgn="base" hangingPunct="1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600" baseline="0">
                  <a:solidFill>
                    <a:schemeClr val="tx1"/>
                  </a:solidFill>
                  <a:latin typeface="Verdana" pitchFamily="34" charset="0"/>
                </a:defRPr>
              </a:lvl4pPr>
              <a:lvl5pPr marL="1296000" indent="-216000" algn="l" rtl="0" eaLnBrk="1" fontAlgn="base" hangingPunct="1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 baseline="0">
                  <a:solidFill>
                    <a:schemeClr val="tx1"/>
                  </a:solidFill>
                  <a:latin typeface="Verdana" pitchFamily="34" charset="0"/>
                </a:defRPr>
              </a:lvl5pPr>
              <a:lvl6pPr marL="1296000" indent="-216000" algn="l" rtl="0" eaLnBrk="1" fontAlgn="base" hangingPunct="1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None/>
                <a:defRPr sz="1400" baseline="0">
                  <a:solidFill>
                    <a:schemeClr val="tx1"/>
                  </a:solidFill>
                  <a:latin typeface="Verdana" pitchFamily="34" charset="0"/>
                </a:defRPr>
              </a:lvl6pPr>
              <a:lvl7pPr marL="2514600" indent="-22860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rgbClr val="666666"/>
                  </a:solidFill>
                  <a:latin typeface="+mn-lt"/>
                </a:defRPr>
              </a:lvl7pPr>
              <a:lvl8pPr marL="2971800" indent="-22860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rgbClr val="666666"/>
                  </a:solidFill>
                  <a:latin typeface="+mn-lt"/>
                </a:defRPr>
              </a:lvl8pPr>
              <a:lvl9pPr marL="3429000" indent="-22860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rgbClr val="666666"/>
                  </a:solidFill>
                  <a:latin typeface="+mn-lt"/>
                </a:defRPr>
              </a:lvl9pPr>
            </a:lstStyle>
            <a:p>
              <a:pPr marL="0" indent="0" algn="ctr">
                <a:spcAft>
                  <a:spcPts val="0"/>
                </a:spcAft>
                <a:buFont typeface="Wingdings" pitchFamily="2" charset="2"/>
                <a:buNone/>
              </a:pPr>
              <a:r>
                <a:rPr lang="en-US" sz="1800" b="1" kern="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12V/24V</a:t>
              </a:r>
              <a:r>
                <a:rPr lang="ja-JP" altLang="en-US" sz="1800" b="1" kern="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電源の高電流アプリケーション向けの最高クラスのゲートドライバ</a:t>
              </a:r>
              <a:endParaRPr lang="en-US" sz="1800" b="1" kern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sp>
        <p:nvSpPr>
          <p:cNvPr id="27" name="Richtungspfeil 1"/>
          <p:cNvSpPr/>
          <p:nvPr/>
        </p:nvSpPr>
        <p:spPr>
          <a:xfrm>
            <a:off x="2400953" y="4653135"/>
            <a:ext cx="6492222" cy="1796109"/>
          </a:xfrm>
          <a:prstGeom prst="homePlate">
            <a:avLst>
              <a:gd name="adj" fmla="val 16339"/>
            </a:avLst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108000" rIns="18000" bIns="46800" anchor="ctr" anchorCtr="0"/>
          <a:lstStyle/>
          <a:p>
            <a:pPr marL="285750" indent="-285750" eaLnBrk="0" hangingPunct="0">
              <a:spcAft>
                <a:spcPts val="1200"/>
              </a:spcAft>
              <a:buClr>
                <a:schemeClr val="accent1"/>
              </a:buClr>
              <a:buFont typeface="Verdana" panose="020B0604030504040204" pitchFamily="34" charset="0"/>
              <a:buChar char="›"/>
              <a:tabLst>
                <a:tab pos="8521700" algn="r"/>
              </a:tabLst>
            </a:pPr>
            <a:r>
              <a:rPr lang="ja-JP" altLang="en-US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インフィニオンの</a:t>
            </a:r>
            <a:r>
              <a:rPr lang="en-US" altLang="ja-JP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AUIR32xx</a:t>
            </a:r>
            <a:r>
              <a:rPr lang="en-US" altLang="ja-JP" sz="1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ゲートドライバファミリは、1mΩ未満の伝導抵抗が要求される高電流(&gt; 40 A)</a:t>
            </a:r>
            <a:r>
              <a:rPr lang="en-US" altLang="ja-JP" sz="15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負荷スイッチング用のソリューションを提供ます</a:t>
            </a:r>
            <a:r>
              <a:rPr lang="en-US" altLang="ja-JP" sz="1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</a:p>
          <a:p>
            <a:pPr marL="285750" indent="-285750" eaLnBrk="0" hangingPunct="0">
              <a:spcAft>
                <a:spcPts val="1200"/>
              </a:spcAft>
              <a:buClr>
                <a:schemeClr val="accent1"/>
              </a:buClr>
              <a:buFont typeface="Verdana" panose="020B0604030504040204" pitchFamily="34" charset="0"/>
              <a:buChar char="›"/>
              <a:tabLst>
                <a:tab pos="8521700" algn="r"/>
              </a:tabLst>
            </a:pPr>
            <a:r>
              <a:rPr lang="en-US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AUIR3241S</a:t>
            </a:r>
            <a:r>
              <a:rPr lang="ja-JP" altLang="en-US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および</a:t>
            </a:r>
            <a:r>
              <a:rPr lang="en-US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AUIR3242S</a:t>
            </a:r>
            <a:r>
              <a:rPr lang="ja-JP" altLang="en-US" sz="1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は、キーオフ負荷に対応するためきわめて低いオンステート動作電流が求められるアプリケーションに最適です。</a:t>
            </a:r>
            <a:endParaRPr lang="en-US" sz="15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264153" y="4653165"/>
            <a:ext cx="2062462" cy="1795842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46800" tIns="46800" rIns="46800" bIns="46800" anchor="ctr"/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製品説明</a:t>
            </a:r>
            <a:endParaRPr 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F21CB-FF9F-4EFE-ADB5-A12016C5FB93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ja-JP" smtClean="0"/>
              <a:t>2017-06-08</a:t>
            </a:r>
            <a:endParaRPr lang="de-D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631" y="1556792"/>
            <a:ext cx="1584000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841" y="1556792"/>
            <a:ext cx="1584000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236" y="1556792"/>
            <a:ext cx="1584000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26" y="1556792"/>
            <a:ext cx="1585083" cy="158508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1979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2591552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AUIR32XX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ファミリの主要アプリケーションは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バッテリ</a:t>
            </a:r>
            <a:r>
              <a:rPr 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セーフティスイッチ</a:t>
            </a:r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F21CB-FF9F-4EFE-ADB5-A12016C5FB93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ja-JP" smtClean="0"/>
              <a:t>2017-06-08</a:t>
            </a:r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8" y="1579947"/>
            <a:ext cx="4245868" cy="3365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78" y="1656301"/>
            <a:ext cx="4243198" cy="2924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ounded Rectangle 324"/>
          <p:cNvSpPr/>
          <p:nvPr/>
        </p:nvSpPr>
        <p:spPr bwMode="auto">
          <a:xfrm>
            <a:off x="251520" y="5229200"/>
            <a:ext cx="4176462" cy="936104"/>
          </a:xfrm>
          <a:prstGeom prst="rect">
            <a:avLst/>
          </a:prstGeom>
          <a:solidFill>
            <a:schemeClr val="bg2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TextBox 325"/>
          <p:cNvSpPr txBox="1"/>
          <p:nvPr/>
        </p:nvSpPr>
        <p:spPr bwMode="auto">
          <a:xfrm>
            <a:off x="395536" y="5304291"/>
            <a:ext cx="3949522" cy="46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ja-JP" altLang="en-US" sz="1400" b="1" kern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例</a:t>
            </a:r>
            <a:r>
              <a:rPr lang="en-US" sz="1400" b="1" kern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48V/12V DCDC </a:t>
            </a:r>
            <a:r>
              <a:rPr lang="ja-JP" altLang="en-US" sz="1400" b="1" kern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コンバータ</a:t>
            </a:r>
            <a:endParaRPr lang="en-US" sz="1400" b="1" kern="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 algn="just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en-US" sz="1400" b="1" kern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12V</a:t>
            </a:r>
            <a:r>
              <a:rPr lang="ja-JP" altLang="en-US" sz="1400" b="1" kern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逆バッテリー保護が必要</a:t>
            </a:r>
            <a:endParaRPr lang="en-US" sz="1400" b="1" kern="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Rounded Rectangle 324"/>
          <p:cNvSpPr/>
          <p:nvPr/>
        </p:nvSpPr>
        <p:spPr bwMode="auto">
          <a:xfrm>
            <a:off x="4556890" y="5229200"/>
            <a:ext cx="4335492" cy="576064"/>
          </a:xfrm>
          <a:prstGeom prst="rect">
            <a:avLst/>
          </a:prstGeom>
          <a:solidFill>
            <a:schemeClr val="bg2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TextBox 325"/>
          <p:cNvSpPr txBox="1"/>
          <p:nvPr/>
        </p:nvSpPr>
        <p:spPr bwMode="auto">
          <a:xfrm>
            <a:off x="4691662" y="5373215"/>
            <a:ext cx="418310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285750" marR="0" indent="-28575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›"/>
              <a:tabLst/>
            </a:pPr>
            <a:r>
              <a:rPr lang="ja-JP" altLang="en-US" sz="1400" b="1" kern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例</a:t>
            </a:r>
            <a:r>
              <a:rPr lang="en-US" sz="1400" b="1" kern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</a:t>
            </a:r>
            <a:r>
              <a:rPr lang="ja-JP" altLang="en-US" sz="1400" b="1" kern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デュアルバッテリスイッチ</a:t>
            </a:r>
            <a:r>
              <a:rPr lang="en-US" sz="1400" b="1" kern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12V/24V</a:t>
            </a:r>
          </a:p>
        </p:txBody>
      </p:sp>
      <p:sp>
        <p:nvSpPr>
          <p:cNvPr id="26" name="Textplatzhalter 17"/>
          <p:cNvSpPr txBox="1">
            <a:spLocks/>
          </p:cNvSpPr>
          <p:nvPr/>
        </p:nvSpPr>
        <p:spPr>
          <a:xfrm>
            <a:off x="250825" y="1124744"/>
            <a:ext cx="4177157" cy="360387"/>
          </a:xfrm>
          <a:prstGeom prst="rect">
            <a:avLst/>
          </a:prstGeom>
          <a:solidFill>
            <a:schemeClr val="tx2"/>
          </a:solidFill>
          <a:effectLst/>
        </p:spPr>
        <p:txBody>
          <a:bodyPr vert="horz" wrap="none" lIns="90000" tIns="0" rIns="90000" bIns="0" rtlCol="0" anchor="ctr" anchorCtr="0">
            <a:no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rgbClr val="B70D28"/>
              </a:buClr>
              <a:defRPr/>
            </a:pPr>
            <a:r>
              <a:rPr lang="ja-JP" altLang="en-US" sz="1400" b="1" kern="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セーフティ</a:t>
            </a:r>
            <a:r>
              <a:rPr lang="ja-JP" altLang="en-US" sz="1400" b="1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スイッチ</a:t>
            </a:r>
            <a:endParaRPr lang="en-US" sz="1400" b="1" kern="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7" name="Textplatzhalter 17"/>
          <p:cNvSpPr txBox="1">
            <a:spLocks/>
          </p:cNvSpPr>
          <p:nvPr/>
        </p:nvSpPr>
        <p:spPr>
          <a:xfrm>
            <a:off x="4556890" y="1124744"/>
            <a:ext cx="4335492" cy="360387"/>
          </a:xfrm>
          <a:prstGeom prst="rect">
            <a:avLst/>
          </a:prstGeom>
          <a:solidFill>
            <a:schemeClr val="tx2"/>
          </a:solidFill>
          <a:effectLst/>
        </p:spPr>
        <p:txBody>
          <a:bodyPr vert="horz" wrap="none" lIns="90000" tIns="0" rIns="90000" bIns="0" rtlCol="0" anchor="ctr" anchorCtr="0">
            <a:noAutofit/>
          </a:bodyPr>
          <a:lstStyle/>
          <a:p>
            <a:pPr marL="270000" lvl="0" indent="-270000" algn="ctr">
              <a:spcBef>
                <a:spcPts val="0"/>
              </a:spcBef>
              <a:spcAft>
                <a:spcPts val="1200"/>
              </a:spcAft>
              <a:buClr>
                <a:srgbClr val="FDC400"/>
              </a:buClr>
              <a:defRPr/>
            </a:pPr>
            <a:r>
              <a:rPr lang="en-US" sz="1400" b="1" kern="0" dirty="0">
                <a:latin typeface="+mj-lt"/>
              </a:rPr>
              <a:t>Back to </a:t>
            </a:r>
            <a:r>
              <a:rPr lang="en-US" sz="1400" b="1" kern="0" dirty="0" smtClean="0">
                <a:latin typeface="+mj-lt"/>
              </a:rPr>
              <a:t>Back</a:t>
            </a:r>
            <a:r>
              <a:rPr lang="ja-JP" altLang="en-US" sz="1400" b="1" kern="0" dirty="0" smtClean="0">
                <a:latin typeface="+mj-lt"/>
              </a:rPr>
              <a:t>スイッチ</a:t>
            </a:r>
            <a:endParaRPr lang="en-US" sz="1400" b="1" kern="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67644" y="2989751"/>
            <a:ext cx="972108" cy="158418"/>
          </a:xfrm>
          <a:prstGeom prst="rect">
            <a:avLst/>
          </a:prstGeom>
          <a:solidFill>
            <a:srgbClr val="004178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444255" y="2890044"/>
            <a:ext cx="811775" cy="125288"/>
          </a:xfrm>
          <a:prstGeom prst="rect">
            <a:avLst/>
          </a:prstGeom>
          <a:solidFill>
            <a:srgbClr val="004178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1394980" y="3095020"/>
            <a:ext cx="720080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050" kern="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AUIR32XX</a:t>
            </a:r>
          </a:p>
        </p:txBody>
      </p:sp>
      <p:sp>
        <p:nvSpPr>
          <p:cNvPr id="31" name="TextBox 30"/>
          <p:cNvSpPr txBox="1"/>
          <p:nvPr/>
        </p:nvSpPr>
        <p:spPr bwMode="auto">
          <a:xfrm>
            <a:off x="5381424" y="3094964"/>
            <a:ext cx="720080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050" kern="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AUIR32XX</a:t>
            </a:r>
          </a:p>
        </p:txBody>
      </p:sp>
    </p:spTree>
    <p:extLst>
      <p:ext uri="{BB962C8B-B14F-4D97-AF65-F5344CB8AC3E}">
        <p14:creationId xmlns:p14="http://schemas.microsoft.com/office/powerpoint/2010/main" val="54644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AUIR32xx 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ゲートドライバファミリの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主な特長と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利点</a:t>
            </a:r>
            <a:endParaRPr lang="en-US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264153" y="1937761"/>
            <a:ext cx="2568063" cy="832195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アイドルモード　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0" hangingPunct="0"/>
            <a:r>
              <a:rPr 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(&lt;50µA 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自己消費電流</a:t>
            </a:r>
            <a:r>
              <a:rPr 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</p:txBody>
      </p:sp>
      <p:sp>
        <p:nvSpPr>
          <p:cNvPr id="2" name="Richtungspfeil 1"/>
          <p:cNvSpPr/>
          <p:nvPr/>
        </p:nvSpPr>
        <p:spPr>
          <a:xfrm>
            <a:off x="2928516" y="1937761"/>
            <a:ext cx="3240360" cy="3960440"/>
          </a:xfrm>
          <a:prstGeom prst="homePlate">
            <a:avLst>
              <a:gd name="adj" fmla="val 26607"/>
            </a:avLst>
          </a:prstGeom>
          <a:solidFill>
            <a:srgbClr val="E9E6E6"/>
          </a:solidFill>
          <a:ln w="9525">
            <a:solidFill>
              <a:srgbClr val="E9E6E6"/>
            </a:solidFill>
            <a:miter lim="800000"/>
            <a:headEnd/>
            <a:tailEnd/>
          </a:ln>
          <a:effectLst/>
        </p:spPr>
        <p:txBody>
          <a:bodyPr wrap="square" lIns="72000" tIns="108000" rIns="18000" bIns="46800" anchor="ctr" anchorCtr="0"/>
          <a:lstStyle/>
          <a:p>
            <a:pPr marL="180000" indent="-180000" eaLnBrk="0" hangingPunct="0">
              <a:spcAft>
                <a:spcPts val="1600"/>
              </a:spcAft>
              <a:buClr>
                <a:srgbClr val="B70D28"/>
              </a:buClr>
              <a:buFont typeface="Verdana" panose="020B0604030504040204" pitchFamily="34" charset="0"/>
              <a:buChar char="›"/>
              <a:tabLst>
                <a:tab pos="8521700" algn="r"/>
              </a:tabLst>
            </a:pP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集積ダイオードを搭載したブーストコンバータ</a:t>
            </a:r>
            <a:endParaRPr 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000" indent="-180000" eaLnBrk="0" hangingPunct="0">
              <a:spcAft>
                <a:spcPts val="1600"/>
              </a:spcAft>
              <a:buClr>
                <a:schemeClr val="accent1"/>
              </a:buClr>
              <a:buFont typeface="Verdana" panose="020B0604030504040204" pitchFamily="34" charset="0"/>
              <a:buChar char="›"/>
              <a:tabLst>
                <a:tab pos="8521700" algn="r"/>
              </a:tabLst>
            </a:pP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</a:t>
            </a:r>
            <a:r>
              <a:rPr 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back to back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」および</a:t>
            </a:r>
            <a:r>
              <a:rPr 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Q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ダイオードアプリケーションに対応</a:t>
            </a:r>
            <a:endParaRPr 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000" indent="-180000" eaLnBrk="0" hangingPunct="0">
              <a:spcAft>
                <a:spcPts val="1600"/>
              </a:spcAft>
              <a:buClr>
                <a:schemeClr val="accent1"/>
              </a:buClr>
              <a:buFont typeface="Verdana" panose="020B0604030504040204" pitchFamily="34" charset="0"/>
              <a:buChar char="›"/>
              <a:tabLst>
                <a:tab pos="8521700" algn="r"/>
              </a:tabLst>
            </a:pP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診断機能付き低電圧ロックアウト機能</a:t>
            </a:r>
            <a:endParaRPr lang="en-US" sz="1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000" indent="-180000" eaLnBrk="0" hangingPunct="0">
              <a:spcAft>
                <a:spcPts val="1600"/>
              </a:spcAft>
              <a:buClr>
                <a:schemeClr val="accent1"/>
              </a:buClr>
              <a:buFont typeface="Verdana" panose="020B0604030504040204" pitchFamily="34" charset="0"/>
              <a:buChar char="›"/>
              <a:tabLst>
                <a:tab pos="8521700" algn="r"/>
              </a:tabLst>
            </a:pP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接地保護なし</a:t>
            </a:r>
            <a:endParaRPr lang="en-US" sz="1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000" indent="-180000" eaLnBrk="0" hangingPunct="0">
              <a:spcAft>
                <a:spcPts val="1600"/>
              </a:spcAft>
              <a:buClr>
                <a:schemeClr val="accent1"/>
              </a:buClr>
              <a:buFont typeface="Verdana" panose="020B0604030504040204" pitchFamily="34" charset="0"/>
              <a:buChar char="›"/>
              <a:tabLst>
                <a:tab pos="8521700" algn="r"/>
              </a:tabLst>
            </a:pP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周波数でゲート電流モニタ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000" indent="-180000" eaLnBrk="0" hangingPunct="0">
              <a:spcAft>
                <a:spcPts val="1600"/>
              </a:spcAft>
              <a:buClr>
                <a:schemeClr val="accent1"/>
              </a:buClr>
              <a:buFont typeface="Verdana" panose="020B0604030504040204" pitchFamily="34" charset="0"/>
              <a:buChar char="›"/>
              <a:tabLst>
                <a:tab pos="8521700" algn="r"/>
              </a:tabLst>
            </a:pP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NTC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による加熱保護</a:t>
            </a:r>
            <a:endParaRPr lang="en-US" sz="1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64153" y="3881977"/>
            <a:ext cx="2568063" cy="201622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46800" tIns="46800" rIns="46800" bIns="46800" anchor="ctr"/>
          <a:lstStyle/>
          <a:p>
            <a:pPr algn="ctr" eaLnBrk="0" hangingPunct="0">
              <a:spcAft>
                <a:spcPts val="0"/>
              </a:spcAft>
              <a:buClr>
                <a:schemeClr val="accent1"/>
              </a:buClr>
              <a:tabLst>
                <a:tab pos="8521700" algn="r"/>
              </a:tabLst>
            </a:pPr>
            <a:r>
              <a:rPr 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LV124 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コールドクランキング規格に対応</a:t>
            </a:r>
            <a:endParaRPr 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64153" y="1268761"/>
            <a:ext cx="2579791" cy="571794"/>
          </a:xfrm>
          <a:prstGeom prst="roundRect">
            <a:avLst>
              <a:gd name="adj" fmla="val 2427"/>
            </a:avLst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ja-JP" altLang="en-US" sz="2000" dirty="0">
                <a:ea typeface="Verdana" pitchFamily="34" charset="0"/>
                <a:cs typeface="Verdana" pitchFamily="34" charset="0"/>
              </a:rPr>
              <a:t>主な特長</a:t>
            </a:r>
            <a:endParaRPr lang="en-US" altLang="ja-JP" sz="20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2925686" y="1268760"/>
            <a:ext cx="2376000" cy="59775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>
              <a:spcBef>
                <a:spcPts val="0"/>
              </a:spcBef>
              <a:spcAft>
                <a:spcPts val="1200"/>
              </a:spcAft>
            </a:pPr>
            <a:r>
              <a:rPr lang="ja-JP" altLang="en-US" sz="2000" dirty="0">
                <a:ea typeface="Verdana" pitchFamily="34" charset="0"/>
                <a:cs typeface="Verdana" pitchFamily="34" charset="0"/>
              </a:rPr>
              <a:t>主な利点</a:t>
            </a:r>
            <a:endParaRPr lang="en-US" altLang="ja-JP" sz="20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6459354" y="1270151"/>
            <a:ext cx="2433126" cy="595619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 w="28575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>
              <a:spcBef>
                <a:spcPts val="0"/>
              </a:spcBef>
              <a:spcAft>
                <a:spcPts val="1200"/>
              </a:spcAft>
            </a:pPr>
            <a:r>
              <a:rPr lang="ja-JP" altLang="en-US" sz="2000" dirty="0">
                <a:ea typeface="Verdana" pitchFamily="34" charset="0"/>
                <a:cs typeface="Verdana" pitchFamily="34" charset="0"/>
              </a:rPr>
              <a:t>価値</a:t>
            </a:r>
            <a:endParaRPr lang="en-US" altLang="ja-JP" sz="20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ounded Rectangle 5"/>
          <p:cNvSpPr>
            <a:spLocks noChangeAspect="1"/>
          </p:cNvSpPr>
          <p:nvPr/>
        </p:nvSpPr>
        <p:spPr bwMode="auto">
          <a:xfrm>
            <a:off x="6450558" y="3881977"/>
            <a:ext cx="2441922" cy="100811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8575">
            <a:solidFill>
              <a:srgbClr val="E9E6E6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デモボードを使用して短期間で設計が可能</a:t>
            </a:r>
            <a:endParaRPr lang="en-US" sz="1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Rounded Rectangle 18"/>
          <p:cNvSpPr>
            <a:spLocks noChangeAspect="1"/>
          </p:cNvSpPr>
          <p:nvPr/>
        </p:nvSpPr>
        <p:spPr bwMode="auto">
          <a:xfrm>
            <a:off x="6456908" y="4962097"/>
            <a:ext cx="2435572" cy="92769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8575">
            <a:solidFill>
              <a:srgbClr val="E9E6E6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低リーク電流</a:t>
            </a:r>
            <a:endParaRPr lang="en-US" sz="1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 bwMode="auto">
          <a:xfrm>
            <a:off x="6450846" y="2854815"/>
            <a:ext cx="2441634" cy="95515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8575">
            <a:solidFill>
              <a:srgbClr val="E9E6E6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小型フットプリント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0" hangingPunct="0"/>
            <a:r>
              <a:rPr 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(8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ピンパッケージ</a:t>
            </a:r>
            <a:r>
              <a:rPr 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	</a:t>
            </a:r>
          </a:p>
        </p:txBody>
      </p:sp>
      <p:sp>
        <p:nvSpPr>
          <p:cNvPr id="25" name="Rounded Rectangle 24"/>
          <p:cNvSpPr>
            <a:spLocks noChangeAspect="1"/>
          </p:cNvSpPr>
          <p:nvPr/>
        </p:nvSpPr>
        <p:spPr bwMode="auto">
          <a:xfrm>
            <a:off x="6444862" y="1937760"/>
            <a:ext cx="2447618" cy="83219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8575">
            <a:solidFill>
              <a:srgbClr val="E9E6E6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アイドルモードでの超低消費電流</a:t>
            </a:r>
            <a:endParaRPr lang="en-US" sz="1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264153" y="2854815"/>
            <a:ext cx="2568255" cy="93610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広い動作電圧範囲</a:t>
            </a:r>
            <a:r>
              <a:rPr 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3-36V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1E2CC-5126-4DAA-AE4D-4FDBB602F7E3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ja-JP" smtClean="0"/>
              <a:t>2017-06-08</a:t>
            </a:r>
            <a:endParaRPr lang="de-D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98163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7171" grpId="0" animBg="1"/>
      <p:bldP spid="5" grpId="0" animBg="1"/>
      <p:bldP spid="16" grpId="0" animBg="1"/>
      <p:bldP spid="17" grpId="0" animBg="1"/>
      <p:bldP spid="6" grpId="0" animBg="1"/>
      <p:bldP spid="19" grpId="0" animBg="1"/>
      <p:bldP spid="24" grpId="0" animBg="1"/>
      <p:bldP spid="25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電源接続用リレ</a:t>
            </a:r>
            <a:r>
              <a:rPr lang="en-US" dirty="0" smtClean="0"/>
              <a:t>ー</a:t>
            </a:r>
            <a:r>
              <a:rPr lang="ja-JP" altLang="en-US" dirty="0" smtClean="0"/>
              <a:t>置き換え</a:t>
            </a:r>
            <a:r>
              <a:rPr lang="en-US" dirty="0" err="1" smtClean="0"/>
              <a:t>ドライバの比較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4562306" y="1497138"/>
            <a:ext cx="61997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fr-FR" sz="1000" kern="0">
                <a:latin typeface="Verdana" pitchFamily="34" charset="0"/>
                <a:ea typeface="Verdana" pitchFamily="34" charset="0"/>
                <a:cs typeface="Verdana" pitchFamily="34" charset="0"/>
              </a:rPr>
              <a:t>DSO8</a:t>
            </a:r>
            <a:endParaRPr lang="en-GB" sz="1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5824235" y="1508926"/>
            <a:ext cx="61997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fr-FR" sz="1000" kern="0">
                <a:latin typeface="Verdana" pitchFamily="34" charset="0"/>
                <a:ea typeface="Verdana" pitchFamily="34" charset="0"/>
                <a:cs typeface="Verdana" pitchFamily="34" charset="0"/>
              </a:rPr>
              <a:t>DSO8</a:t>
            </a:r>
            <a:endParaRPr lang="en-GB" sz="1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6976363" y="1508926"/>
            <a:ext cx="61997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fr-FR" sz="1000" kern="0">
                <a:latin typeface="Verdana" pitchFamily="34" charset="0"/>
                <a:ea typeface="Verdana" pitchFamily="34" charset="0"/>
                <a:cs typeface="Verdana" pitchFamily="34" charset="0"/>
              </a:rPr>
              <a:t>DSO8</a:t>
            </a:r>
            <a:endParaRPr lang="en-GB" sz="1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8200499" y="1508926"/>
            <a:ext cx="61997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fr-FR" sz="1000" kern="0">
                <a:latin typeface="Verdana" pitchFamily="34" charset="0"/>
                <a:ea typeface="Verdana" pitchFamily="34" charset="0"/>
                <a:cs typeface="Verdana" pitchFamily="34" charset="0"/>
              </a:rPr>
              <a:t>DSO8</a:t>
            </a:r>
            <a:endParaRPr lang="en-GB" sz="1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50825" y="1768045"/>
          <a:ext cx="8640763" cy="4252728"/>
        </p:xfrm>
        <a:graphic>
          <a:graphicData uri="http://schemas.openxmlformats.org/drawingml/2006/table">
            <a:tbl>
              <a:tblPr/>
              <a:tblGrid>
                <a:gridCol w="7381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22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908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498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6954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6954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94342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機能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AUIR3200S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AUIR3240S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AUIR3241S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AUIR3242S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6969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パッケージ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SOIC8N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SOIC8N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SOIC8N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SOIC8N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9494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チャンネル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9494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ハイサイド</a:t>
                      </a:r>
                      <a:r>
                        <a:rPr lang="de-DE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/</a:t>
                      </a:r>
                      <a:r>
                        <a:rPr lang="ja-JP" alt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ローサイド</a:t>
                      </a:r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ハイサイド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ja-JP" altLang="en-US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ハイサイド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ja-JP" altLang="en-US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ハイサイド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ja-JP" altLang="en-US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ハイサイド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9494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入力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アクティブハイ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アクティブロー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アクティブハイ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アクティブロー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8988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ゲート電圧の供給とタイプ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ブートストラップ&amp;チャージポンプ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ダイオードを使用した昇圧コンバータ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ダイオードを使用した昇圧コンバータ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ダイオードを使用した昇圧コンバータ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9494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PWM能力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49494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フローティング・チャネル</a:t>
                      </a:r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9494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ゲート電流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±0.3a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±0.3a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±0.35a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±0.3a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79393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動作電圧(VS-MAX)</a:t>
                      </a:r>
                      <a:r>
                        <a:rPr lang="de-DE" sz="900" b="1" i="0" u="none" strike="noStrike" baseline="-2500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S-MAX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6 36V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4 36V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 36V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 36V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49494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オンステート自己消費</a:t>
                      </a:r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15mA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&lt;50μA(アイドル・モード)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&lt;50μA(アイドル・モード)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&lt;50μA(アイドル・モード)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49494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ターゲットMOSFET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論理MOSFET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標準MOSFET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標準MOSFET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標準MOSFET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79393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保護</a:t>
                      </a:r>
                    </a:p>
                  </a:txBody>
                  <a:tcPr marL="7475" marR="7475" marT="7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VDS</a:t>
                      </a:r>
                      <a:r>
                        <a:rPr lang="en-US" sz="9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によるプログラ</a:t>
                      </a:r>
                      <a:r>
                        <a:rPr lang="ja-JP" alt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マブル</a:t>
                      </a:r>
                      <a:r>
                        <a:rPr lang="en-US" sz="9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短絡</a:t>
                      </a:r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</a:t>
                      </a:r>
                      <a:r>
                        <a:rPr lang="en-US" sz="9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過電流</a:t>
                      </a:r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)</a:t>
                      </a:r>
                      <a:r>
                        <a:rPr lang="en-US" sz="9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保護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705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NTC/PTCインターフェイスを介し</a:t>
                      </a:r>
                      <a:r>
                        <a:rPr lang="ja-JP" alt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た</a:t>
                      </a:r>
                      <a:r>
                        <a:rPr lang="de-DE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プログラ</a:t>
                      </a:r>
                      <a:r>
                        <a:rPr lang="ja-JP" alt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マブル</a:t>
                      </a:r>
                      <a:r>
                        <a:rPr lang="de-DE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温度保護</a:t>
                      </a:r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494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シャント・</a:t>
                      </a:r>
                      <a:r>
                        <a:rPr lang="de-DE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インターフェースを介し</a:t>
                      </a:r>
                      <a:r>
                        <a:rPr lang="ja-JP" alt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た</a:t>
                      </a:r>
                      <a:r>
                        <a:rPr lang="de-DE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電流保護</a:t>
                      </a:r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494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逆バッテリ保護</a:t>
                      </a:r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はい(MOSFETをオンにします)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494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ESD保護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494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低</a:t>
                      </a:r>
                      <a:r>
                        <a:rPr lang="de-DE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電圧ロックアウト保護</a:t>
                      </a:r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C0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4949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診断</a:t>
                      </a:r>
                    </a:p>
                  </a:txBody>
                  <a:tcPr marL="7475" marR="7475" marT="7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接地保護不要</a:t>
                      </a:r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はい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494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出力電圧監視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79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</a:t>
                      </a:r>
                      <a:r>
                        <a:rPr lang="en-US" sz="900" b="1" i="0" u="none" strike="noStrike" baseline="-25000" dirty="0" err="1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DS</a:t>
                      </a:r>
                      <a:r>
                        <a:rPr lang="en-US" sz="9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が</a:t>
                      </a:r>
                      <a:r>
                        <a:rPr lang="en-US" altLang="ja-JP" sz="9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High</a:t>
                      </a:r>
                      <a:r>
                        <a:rPr lang="ja-JP" alt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時</a:t>
                      </a:r>
                      <a:r>
                        <a:rPr 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の</a:t>
                      </a:r>
                      <a:r>
                        <a:rPr lang="ja-JP" altLang="en-US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マイコン</a:t>
                      </a:r>
                      <a:r>
                        <a:rPr lang="en-US" sz="9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のウェイクアップ</a:t>
                      </a:r>
                      <a:r>
                        <a:rPr lang="en-US" sz="9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</a:t>
                      </a:r>
                      <a:r>
                        <a:rPr lang="en-US" sz="9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モード</a:t>
                      </a:r>
                      <a:endParaRPr lang="en-US" sz="900" b="1" i="0" u="none" strike="noStrike" baseline="-25000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494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ゲート電流監視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なし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周波数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周波数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周波数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B6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98988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アプリケーション</a:t>
                      </a:r>
                    </a:p>
                  </a:txBody>
                  <a:tcPr marL="7475" marR="7475" marT="747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82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モータ制御/高出力負荷、Qダイオード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Qダイオード、高電力負荷</a:t>
                      </a: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Qダイオード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、</a:t>
                      </a:r>
                      <a:r>
                        <a:rPr lang="en-US" altLang="ja-JP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Back-to-back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、DC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/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DC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、高電力負荷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Qダイオード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、</a:t>
                      </a:r>
                      <a:r>
                        <a:rPr lang="en-US" altLang="ja-JP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Back-to-back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、DC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/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DC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、高電力負荷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475" marR="7475" marT="747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162C0-C22D-4495-97F5-204194904FE6}" type="slidenum">
              <a:rPr lang="en-US" smtClean="0"/>
              <a:t>5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ja-JP" smtClean="0"/>
              <a:t>2017-06-08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 © Infineon Technologies AG 2018. All rights reserved.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72016"/>
            <a:ext cx="517311" cy="538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310" y="1072016"/>
            <a:ext cx="517311" cy="538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224" y="1072016"/>
            <a:ext cx="517311" cy="538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 descr="C:\Users\PriesJoh\AppData\Local\Microsoft\Windows\Temporary Internet Files\Content.IE5\G1XSQNAS\NEW-Burst-300x300[1]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230" y="1536855"/>
            <a:ext cx="408771" cy="408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841" y="1043114"/>
            <a:ext cx="517311" cy="538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978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altLang="de-DE" dirty="0"/>
              <a:t/>
            </a:r>
            <a:br>
              <a:rPr lang="en-US" altLang="de-DE" dirty="0"/>
            </a:br>
            <a:r>
              <a:rPr lang="ja-JP" altLang="en-US" dirty="0"/>
              <a:t>考察を促すための質問</a:t>
            </a:r>
            <a:endParaRPr lang="en-US" altLang="de-DE" dirty="0"/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264154" y="1268760"/>
            <a:ext cx="3803790" cy="2284834"/>
          </a:xfrm>
          <a:prstGeom prst="rect">
            <a:avLst/>
          </a:prstGeom>
          <a:noFill/>
          <a:ln w="28575" algn="ctr">
            <a:solidFill>
              <a:schemeClr val="accent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7264" tIns="43632" rIns="87264" bIns="43632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rgbClr val="00214A"/>
              </a:buClr>
              <a:defRPr/>
            </a:pPr>
            <a:r>
              <a:rPr lang="ja-JP" altLang="en-US" sz="1600" b="1" u="sng" dirty="0">
                <a:solidFill>
                  <a:srgbClr val="AB377A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重要項目の</a:t>
            </a:r>
            <a:r>
              <a:rPr lang="ja-JP" altLang="en-US" sz="1600" b="1" u="sng" dirty="0" smtClean="0">
                <a:solidFill>
                  <a:srgbClr val="AB377A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まとめ</a:t>
            </a:r>
            <a:endParaRPr lang="en-US" altLang="de-DE" sz="1600" b="1" u="sng" dirty="0" smtClean="0">
              <a:solidFill>
                <a:srgbClr val="AB377A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71450" indent="-171450" eaLnBrk="1" hangingPunct="1">
              <a:spcAft>
                <a:spcPts val="600"/>
              </a:spcAft>
              <a:buClr>
                <a:srgbClr val="B70D28"/>
              </a:buClr>
              <a:buFont typeface="Arial"/>
              <a:buChar char="›"/>
              <a:defRPr/>
            </a:pP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アイドルモード時の超低消費電流</a:t>
            </a:r>
            <a:endParaRPr lang="en-US" altLang="de-DE" sz="14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71450" indent="-171450" eaLnBrk="1" hangingPunct="1">
              <a:spcAft>
                <a:spcPts val="600"/>
              </a:spcAft>
              <a:buClr>
                <a:srgbClr val="B70D28"/>
              </a:buClr>
              <a:buFont typeface="Arial"/>
              <a:buChar char="›"/>
              <a:defRPr/>
            </a:pPr>
            <a:r>
              <a:rPr lang="en-US" altLang="de-DE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LV124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コール独ランキング規格に準拠</a:t>
            </a:r>
            <a:endParaRPr lang="en-US" altLang="de-DE" sz="14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71450" indent="-171450" eaLnBrk="1" hangingPunct="1">
              <a:spcAft>
                <a:spcPts val="600"/>
              </a:spcAft>
              <a:buClr>
                <a:srgbClr val="B70D28"/>
              </a:buClr>
              <a:buFont typeface="Arial"/>
              <a:buChar char="›"/>
              <a:defRPr/>
            </a:pPr>
            <a:r>
              <a:rPr lang="en-US" altLang="de-DE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“back to back”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アーキテクチャに対応</a:t>
            </a:r>
            <a:endParaRPr lang="en-US" altLang="de-DE" sz="14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71450" indent="-171450" eaLnBrk="1" hangingPunct="1">
              <a:spcAft>
                <a:spcPts val="600"/>
              </a:spcAft>
              <a:buClr>
                <a:srgbClr val="B70D28"/>
              </a:buClr>
              <a:buFont typeface="Arial"/>
              <a:buChar char="›"/>
              <a:defRPr/>
            </a:pP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接地保護不要</a:t>
            </a:r>
            <a:endParaRPr lang="en-US" altLang="de-DE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201" name="Rectangle 22"/>
          <p:cNvSpPr>
            <a:spLocks noChangeArrowheads="1"/>
          </p:cNvSpPr>
          <p:nvPr/>
        </p:nvSpPr>
        <p:spPr bwMode="auto">
          <a:xfrm>
            <a:off x="264153" y="3667893"/>
            <a:ext cx="3803791" cy="2352675"/>
          </a:xfrm>
          <a:prstGeom prst="rect">
            <a:avLst/>
          </a:prstGeom>
          <a:noFill/>
          <a:ln w="9525">
            <a:solidFill>
              <a:srgbClr val="00214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6661" tIns="48331" rIns="96661" bIns="48331"/>
          <a:lstStyle>
            <a:lvl1pPr marL="274638" indent="-274638" defTabSz="865188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554038" indent="-277813" defTabSz="865188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defTabSz="865188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defTabSz="865188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defTabSz="865188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spcAft>
                <a:spcPct val="0"/>
              </a:spcAft>
              <a:buClr>
                <a:srgbClr val="B70D28"/>
              </a:buClr>
              <a:buFont typeface="Wingdings" pitchFamily="2" charset="2"/>
              <a:buNone/>
            </a:pPr>
            <a:r>
              <a:rPr lang="en-US" altLang="de-DE" sz="1400" b="1" u="sng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FAQs</a:t>
            </a:r>
            <a:endParaRPr lang="en-US" altLang="de-DE" sz="1100" b="1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hangingPunct="1">
              <a:spcAft>
                <a:spcPct val="0"/>
              </a:spcAft>
              <a:buClr>
                <a:srgbClr val="B70D28"/>
              </a:buClr>
              <a:buFont typeface="Arial"/>
              <a:buChar char="›"/>
            </a:pPr>
            <a:endParaRPr lang="en-US" altLang="de-DE" sz="900" b="1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000" indent="-180000" eaLnBrk="1" hangingPunct="1">
              <a:spcAft>
                <a:spcPct val="0"/>
              </a:spcAft>
              <a:buClr>
                <a:srgbClr val="B70D28"/>
              </a:buClr>
              <a:buFont typeface="Arial"/>
              <a:buChar char="›"/>
            </a:pPr>
            <a:r>
              <a:rPr lang="ja-JP" altLang="en-US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並列駆動できる</a:t>
            </a:r>
            <a:r>
              <a:rPr lang="en-US" altLang="de-DE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MOSFET</a:t>
            </a:r>
            <a:r>
              <a:rPr lang="ja-JP" altLang="en-US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は何個までですか？</a:t>
            </a:r>
            <a:r>
              <a:rPr lang="en-US" altLang="de-DE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de-DE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必要とするスイッチ数によって</a:t>
            </a:r>
            <a:r>
              <a:rPr lang="en-US" altLang="ja-JP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</a:t>
            </a:r>
            <a:r>
              <a:rPr lang="ja-JP" altLang="en-US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個から</a:t>
            </a:r>
            <a:r>
              <a:rPr lang="en-US" altLang="ja-JP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lang="ja-JP" altLang="en-US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個まで</a:t>
            </a:r>
            <a:endParaRPr lang="en-US" altLang="de-DE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000" indent="-180000" eaLnBrk="1" hangingPunct="1">
              <a:spcAft>
                <a:spcPct val="0"/>
              </a:spcAft>
              <a:buClr>
                <a:srgbClr val="B70D28"/>
              </a:buClr>
              <a:buFont typeface="Arial"/>
              <a:buChar char="›"/>
            </a:pPr>
            <a:r>
              <a:rPr lang="en-US" altLang="de-DE" sz="12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ドライバは48Vで使用できますか? </a:t>
            </a:r>
            <a:r>
              <a:rPr lang="en-US" altLang="de-DE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de-DE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通常は使用できませんが、検討しています。</a:t>
            </a:r>
            <a:endParaRPr lang="en-US" altLang="de-DE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000" indent="-180000" eaLnBrk="1" hangingPunct="1">
              <a:spcAft>
                <a:spcPct val="0"/>
              </a:spcAft>
              <a:buClr>
                <a:srgbClr val="B70D28"/>
              </a:buClr>
              <a:buFont typeface="Arial"/>
              <a:buChar char="›"/>
            </a:pPr>
            <a:r>
              <a:rPr lang="ja-JP" altLang="en-US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バッテリ電圧はどれほど低くなりますか？</a:t>
            </a:r>
            <a:r>
              <a:rPr lang="en-US" altLang="de-DE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de-DE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外部部品によりますが、通常は</a:t>
            </a:r>
            <a:r>
              <a:rPr lang="en-US" altLang="de-DE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lang="en-US" altLang="ja-JP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</a:t>
            </a:r>
            <a:r>
              <a:rPr lang="ja-JP" altLang="en-US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から</a:t>
            </a:r>
            <a:r>
              <a:rPr lang="en-US" altLang="de-DE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3.5V</a:t>
            </a:r>
            <a:r>
              <a:rPr lang="ja-JP" altLang="en-US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です。</a:t>
            </a:r>
            <a:endParaRPr lang="en-US" altLang="de-DE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202" name="Rectangle 24"/>
          <p:cNvSpPr>
            <a:spLocks noChangeArrowheads="1"/>
          </p:cNvSpPr>
          <p:nvPr/>
        </p:nvSpPr>
        <p:spPr bwMode="auto">
          <a:xfrm>
            <a:off x="4135760" y="1268760"/>
            <a:ext cx="4694390" cy="4751809"/>
          </a:xfrm>
          <a:prstGeom prst="rect">
            <a:avLst/>
          </a:prstGeom>
          <a:noFill/>
          <a:ln w="9525">
            <a:solidFill>
              <a:srgbClr val="00214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6661" tIns="48331" rIns="96661" bIns="48331"/>
          <a:lstStyle>
            <a:lvl1pPr marL="274638" indent="-274638" defTabSz="865188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554038" indent="-277813" defTabSz="865188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defTabSz="865188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defTabSz="865188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defTabSz="865188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buClr>
                <a:srgbClr val="B70D28"/>
              </a:buClr>
              <a:buNone/>
            </a:pPr>
            <a:r>
              <a:rPr lang="ja-JP" altLang="en-US" sz="1400" b="1" u="sng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顧客への質問</a:t>
            </a:r>
          </a:p>
          <a:p>
            <a:pPr marL="177800" lvl="1" indent="-177800">
              <a:lnSpc>
                <a:spcPts val="1100"/>
              </a:lnSpc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</a:t>
            </a:r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客</a:t>
            </a: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様が駆動されようとする負荷は、どのようなものですか？</a:t>
            </a:r>
            <a:r>
              <a:rPr lang="de-DE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de-DE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例：バッテリー、</a:t>
            </a:r>
            <a:r>
              <a:rPr lang="de-DE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PTC, 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ステアリング</a:t>
            </a:r>
            <a:r>
              <a:rPr lang="de-DE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?</a:t>
            </a:r>
          </a:p>
          <a:p>
            <a:pPr marL="177800" lvl="1" indent="-177800">
              <a:lnSpc>
                <a:spcPts val="1100"/>
              </a:lnSpc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バッテリの電圧範囲は？</a:t>
            </a:r>
            <a:r>
              <a:rPr lang="de-DE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de-DE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例：</a:t>
            </a:r>
            <a:r>
              <a:rPr lang="de-DE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  <a:r>
              <a:rPr lang="de-DE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24V</a:t>
            </a:r>
          </a:p>
          <a:p>
            <a:pPr marL="177800" lvl="1" indent="-177800">
              <a:lnSpc>
                <a:spcPts val="1100"/>
              </a:lnSpc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ターゲット電力消費量を教えてください</a:t>
            </a:r>
            <a:endParaRPr lang="de-DE" sz="11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77800" lvl="1" indent="-177800">
              <a:lnSpc>
                <a:spcPts val="1100"/>
              </a:lnSpc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エンドアプリケーションを教えてください</a:t>
            </a:r>
            <a:r>
              <a:rPr lang="de-DE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de-DE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ハイブリッド、マイクロハイブリッド、</a:t>
            </a:r>
            <a:r>
              <a:rPr lang="de-DE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AD(AS)?</a:t>
            </a:r>
          </a:p>
          <a:p>
            <a:pPr marL="0" lvl="1" indent="0">
              <a:lnSpc>
                <a:spcPts val="1100"/>
              </a:lnSpc>
              <a:spcAft>
                <a:spcPts val="300"/>
              </a:spcAft>
              <a:buClr>
                <a:schemeClr val="accent1"/>
              </a:buClr>
              <a:buNone/>
            </a:pPr>
            <a:endParaRPr lang="de-DE" sz="11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77800" lvl="1" indent="-177800">
              <a:lnSpc>
                <a:spcPts val="1100"/>
              </a:lnSpc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de-AT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66CB1-A849-4FA9-91C8-B96E0DB82F4D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ja-JP" smtClean="0"/>
              <a:t>2017-06-08</a:t>
            </a:r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711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オーダー情報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574438"/>
              </p:ext>
            </p:extLst>
          </p:nvPr>
        </p:nvGraphicFramePr>
        <p:xfrm>
          <a:off x="264152" y="1657375"/>
          <a:ext cx="8629023" cy="31621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963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963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096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79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806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8806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5274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8063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OPN</a:t>
                      </a:r>
                      <a:r>
                        <a:rPr lang="de-AT" sz="1100" kern="1200" baseline="0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altLang="en-US" sz="1100" kern="1200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発注可能な部品番号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SP</a:t>
                      </a:r>
                      <a:r>
                        <a:rPr lang="ja-JP" altLang="en-US" sz="1100" kern="1200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番号</a:t>
                      </a:r>
                      <a:endParaRPr lang="de-AT" sz="1100" kern="1200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altLang="en-US" sz="1100" b="1" kern="1200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注文コード</a:t>
                      </a:r>
                      <a:endParaRPr lang="de-AT" sz="1100" b="1" kern="1200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100" kern="1200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MDQ/MQQ/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100" kern="1200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MOQ*</a:t>
                      </a:r>
                      <a:endParaRPr lang="de-AT" sz="1100" kern="1200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Register-able</a:t>
                      </a:r>
                      <a:endParaRPr lang="de-AT" sz="1100" kern="1200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ja-JP" altLang="en-US" sz="1100" kern="1200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パッケージ</a:t>
                      </a:r>
                      <a:endParaRPr lang="de-AT" sz="1100" kern="1200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kern="12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DC/MPP </a:t>
                      </a:r>
                      <a:r>
                        <a:rPr lang="en-US" altLang="ja-JP" sz="1100" kern="120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(100</a:t>
                      </a:r>
                      <a:r>
                        <a:rPr lang="ja-JP" altLang="en-US" sz="1100" kern="120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個単位での</a:t>
                      </a:r>
                      <a:r>
                        <a:rPr lang="it-IT" altLang="ja-JP" sz="1100" kern="120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EUR</a:t>
                      </a:r>
                      <a:r>
                        <a:rPr lang="ja-JP" altLang="en-US" sz="1100" kern="120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）</a:t>
                      </a:r>
                      <a:endParaRPr lang="de-AT" sz="1100" kern="1200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DC/MPP </a:t>
                      </a:r>
                      <a:r>
                        <a:rPr lang="en-US" altLang="ja-JP" sz="1100" kern="120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(100</a:t>
                      </a:r>
                      <a:r>
                        <a:rPr lang="ja-JP" altLang="en-US" sz="1100" kern="120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個単位での</a:t>
                      </a:r>
                      <a:r>
                        <a:rPr lang="en-US" altLang="ja-JP" sz="1100" kern="120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USD</a:t>
                      </a:r>
                      <a:r>
                        <a:rPr lang="ja-JP" altLang="en-US" sz="1100" kern="120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）</a:t>
                      </a:r>
                      <a:endParaRPr lang="de-AT" altLang="ja-JP" sz="1100" b="1" kern="1200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3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AUIR3200S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</a:rPr>
                        <a:t>SP001513364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15000/1500/2500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Yes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SOIC-8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71.61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85.93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2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AUIR3240S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</a:rPr>
                        <a:t>SP001515326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15000/1500/2500</a:t>
                      </a:r>
                      <a:endParaRPr lang="de-AT" sz="1400" kern="1200" dirty="0">
                        <a:solidFill>
                          <a:srgbClr val="899B4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Yes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SOIC-8</a:t>
                      </a:r>
                      <a:endParaRPr lang="de-AT" sz="1400" kern="1200" dirty="0">
                        <a:solidFill>
                          <a:srgbClr val="899B4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89.60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107.52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2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AUIR3241S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</a:rPr>
                        <a:t>SP001512946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15000/1500/2500</a:t>
                      </a:r>
                      <a:endParaRPr lang="de-AT" sz="1400" kern="1200" dirty="0">
                        <a:solidFill>
                          <a:srgbClr val="899B4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Yes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SOIC-8</a:t>
                      </a:r>
                      <a:endParaRPr lang="de-AT" sz="1400" kern="1200" dirty="0">
                        <a:solidFill>
                          <a:srgbClr val="899B4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90.56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108.67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2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AUIR3242S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</a:rPr>
                        <a:t>SP001783486</a:t>
                      </a:r>
                      <a:endParaRPr lang="de-AT" sz="1400" dirty="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15000/1500/2500</a:t>
                      </a:r>
                      <a:endParaRPr lang="de-AT" sz="1400" kern="1200" dirty="0">
                        <a:solidFill>
                          <a:srgbClr val="899B4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Yes</a:t>
                      </a:r>
                      <a:endParaRPr lang="de-AT" sz="1400">
                        <a:solidFill>
                          <a:srgbClr val="899B4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SOIC-8</a:t>
                      </a:r>
                      <a:endParaRPr lang="de-AT" sz="1400" kern="1200" dirty="0" smtClean="0">
                        <a:solidFill>
                          <a:srgbClr val="899B4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90.56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108.67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5275B-8257-46E5-B16B-B564A7E2F5D5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ja-JP" smtClean="0"/>
              <a:t>2017-06-08</a:t>
            </a:r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11" name="TextBox 6"/>
          <p:cNvSpPr txBox="1"/>
          <p:nvPr/>
        </p:nvSpPr>
        <p:spPr bwMode="auto">
          <a:xfrm>
            <a:off x="275211" y="5364291"/>
            <a:ext cx="4105148" cy="684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it-IT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*MDQ: </a:t>
            </a:r>
            <a:r>
              <a:rPr lang="zh-TW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最小</a:t>
            </a:r>
            <a:r>
              <a:rPr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設計</a:t>
            </a:r>
            <a:r>
              <a:rPr lang="zh-TW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数量</a:t>
            </a:r>
            <a:endParaRPr lang="en-US" altLang="zh-TW" sz="1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de-AT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</a:t>
            </a:r>
            <a:r>
              <a:rPr lang="it-IT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MQQ: 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最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小見積もり数量</a:t>
            </a:r>
            <a:r>
              <a:rPr lang="de-AT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de-AT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de-AT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</a:t>
            </a:r>
            <a:r>
              <a:rPr lang="it-IT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MOQ: </a:t>
            </a:r>
            <a:r>
              <a:rPr lang="zh-CN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最小</a:t>
            </a:r>
            <a:r>
              <a:rPr lang="zh-CN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発注</a:t>
            </a:r>
            <a:r>
              <a:rPr lang="zh-CN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数量</a:t>
            </a:r>
            <a:endParaRPr lang="zh-CN" alt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574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 Diagonal Corner Rectangle 20"/>
          <p:cNvSpPr/>
          <p:nvPr/>
        </p:nvSpPr>
        <p:spPr>
          <a:xfrm>
            <a:off x="2547046" y="1700808"/>
            <a:ext cx="2208213" cy="1383432"/>
          </a:xfrm>
          <a:prstGeom prst="round2DiagRect">
            <a:avLst>
              <a:gd name="adj1" fmla="val 218"/>
              <a:gd name="adj2" fmla="val 0"/>
            </a:avLst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rgbClr val="E30034"/>
              </a:buClr>
              <a:defRPr/>
            </a:pPr>
            <a:endParaRPr lang="en-US" sz="1600" dirty="0" err="1">
              <a:solidFill>
                <a:srgbClr val="00214A"/>
              </a:solidFill>
            </a:endParaRPr>
          </a:p>
        </p:txBody>
      </p:sp>
      <p:sp>
        <p:nvSpPr>
          <p:cNvPr id="18435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ja-JP" altLang="en-US" sz="2400" dirty="0">
                <a:latin typeface="Magneto" panose="04030805050802020D02" pitchFamily="82" charset="0"/>
              </a:rPr>
              <a:t>サポート</a:t>
            </a:r>
            <a:r>
              <a:rPr lang="en-US" altLang="ja-JP" sz="2400" dirty="0">
                <a:latin typeface="Magneto" panose="04030805050802020D02" pitchFamily="82" charset="0"/>
              </a:rPr>
              <a:t/>
            </a:r>
            <a:br>
              <a:rPr lang="en-US" altLang="ja-JP" sz="2400" dirty="0">
                <a:latin typeface="Magneto" panose="04030805050802020D02" pitchFamily="82" charset="0"/>
              </a:rPr>
            </a:br>
            <a:r>
              <a:rPr lang="ja-JP" altLang="en-US" sz="2400" dirty="0">
                <a:latin typeface="Magneto" panose="04030805050802020D02" pitchFamily="82" charset="0"/>
              </a:rPr>
              <a:t>製品ファミリー名</a:t>
            </a:r>
            <a:endParaRPr lang="en-US" altLang="en-US" sz="2400" dirty="0"/>
          </a:p>
        </p:txBody>
      </p:sp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2621659" y="1700808"/>
            <a:ext cx="2028825" cy="1607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製品概要</a:t>
            </a:r>
            <a:r>
              <a:rPr lang="en-US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セレクションガイド</a:t>
            </a:r>
            <a:endParaRPr lang="en-US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アプリケーションガイド</a:t>
            </a:r>
            <a:endParaRPr lang="en-US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プレゼンテーション資料</a:t>
            </a:r>
            <a:endParaRPr lang="en-US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プレスリリース</a:t>
            </a:r>
            <a:r>
              <a:rPr lang="en-US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広告</a:t>
            </a:r>
            <a:endParaRPr lang="en-US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7871" y="1700808"/>
            <a:ext cx="2087563" cy="1383432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rgbClr val="E30034"/>
              </a:buClr>
              <a:defRPr/>
            </a:pPr>
            <a:endParaRPr lang="en-US" sz="1600" dirty="0" err="1">
              <a:solidFill>
                <a:srgbClr val="FFFFFF"/>
              </a:solidFill>
            </a:endParaRPr>
          </a:p>
        </p:txBody>
      </p:sp>
      <p:sp>
        <p:nvSpPr>
          <p:cNvPr id="18438" name="TextBox 5"/>
          <p:cNvSpPr txBox="1">
            <a:spLocks noChangeArrowheads="1"/>
          </p:cNvSpPr>
          <p:nvPr/>
        </p:nvSpPr>
        <p:spPr bwMode="auto">
          <a:xfrm>
            <a:off x="316993" y="2101217"/>
            <a:ext cx="1871663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lvl="1" indent="-273050" algn="ctr">
              <a:lnSpc>
                <a:spcPts val="2200"/>
              </a:lnSpc>
              <a:buClr>
                <a:srgbClr val="E30034"/>
              </a:buClr>
            </a:pPr>
            <a:r>
              <a:rPr lang="ja-JP" altLang="en-US" sz="16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販促資料および</a:t>
            </a:r>
            <a:endParaRPr lang="en-US" altLang="ja-JP" sz="16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273050" algn="ctr">
              <a:lnSpc>
                <a:spcPts val="2200"/>
              </a:lnSpc>
              <a:buClr>
                <a:srgbClr val="E30034"/>
              </a:buClr>
            </a:pPr>
            <a:r>
              <a:rPr lang="ja-JP" altLang="en-US" sz="16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パンフレット</a:t>
            </a:r>
            <a:endParaRPr lang="en-US" altLang="en-US" sz="16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7871" y="3160440"/>
            <a:ext cx="2087563" cy="1323156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rgbClr val="E30034"/>
              </a:buClr>
              <a:defRPr/>
            </a:pPr>
            <a:endParaRPr lang="en-US" sz="1600" dirty="0" err="1">
              <a:solidFill>
                <a:srgbClr val="FFFFFF"/>
              </a:solidFill>
            </a:endParaRPr>
          </a:p>
        </p:txBody>
      </p:sp>
      <p:sp>
        <p:nvSpPr>
          <p:cNvPr id="18440" name="TextBox 5"/>
          <p:cNvSpPr txBox="1">
            <a:spLocks noChangeArrowheads="1"/>
          </p:cNvSpPr>
          <p:nvPr/>
        </p:nvSpPr>
        <p:spPr bwMode="auto">
          <a:xfrm>
            <a:off x="316993" y="3640335"/>
            <a:ext cx="2160588" cy="48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lvl="1" indent="-273050" algn="ctr">
              <a:lnSpc>
                <a:spcPts val="2200"/>
              </a:lnSpc>
              <a:buClr>
                <a:srgbClr val="E30034"/>
              </a:buClr>
            </a:pPr>
            <a:r>
              <a:rPr lang="ja-JP" altLang="en-US" sz="16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技術資料</a:t>
            </a:r>
            <a:endParaRPr lang="en-US" altLang="en-US" sz="16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1521" y="4565650"/>
            <a:ext cx="2093913" cy="865188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rgbClr val="E30034"/>
              </a:buClr>
              <a:defRPr/>
            </a:pPr>
            <a:endParaRPr lang="en-US" sz="1600" dirty="0" err="1">
              <a:solidFill>
                <a:srgbClr val="FFFFFF"/>
              </a:solidFill>
            </a:endParaRPr>
          </a:p>
        </p:txBody>
      </p:sp>
      <p:sp>
        <p:nvSpPr>
          <p:cNvPr id="18442" name="TextBox 5"/>
          <p:cNvSpPr txBox="1">
            <a:spLocks noChangeArrowheads="1"/>
          </p:cNvSpPr>
          <p:nvPr/>
        </p:nvSpPr>
        <p:spPr bwMode="auto">
          <a:xfrm>
            <a:off x="264153" y="4747096"/>
            <a:ext cx="2060575" cy="38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lvl="1" indent="-273050" algn="ctr">
              <a:lnSpc>
                <a:spcPts val="2200"/>
              </a:lnSpc>
              <a:buClr>
                <a:srgbClr val="E30034"/>
              </a:buClr>
            </a:pPr>
            <a:r>
              <a:rPr lang="ja-JP" altLang="en-US" sz="16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評価ボード</a:t>
            </a:r>
            <a:endParaRPr lang="en-US" altLang="en-US" sz="16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75030" y="1700808"/>
            <a:ext cx="3851469" cy="463173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rgbClr val="E30034"/>
              </a:buClr>
              <a:defRPr/>
            </a:pPr>
            <a:endParaRPr lang="en-US" sz="1600" dirty="0" err="1">
              <a:solidFill>
                <a:srgbClr val="FFFFFF"/>
              </a:solidFill>
            </a:endParaRPr>
          </a:p>
        </p:txBody>
      </p:sp>
      <p:sp>
        <p:nvSpPr>
          <p:cNvPr id="18444" name="TextBox 5"/>
          <p:cNvSpPr txBox="1">
            <a:spLocks noChangeArrowheads="1"/>
          </p:cNvSpPr>
          <p:nvPr/>
        </p:nvSpPr>
        <p:spPr bwMode="auto">
          <a:xfrm>
            <a:off x="348744" y="5596014"/>
            <a:ext cx="1808162" cy="37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lvl="1" indent="-273050">
              <a:lnSpc>
                <a:spcPts val="2200"/>
              </a:lnSpc>
              <a:buClr>
                <a:srgbClr val="E30034"/>
              </a:buClr>
            </a:pPr>
            <a:r>
              <a:rPr lang="en-US" altLang="en-US" sz="1600" dirty="0">
                <a:solidFill>
                  <a:srgbClr val="000000"/>
                </a:solidFill>
                <a:latin typeface="Verdana" pitchFamily="34" charset="0"/>
              </a:rPr>
              <a:t>Videos</a:t>
            </a:r>
          </a:p>
        </p:txBody>
      </p:sp>
      <p:sp>
        <p:nvSpPr>
          <p:cNvPr id="20" name="Round Diagonal Corner Rectangle 19"/>
          <p:cNvSpPr/>
          <p:nvPr/>
        </p:nvSpPr>
        <p:spPr>
          <a:xfrm>
            <a:off x="2558159" y="3160440"/>
            <a:ext cx="2216150" cy="1323156"/>
          </a:xfrm>
          <a:prstGeom prst="round2DiagRect">
            <a:avLst>
              <a:gd name="adj1" fmla="val 491"/>
              <a:gd name="adj2" fmla="val 0"/>
            </a:avLst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rgbClr val="E30034"/>
              </a:buClr>
            </a:pPr>
            <a:endParaRPr lang="en-US" sz="1600" dirty="0" err="1">
              <a:solidFill>
                <a:srgbClr val="00214A"/>
              </a:solidFill>
            </a:endParaRPr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2561334" y="3138041"/>
            <a:ext cx="2244725" cy="1323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lvl="1" indent="-18000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アプリケーションノート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8000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技術記事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8000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シミュレーションモデル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8000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データシート、 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MCDS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ファイル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8000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  <a:defRPr/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PCB 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設計データ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730250" lvl="1" indent="-273050">
              <a:lnSpc>
                <a:spcPts val="1900"/>
              </a:lnSpc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sz="1200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2" name="Round Diagonal Corner Rectangle 21"/>
          <p:cNvSpPr/>
          <p:nvPr/>
        </p:nvSpPr>
        <p:spPr>
          <a:xfrm>
            <a:off x="2547046" y="4565650"/>
            <a:ext cx="2216150" cy="865188"/>
          </a:xfrm>
          <a:prstGeom prst="round2DiagRect">
            <a:avLst>
              <a:gd name="adj1" fmla="val 0"/>
              <a:gd name="adj2" fmla="val 0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rgbClr val="E30034"/>
              </a:buClr>
              <a:defRPr/>
            </a:pPr>
            <a:endParaRPr lang="en-US" sz="1600" dirty="0" err="1">
              <a:solidFill>
                <a:srgbClr val="FFFFFF"/>
              </a:solidFill>
            </a:endParaRPr>
          </a:p>
        </p:txBody>
      </p:sp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2550221" y="4565650"/>
            <a:ext cx="21002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lvl="1" indent="-18000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評価ボード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8000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デモボード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8000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リファレンスボード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730250" lvl="1" indent="-273050">
              <a:lnSpc>
                <a:spcPts val="1900"/>
              </a:lnSpc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altLang="ja-JP" sz="1200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" name="Round Diagonal Corner Rectangle 23"/>
          <p:cNvSpPr/>
          <p:nvPr/>
        </p:nvSpPr>
        <p:spPr>
          <a:xfrm>
            <a:off x="2547046" y="5511800"/>
            <a:ext cx="2224088" cy="820738"/>
          </a:xfrm>
          <a:prstGeom prst="round2DiagRect">
            <a:avLst>
              <a:gd name="adj1" fmla="val 0"/>
              <a:gd name="adj2" fmla="val 0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rgbClr val="E30034"/>
              </a:buClr>
              <a:defRPr/>
            </a:pPr>
            <a:endParaRPr lang="en-US" sz="1600" dirty="0" err="1">
              <a:solidFill>
                <a:srgbClr val="FFFFFF"/>
              </a:solidFill>
            </a:endParaRPr>
          </a:p>
        </p:txBody>
      </p:sp>
      <p:sp>
        <p:nvSpPr>
          <p:cNvPr id="25" name="TextBox 5"/>
          <p:cNvSpPr txBox="1">
            <a:spLocks noChangeArrowheads="1"/>
          </p:cNvSpPr>
          <p:nvPr/>
        </p:nvSpPr>
        <p:spPr bwMode="auto">
          <a:xfrm>
            <a:off x="2539109" y="5502275"/>
            <a:ext cx="21113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108000" lvl="1" indent="-18000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技術ビデオ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08000" lvl="1" indent="-18000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  <a:defRPr/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製品情報ビデオ</a:t>
            </a:r>
            <a:endParaRPr lang="en-US" altLang="ja-JP" sz="1200" dirty="0">
              <a:latin typeface="Verdana" pitchFamily="34" charset="0"/>
            </a:endParaRPr>
          </a:p>
          <a:p>
            <a:pPr marL="730250" lvl="1" indent="-273050">
              <a:lnSpc>
                <a:spcPts val="1900"/>
              </a:lnSpc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altLang="ja-JP" sz="1200" dirty="0">
              <a:latin typeface="Verdana" pitchFamily="34" charset="0"/>
            </a:endParaRPr>
          </a:p>
        </p:txBody>
      </p:sp>
      <p:sp>
        <p:nvSpPr>
          <p:cNvPr id="18451" name="TextBox 5"/>
          <p:cNvSpPr txBox="1">
            <a:spLocks noChangeArrowheads="1"/>
          </p:cNvSpPr>
          <p:nvPr/>
        </p:nvSpPr>
        <p:spPr bwMode="auto">
          <a:xfrm>
            <a:off x="4998146" y="2951163"/>
            <a:ext cx="3684339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171450" lvl="1" indent="-17145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</a:pPr>
            <a:r>
              <a:rPr lang="ja-JP" altLang="en-US" sz="1200" u="sng" dirty="0" smtClean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hlinkClick r:id="rId3"/>
              </a:rPr>
              <a:t>製品ページへのリンク</a:t>
            </a:r>
            <a:endParaRPr lang="en-US" altLang="en-US" sz="1200" u="sng" dirty="0" smtClean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71450" lvl="1" indent="-17145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</a:pPr>
            <a:endParaRPr lang="en-US" altLang="en-US" sz="1200" u="sng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71450" lvl="1" indent="-171450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</a:pPr>
            <a:endParaRPr lang="en-US" altLang="en-US" sz="1200" u="sng" dirty="0" smtClean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/>
              <a:buChar char="–"/>
            </a:pPr>
            <a:endParaRPr lang="en-US" altLang="en-US" sz="1200" u="sng" dirty="0" smtClean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/>
              <a:buChar char="–"/>
            </a:pPr>
            <a:endParaRPr lang="en-US" altLang="en-US" sz="1200" u="sng" dirty="0" smtClean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/>
              <a:buChar char="–"/>
            </a:pPr>
            <a:endParaRPr lang="en-US" altLang="en-US" sz="1200" u="sng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/>
              <a:buChar char="–"/>
            </a:pPr>
            <a:endParaRPr lang="en-US" altLang="en-US" sz="1200" u="sng" dirty="0" smtClean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/>
              <a:buChar char="–"/>
            </a:pPr>
            <a:endParaRPr lang="en-US" altLang="en-US" sz="1200" u="sng" dirty="0" smtClean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</a:pPr>
            <a:r>
              <a:rPr lang="ja-JP" altLang="en-US" sz="1200" u="sng" dirty="0" smtClean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hlinkClick r:id="rId4"/>
              </a:rPr>
              <a:t>ボードページへのリンク</a:t>
            </a:r>
            <a:endParaRPr lang="en-US" altLang="en-US" sz="1200" u="sng" dirty="0" smtClean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</a:pPr>
            <a:endParaRPr lang="en-US" altLang="en-US" sz="1200" u="sng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 indent="-179388">
              <a:lnSpc>
                <a:spcPts val="1900"/>
              </a:lnSpc>
              <a:buClr>
                <a:srgbClr val="C00000"/>
              </a:buClr>
              <a:buFont typeface="Verdana" panose="020B0604030504040204" pitchFamily="34" charset="0"/>
              <a:buChar char="›"/>
            </a:pPr>
            <a:endParaRPr lang="en-US" altLang="en-US" sz="1200" u="sng" dirty="0" smtClean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lvl="1">
              <a:lnSpc>
                <a:spcPts val="1900"/>
              </a:lnSpc>
              <a:buClr>
                <a:srgbClr val="C00000"/>
              </a:buClr>
            </a:pPr>
            <a:endParaRPr lang="en-US" altLang="en-US" sz="1200" u="sng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998146" y="1000126"/>
            <a:ext cx="3828354" cy="3054350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3175" cap="flat" cmpd="sng" algn="ctr">
                <a:solidFill>
                  <a:srgbClr val="AEC067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rgbClr val="E30034"/>
              </a:buClr>
              <a:defRPr/>
            </a:pPr>
            <a:endParaRPr lang="en-US" sz="1600" dirty="0" err="1">
              <a:solidFill>
                <a:srgbClr val="FFFFFF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975031" y="5483226"/>
            <a:ext cx="3829050" cy="839788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3175" cap="flat" cmpd="sng" algn="ctr">
                <a:solidFill>
                  <a:srgbClr val="AEC067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rgbClr val="E30034"/>
              </a:buClr>
              <a:defRPr/>
            </a:pPr>
            <a:endParaRPr lang="en-US" sz="1600" dirty="0" err="1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40829" y="5510289"/>
            <a:ext cx="2093913" cy="795581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algn="ctr">
              <a:buClr>
                <a:srgbClr val="E30034"/>
              </a:buClr>
              <a:defRPr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ビデオ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/ </a:t>
            </a:r>
          </a:p>
          <a:p>
            <a:pPr algn="ctr">
              <a:buClr>
                <a:srgbClr val="E30034"/>
              </a:buClr>
              <a:defRPr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販促セミナー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1E2CC-5126-4DAA-AE4D-4FDBB602F7E3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ja-JP" smtClean="0"/>
              <a:t>2017-06-08</a:t>
            </a:r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297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MyInfineon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"/>
          <a:stretch/>
        </p:blipFill>
        <p:spPr bwMode="auto">
          <a:xfrm>
            <a:off x="467544" y="1556792"/>
            <a:ext cx="7704856" cy="48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45370-8420-4E91-8647-45321E4886D0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ja-JP" smtClean="0"/>
              <a:t>2017-06-08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65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SLIDESPERROW" val="4"/>
  <p:tag name="THUMBWIDTH" val="2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Process 1"/>
  <p:tag name="FB-CATEGORY" val="Proces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Process 3"/>
  <p:tag name="FB-CATEGORY" val="Process"/>
</p:tagLst>
</file>

<file path=ppt/theme/theme1.xml><?xml version="1.0" encoding="utf-8"?>
<a:theme xmlns:a="http://schemas.openxmlformats.org/drawingml/2006/main" name="4_Blank">
  <a:themeElements>
    <a:clrScheme name="IFX Neues Design 2015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blank">
  <a:themeElements>
    <a:clrScheme name="IFX Neues Design 2015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1" id="{8C34893D-68E5-4138-B57D-402AEA3882AA}" vid="{150C4280-DFD2-4C45-B14E-733F667A1F56}"/>
    </a:ext>
  </a:extLst>
</a:theme>
</file>

<file path=ppt/theme/theme3.xml><?xml version="1.0" encoding="utf-8"?>
<a:theme xmlns:a="http://schemas.openxmlformats.org/drawingml/2006/main" name="IFX_Template_2015_4_3">
  <a:themeElements>
    <a:clrScheme name="IFX Neues Design 2015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blank">
  <a:themeElements>
    <a:clrScheme name="IFX Neues Design 2015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1" id="{E09E66D0-29B3-438F-9041-E667F4EAFC7F}" vid="{FB38345D-4D01-4502-9933-4638E5A06D30}"/>
    </a:ext>
  </a:extLst>
</a:theme>
</file>

<file path=ppt/theme/theme5.xml><?xml version="1.0" encoding="utf-8"?>
<a:theme xmlns:a="http://schemas.openxmlformats.org/drawingml/2006/main" name="1_IFX_Template_2015_4_3">
  <a:themeElements>
    <a:clrScheme name="IFX Neues Design 2015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Larissa-Design">
  <a:themeElements>
    <a:clrScheme name="IFX Neues Design 2015">
      <a:dk1>
        <a:srgbClr val="000000"/>
      </a:dk1>
      <a:lt1>
        <a:srgbClr val="FFFFFF"/>
      </a:lt1>
      <a:dk2>
        <a:srgbClr val="000000"/>
      </a:dk2>
      <a:lt2>
        <a:srgbClr val="928285"/>
      </a:lt2>
      <a:accent1>
        <a:srgbClr val="E30034"/>
      </a:accent1>
      <a:accent2>
        <a:srgbClr val="E9E6E6"/>
      </a:accent2>
      <a:accent3>
        <a:srgbClr val="9BC3B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Infineon_ColorTheme_2012">
      <a:dk1>
        <a:srgbClr val="00214A"/>
      </a:dk1>
      <a:lt1>
        <a:srgbClr val="FFFFFF"/>
      </a:lt1>
      <a:dk2>
        <a:srgbClr val="00214A"/>
      </a:dk2>
      <a:lt2>
        <a:srgbClr val="C8D8E6"/>
      </a:lt2>
      <a:accent1>
        <a:srgbClr val="B70D28"/>
      </a:accent1>
      <a:accent2>
        <a:srgbClr val="E3EBF2"/>
      </a:accent2>
      <a:accent3>
        <a:srgbClr val="005DA9"/>
      </a:accent3>
      <a:accent4>
        <a:srgbClr val="969696"/>
      </a:accent4>
      <a:accent5>
        <a:srgbClr val="FDC400"/>
      </a:accent5>
      <a:accent6>
        <a:srgbClr val="009651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ACB653C153D54E98B5D871B2028B52" ma:contentTypeVersion="1" ma:contentTypeDescription="Create a new document." ma:contentTypeScope="" ma:versionID="78861d723f09518dcbf10f14b7add47f">
  <xsd:schema xmlns:xsd="http://www.w3.org/2001/XMLSchema" xmlns:xs="http://www.w3.org/2001/XMLSchema" xmlns:p="http://schemas.microsoft.com/office/2006/metadata/properties" xmlns:ns2="a3d57bc2-3500-4c7d-8bbe-f0be080dfc97" targetNamespace="http://schemas.microsoft.com/office/2006/metadata/properties" ma:root="true" ma:fieldsID="56eac2cd60dabbe443e408d84f2e3232" ns2:_="">
    <xsd:import namespace="a3d57bc2-3500-4c7d-8bbe-f0be080dfc97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d57bc2-3500-4c7d-8bbe-f0be080dfc9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783A3F-8974-4C44-8B07-DF5069A533A2}">
  <ds:schemaRefs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a3d57bc2-3500-4c7d-8bbe-f0be080dfc97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2D16F1E-5D8B-4BE9-8AF6-D41C188545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3d57bc2-3500-4c7d-8bbe-f0be080dfc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E685551-B739-4E35-A05E-60F5EC31687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1455</Words>
  <Application>Microsoft Office PowerPoint</Application>
  <PresentationFormat>On-screen Show (4:3)</PresentationFormat>
  <Paragraphs>336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4_Blank</vt:lpstr>
      <vt:lpstr>1_blank</vt:lpstr>
      <vt:lpstr>IFX_Template_2015_4_3</vt:lpstr>
      <vt:lpstr>3_blank</vt:lpstr>
      <vt:lpstr>1_IFX_Template_2015_4_3</vt:lpstr>
      <vt:lpstr>think-cell Slide</vt:lpstr>
      <vt:lpstr>AUIR32xx ゲートドライバファミリ</vt:lpstr>
      <vt:lpstr>AUIR324Xゲートドライバ 超低消費電流を実現するアイドルモードが特長</vt:lpstr>
      <vt:lpstr>AUIR32XXファミリの主要アプリケーションは バッテリ/セーフティスイッチ</vt:lpstr>
      <vt:lpstr>AUIR32xx ゲートドライバファミリの主な特長と利点</vt:lpstr>
      <vt:lpstr>電源接続用リレー置き換えドライバの比較</vt:lpstr>
      <vt:lpstr> 考察を促すための質問</vt:lpstr>
      <vt:lpstr>オーダー情報</vt:lpstr>
      <vt:lpstr>サポート 製品ファミリー名</vt:lpstr>
      <vt:lpstr>MyInfineon</vt:lpstr>
      <vt:lpstr>サポート オンラインツール＆サービス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Customer Connector</dc:title>
  <dc:creator/>
  <cp:lastModifiedBy/>
  <cp:revision>1</cp:revision>
  <cp:lastPrinted>2004-03-02T21:24:15Z</cp:lastPrinted>
  <dcterms:created xsi:type="dcterms:W3CDTF">2016-12-02T07:40:11Z</dcterms:created>
  <dcterms:modified xsi:type="dcterms:W3CDTF">2018-09-25T08:45:44Z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Version">
    <vt:lpwstr>v.02.00.01-2015-07-22</vt:lpwstr>
  </property>
  <property fmtid="{D5CDD505-2E9C-101B-9397-08002B2CF9AE}" pid="3" name="TemplateCompany">
    <vt:lpwstr>IFX</vt:lpwstr>
  </property>
  <property fmtid="{D5CDD505-2E9C-101B-9397-08002B2CF9AE}" pid="4" name="ConfidentialityMarking">
    <vt:lpwstr>no marking</vt:lpwstr>
  </property>
  <property fmtid="{D5CDD505-2E9C-101B-9397-08002B2CF9AE}" pid="5" name="AdditionalMarking">
    <vt:lpwstr/>
  </property>
  <property fmtid="{D5CDD505-2E9C-101B-9397-08002B2CF9AE}" pid="6" name="Owner">
    <vt:lpwstr/>
  </property>
  <property fmtid="{D5CDD505-2E9C-101B-9397-08002B2CF9AE}" pid="7" name="DocumentID">
    <vt:lpwstr/>
  </property>
  <property fmtid="{D5CDD505-2E9C-101B-9397-08002B2CF9AE}" pid="8" name="DocumentVersion">
    <vt:lpwstr/>
  </property>
  <property fmtid="{D5CDD505-2E9C-101B-9397-08002B2CF9AE}" pid="9" name="Proprietary">
    <vt:lpwstr/>
  </property>
  <property fmtid="{D5CDD505-2E9C-101B-9397-08002B2CF9AE}" pid="10" name="ContentTypeId">
    <vt:lpwstr>0x010100ABACB653C153D54E98B5D871B2028B52</vt:lpwstr>
  </property>
</Properties>
</file>