
<file path=[Content_Types].xml><?xml version="1.0" encoding="utf-8"?>
<Types xmlns="http://schemas.openxmlformats.org/package/2006/content-types">
  <Default Extension="png" ContentType="image/png"/>
  <Default Extension="svg" ContentType="image/svg+xml"/>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2.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3.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4.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5.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6.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7.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8.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9.xml" ContentType="application/vnd.openxmlformats-officedocument.presentationml.notesSlide+xml"/>
  <Override PartName="/ppt/tags/tag54.xml" ContentType="application/vnd.openxmlformats-officedocument.presentationml.tags+xml"/>
  <Override PartName="/ppt/notesSlides/notesSlide10.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notesSlides/notesSlide11.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notesSlides/notesSlide12.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notesSlides/notesSlide13.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notesSlides/notesSlide14.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notesSlides/notesSlide15.xml" ContentType="application/vnd.openxmlformats-officedocument.presentationml.notesSlide+xml"/>
  <Override PartName="/ppt/tags/tag65.xml" ContentType="application/vnd.openxmlformats-officedocument.presentationml.tags+xml"/>
  <Override PartName="/ppt/notesSlides/notesSlide16.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17.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notesSlides/notesSlide18.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19.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notesSlides/notesSlide20.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21.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notesSlides/notesSlide22.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23.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notesSlides/notesSlide24.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notesSlides/notesSlide25.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notesSlides/notesSlide26.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notesSlides/notesSlide27.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notesSlides/notesSlide28.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notesSlides/notesSlide29.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notesSlides/notesSlide30.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notesSlides/notesSlide31.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notesSlides/notesSlide32.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notesSlides/notesSlide33.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notesSlides/notesSlide34.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notesSlides/notesSlide35.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notesSlides/notesSlide36.xml" ContentType="application/vnd.openxmlformats-officedocument.presentationml.notesSlide+xml"/>
  <Override PartName="/ppt/tags/tag11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microsoft.com/office/2006/relationships/ui/userCustomization" Target="userCustomization/customUI.xml"/><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5" r:id="rId4"/>
  </p:sldMasterIdLst>
  <p:notesMasterIdLst>
    <p:notesMasterId r:id="rId41"/>
  </p:notesMasterIdLst>
  <p:handoutMasterIdLst>
    <p:handoutMasterId r:id="rId42"/>
  </p:handoutMasterIdLst>
  <p:sldIdLst>
    <p:sldId id="263" r:id="rId5"/>
    <p:sldId id="303" r:id="rId6"/>
    <p:sldId id="269" r:id="rId7"/>
    <p:sldId id="420" r:id="rId8"/>
    <p:sldId id="421" r:id="rId9"/>
    <p:sldId id="422" r:id="rId10"/>
    <p:sldId id="439" r:id="rId11"/>
    <p:sldId id="488" r:id="rId12"/>
    <p:sldId id="459" r:id="rId13"/>
    <p:sldId id="461" r:id="rId14"/>
    <p:sldId id="462" r:id="rId15"/>
    <p:sldId id="491" r:id="rId16"/>
    <p:sldId id="440" r:id="rId17"/>
    <p:sldId id="468" r:id="rId18"/>
    <p:sldId id="443" r:id="rId19"/>
    <p:sldId id="437" r:id="rId20"/>
    <p:sldId id="464" r:id="rId21"/>
    <p:sldId id="472" r:id="rId22"/>
    <p:sldId id="486" r:id="rId23"/>
    <p:sldId id="423" r:id="rId24"/>
    <p:sldId id="424" r:id="rId25"/>
    <p:sldId id="425" r:id="rId26"/>
    <p:sldId id="427" r:id="rId27"/>
    <p:sldId id="429" r:id="rId28"/>
    <p:sldId id="428" r:id="rId29"/>
    <p:sldId id="431" r:id="rId30"/>
    <p:sldId id="432" r:id="rId31"/>
    <p:sldId id="433" r:id="rId32"/>
    <p:sldId id="473" r:id="rId33"/>
    <p:sldId id="474" r:id="rId34"/>
    <p:sldId id="476" r:id="rId35"/>
    <p:sldId id="438" r:id="rId36"/>
    <p:sldId id="489" r:id="rId37"/>
    <p:sldId id="490" r:id="rId38"/>
    <p:sldId id="471" r:id="rId39"/>
    <p:sldId id="259" r:id="rId40"/>
  </p:sldIdLst>
  <p:sldSz cx="12192000" cy="6858000"/>
  <p:notesSz cx="7099300" cy="10234613"/>
  <p:custDataLst>
    <p:tags r:id="rId43"/>
  </p:custDataLst>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MA5332M" id="{A33216BD-7145-491B-8815-37E4C832C625}">
          <p14:sldIdLst>
            <p14:sldId id="263"/>
          </p14:sldIdLst>
        </p14:section>
        <p14:section name="Agenda/Chapter_Templates" id="{521A3242-5F02-4214-997C-8FD2FE8AB2C9}">
          <p14:sldIdLst>
            <p14:sldId id="303"/>
          </p14:sldIdLst>
        </p14:section>
        <p14:section name="Target markets, market insights and challenges" id="{95E85FF1-B806-4FD7-91AB-5D9FF524B817}">
          <p14:sldIdLst>
            <p14:sldId id="269"/>
            <p14:sldId id="420"/>
            <p14:sldId id="421"/>
            <p14:sldId id="422"/>
          </p14:sldIdLst>
        </p14:section>
        <p14:section name="MA5332M product mission" id="{40F7B453-8F7F-4D27-A44F-5B2ABCB44943}">
          <p14:sldIdLst>
            <p14:sldId id="439"/>
            <p14:sldId id="488"/>
            <p14:sldId id="459"/>
            <p14:sldId id="461"/>
            <p14:sldId id="462"/>
            <p14:sldId id="491"/>
          </p14:sldIdLst>
        </p14:section>
        <p14:section name="MA53x2M positioning within Infineon MERUS audio" id="{283549EA-AF6B-466B-8020-2B4BDDB30A28}">
          <p14:sldIdLst>
            <p14:sldId id="440"/>
            <p14:sldId id="468"/>
            <p14:sldId id="443"/>
          </p14:sldIdLst>
        </p14:section>
        <p14:section name="MA53x2M features, benefits, value, propositions" id="{B1A26C26-C14F-45F0-91E8-1B0ECEE2334F}">
          <p14:sldIdLst>
            <p14:sldId id="437"/>
            <p14:sldId id="464"/>
            <p14:sldId id="472"/>
            <p14:sldId id="486"/>
            <p14:sldId id="423"/>
            <p14:sldId id="424"/>
            <p14:sldId id="425"/>
            <p14:sldId id="427"/>
            <p14:sldId id="429"/>
            <p14:sldId id="428"/>
            <p14:sldId id="431"/>
            <p14:sldId id="432"/>
            <p14:sldId id="433"/>
            <p14:sldId id="473"/>
            <p14:sldId id="474"/>
            <p14:sldId id="476"/>
          </p14:sldIdLst>
        </p14:section>
        <p14:section name="Supporting material" id="{16F9D79A-D7BF-441F-B0C7-D0030D857388}">
          <p14:sldIdLst>
            <p14:sldId id="438"/>
            <p14:sldId id="489"/>
            <p14:sldId id="490"/>
          </p14:sldIdLst>
        </p14:section>
        <p14:section name="Summary" id="{5CD75706-C37F-4046-A833-55D36F0C2B3D}">
          <p14:sldIdLst>
            <p14:sldId id="471"/>
            <p14:sldId id="259"/>
          </p14:sldIdLst>
        </p14:section>
      </p14:sectionLst>
    </p:ext>
    <p:ext uri="{EFAFB233-063F-42B5-8137-9DF3F51BA10A}">
      <p15:sldGuideLst xmlns:p15="http://schemas.microsoft.com/office/powerpoint/2012/main">
        <p15:guide id="1" orient="horz" pos="709" userDrawn="1">
          <p15:clr>
            <a:srgbClr val="A4A3A4"/>
          </p15:clr>
        </p15:guide>
        <p15:guide id="2" orient="horz" pos="4020" userDrawn="1">
          <p15:clr>
            <a:srgbClr val="A4A3A4"/>
          </p15:clr>
        </p15:guide>
        <p15:guide id="3" pos="211" userDrawn="1">
          <p15:clr>
            <a:srgbClr val="A4A3A4"/>
          </p15:clr>
        </p15:guide>
        <p15:guide id="4" pos="7469" userDrawn="1">
          <p15:clr>
            <a:srgbClr val="A4A3A4"/>
          </p15:clr>
        </p15:guide>
        <p15:guide id="5" pos="3840" userDrawn="1">
          <p15:clr>
            <a:srgbClr val="A4A3A4"/>
          </p15:clr>
        </p15:guide>
      </p15:sldGuideLst>
    </p:ext>
    <p:ext uri="{2D200454-40CA-4A62-9FC3-DE9A4176ACB9}">
      <p15:notesGuideLst xmlns:p15="http://schemas.microsoft.com/office/powerpoint/2012/main">
        <p15:guide id="1" orient="horz" pos="187">
          <p15:clr>
            <a:srgbClr val="A4A3A4"/>
          </p15:clr>
        </p15:guide>
        <p15:guide id="2" orient="horz" pos="638">
          <p15:clr>
            <a:srgbClr val="A4A3A4"/>
          </p15:clr>
        </p15:guide>
        <p15:guide id="3" orient="horz" pos="453">
          <p15:clr>
            <a:srgbClr val="A4A3A4"/>
          </p15:clr>
        </p15:guide>
        <p15:guide id="4" orient="horz" pos="6262">
          <p15:clr>
            <a:srgbClr val="A4A3A4"/>
          </p15:clr>
        </p15:guide>
        <p15:guide id="5" pos="4186">
          <p15:clr>
            <a:srgbClr val="A4A3A4"/>
          </p15:clr>
        </p15:guide>
        <p15:guide id="6" pos="286">
          <p15:clr>
            <a:srgbClr val="A4A3A4"/>
          </p15:clr>
        </p15:guide>
        <p15:guide id="7" pos="830">
          <p15:clr>
            <a:srgbClr val="A4A3A4"/>
          </p15:clr>
        </p15:guide>
        <p15:guide id="8" pos="386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eng Josh (IFAM PMM DCDC PM AE)" initials="FJ(PDPA" lastIdx="20" clrIdx="0">
    <p:extLst>
      <p:ext uri="{19B8F6BF-5375-455C-9EA6-DF929625EA0E}">
        <p15:presenceInfo xmlns:p15="http://schemas.microsoft.com/office/powerpoint/2012/main" userId="Feng Josh (IFAM PMM DCDC PM AE)" providerId="None"/>
      </p:ext>
    </p:extLst>
  </p:cmAuthor>
  <p:cmAuthor id="2" name="Kappes Andreas (IFAG SMT MF ACD)" initials="KA(SMA" lastIdx="2" clrIdx="1">
    <p:extLst>
      <p:ext uri="{19B8F6BF-5375-455C-9EA6-DF929625EA0E}">
        <p15:presenceInfo xmlns:p15="http://schemas.microsoft.com/office/powerpoint/2012/main" userId="S-1-5-21-839522115-1659004503-725345543-298000" providerId="AD"/>
      </p:ext>
    </p:extLst>
  </p:cmAuthor>
  <p:cmAuthor id="3" name="Gorgs Benjamin (IFAG SMT SME BP)" initials="GB(SSB" lastIdx="1" clrIdx="2">
    <p:extLst>
      <p:ext uri="{19B8F6BF-5375-455C-9EA6-DF929625EA0E}">
        <p15:presenceInfo xmlns:p15="http://schemas.microsoft.com/office/powerpoint/2012/main" userId="S-1-5-21-839522115-1659004503-725345543-458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000000"/>
    <a:srgbClr val="928284"/>
    <a:srgbClr val="84B6A6"/>
    <a:srgbClr val="AEC067"/>
    <a:srgbClr val="FFFFFF"/>
    <a:srgbClr val="AEC066"/>
    <a:srgbClr val="AB3779"/>
    <a:srgbClr val="AB377A"/>
    <a:srgbClr val="005D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956" autoAdjust="0"/>
    <p:restoredTop sz="52923" autoAdjust="0"/>
  </p:normalViewPr>
  <p:slideViewPr>
    <p:cSldViewPr snapToObjects="1" showGuides="1">
      <p:cViewPr>
        <p:scale>
          <a:sx n="111" d="100"/>
          <a:sy n="111" d="100"/>
        </p:scale>
        <p:origin x="798" y="102"/>
      </p:cViewPr>
      <p:guideLst>
        <p:guide orient="horz" pos="709"/>
        <p:guide orient="horz" pos="4020"/>
        <p:guide pos="211"/>
        <p:guide pos="7469"/>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showGuides="1">
      <p:cViewPr varScale="1">
        <p:scale>
          <a:sx n="86" d="100"/>
          <a:sy n="86" d="100"/>
        </p:scale>
        <p:origin x="3720" y="108"/>
      </p:cViewPr>
      <p:guideLst>
        <p:guide orient="horz" pos="187"/>
        <p:guide orient="horz" pos="638"/>
        <p:guide orient="horz" pos="453"/>
        <p:guide orient="horz" pos="6262"/>
        <p:guide pos="4186"/>
        <p:guide pos="286"/>
        <p:guide pos="830"/>
        <p:guide pos="3869"/>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gs" Target="tags/tag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2.emf"/></Relationships>
</file>

<file path=ppt/handoutMasters/_rels/handoutMaster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ags" Target="../tags/tag35.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IFXSHAPE"/>
          <p:cNvSpPr>
            <a:spLocks noGrp="1" noChangeArrowheads="1"/>
          </p:cNvSpPr>
          <p:nvPr>
            <p:ph type="hdr" sz="quarter"/>
          </p:nvPr>
        </p:nvSpPr>
        <p:spPr bwMode="auto">
          <a:xfrm>
            <a:off x="453306" y="296863"/>
            <a:ext cx="4422857" cy="41772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955819">
              <a:defRPr sz="1200">
                <a:latin typeface="Tahoma" pitchFamily="34" charset="0"/>
              </a:defRPr>
            </a:lvl1pPr>
          </a:lstStyle>
          <a:p>
            <a:endParaRPr lang="en-US" dirty="0">
              <a:solidFill>
                <a:srgbClr val="00214A"/>
              </a:solidFill>
              <a:latin typeface="Arial" panose="020B0604020202020204" pitchFamily="34" charset="0"/>
              <a:cs typeface="Arial" panose="020B0604020202020204" pitchFamily="34" charset="0"/>
            </a:endParaRPr>
          </a:p>
        </p:txBody>
      </p:sp>
      <p:pic>
        <p:nvPicPr>
          <p:cNvPr id="26" name="IFXSHAP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57072" y="295163"/>
            <a:ext cx="880886" cy="419422"/>
          </a:xfrm>
          <a:prstGeom prst="rect">
            <a:avLst/>
          </a:prstGeom>
          <a:noFill/>
          <a:ln w="9525">
            <a:noFill/>
            <a:miter lim="800000"/>
            <a:headEnd/>
            <a:tailEnd/>
          </a:ln>
          <a:effectLst/>
        </p:spPr>
      </p:pic>
      <p:sp>
        <p:nvSpPr>
          <p:cNvPr id="10" name="IFXSHAPE"/>
          <p:cNvSpPr>
            <a:spLocks noGrp="1"/>
          </p:cNvSpPr>
          <p:nvPr>
            <p:ph type="sldNum" sz="quarter" idx="3"/>
          </p:nvPr>
        </p:nvSpPr>
        <p:spPr>
          <a:xfrm>
            <a:off x="6142038" y="9941842"/>
            <a:ext cx="448737" cy="179611"/>
          </a:xfrm>
          <a:prstGeom prst="rect">
            <a:avLst/>
          </a:prstGeom>
        </p:spPr>
        <p:txBody>
          <a:bodyPr vert="horz" lIns="91440" tIns="45720" rIns="91440" bIns="45720" rtlCol="0" anchor="ctr"/>
          <a:lstStyle>
            <a:lvl1pPr algn="r">
              <a:defRPr sz="1200"/>
            </a:lvl1pPr>
          </a:lstStyle>
          <a:p>
            <a:fld id="{4F5EA4BF-E9AE-43AF-B3B0-E8B2B4D213BF}" type="slidenum">
              <a:rPr lang="en-US" sz="800" smtClean="0">
                <a:latin typeface="Arial" panose="020B0604020202020204" pitchFamily="34" charset="0"/>
                <a:ea typeface="Verdana" pitchFamily="34" charset="0"/>
                <a:cs typeface="Arial" panose="020B0604020202020204" pitchFamily="34" charset="0"/>
              </a:rPr>
              <a:t>‹#›</a:t>
            </a:fld>
            <a:endParaRPr lang="en-US" sz="800">
              <a:latin typeface="Arial" panose="020B0604020202020204" pitchFamily="34" charset="0"/>
              <a:ea typeface="Verdana" pitchFamily="34" charset="0"/>
              <a:cs typeface="Arial" panose="020B0604020202020204" pitchFamily="34" charset="0"/>
            </a:endParaRPr>
          </a:p>
          <a:p>
            <a:endParaRPr lang="en-US" sz="800">
              <a:latin typeface="Arial" panose="020B0604020202020204" pitchFamily="34" charset="0"/>
              <a:ea typeface="Verdana" pitchFamily="34" charset="0"/>
              <a:cs typeface="Arial" panose="020B0604020202020204" pitchFamily="34" charset="0"/>
            </a:endParaRPr>
          </a:p>
        </p:txBody>
      </p:sp>
    </p:spTree>
    <p:custDataLst>
      <p:tags r:id="rId2"/>
    </p:custDataLst>
    <p:extLst>
      <p:ext uri="{BB962C8B-B14F-4D97-AF65-F5344CB8AC3E}">
        <p14:creationId xmlns:p14="http://schemas.microsoft.com/office/powerpoint/2010/main" val="3594286928"/>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6" name="IFXSHAPE"/>
          <p:cNvSpPr>
            <a:spLocks noGrp="1" noRot="1" noChangeAspect="1" noChangeArrowheads="1" noTextEdit="1"/>
          </p:cNvSpPr>
          <p:nvPr>
            <p:ph type="sldImg" idx="2"/>
          </p:nvPr>
        </p:nvSpPr>
        <p:spPr bwMode="auto">
          <a:xfrm>
            <a:off x="261764" y="1012825"/>
            <a:ext cx="6575772" cy="3698872"/>
          </a:xfrm>
          <a:prstGeom prst="rect">
            <a:avLst/>
          </a:prstGeom>
          <a:noFill/>
          <a:ln w="9525">
            <a:solidFill>
              <a:srgbClr val="000000"/>
            </a:solidFill>
            <a:miter lim="800000"/>
            <a:headEnd/>
            <a:tailEnd/>
          </a:ln>
          <a:effectLst/>
        </p:spPr>
      </p:sp>
      <p:sp>
        <p:nvSpPr>
          <p:cNvPr id="12" name="IFXSHAPE"/>
          <p:cNvSpPr>
            <a:spLocks noGrp="1"/>
          </p:cNvSpPr>
          <p:nvPr>
            <p:ph type="sldNum" sz="quarter" idx="5"/>
          </p:nvPr>
        </p:nvSpPr>
        <p:spPr>
          <a:xfrm>
            <a:off x="6142037" y="9940925"/>
            <a:ext cx="503237" cy="144933"/>
          </a:xfrm>
          <a:prstGeom prst="rect">
            <a:avLst/>
          </a:prstGeom>
        </p:spPr>
        <p:txBody>
          <a:bodyPr vert="horz" lIns="91440" tIns="45720" rIns="91440" bIns="45720" rtlCol="0" anchor="ctr"/>
          <a:lstStyle>
            <a:lvl1pPr algn="r">
              <a:defRPr sz="800">
                <a:latin typeface="Verdana" pitchFamily="34" charset="0"/>
                <a:ea typeface="Verdana" pitchFamily="34" charset="0"/>
                <a:cs typeface="Verdana" pitchFamily="34" charset="0"/>
              </a:defRPr>
            </a:lvl1pPr>
          </a:lstStyle>
          <a:p>
            <a:fld id="{4165D906-55BD-49C5-997D-27A40DB53D15}" type="slidenum">
              <a:rPr lang="en-US" smtClean="0">
                <a:latin typeface="Arial" panose="020B0604020202020204" pitchFamily="34" charset="0"/>
                <a:cs typeface="Arial" panose="020B0604020202020204" pitchFamily="34" charset="0"/>
              </a:rPr>
              <a:pPr/>
              <a:t>‹#›</a:t>
            </a:fld>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2" name="IFXSHAPE">
            <a:extLst>
              <a:ext uri="{FF2B5EF4-FFF2-40B4-BE49-F238E27FC236}">
                <a16:creationId xmlns:a16="http://schemas.microsoft.com/office/drawing/2014/main" id="{CA544581-125A-4F76-A252-8C540CF003BB}"/>
              </a:ext>
            </a:extLst>
          </p:cNvPr>
          <p:cNvSpPr>
            <a:spLocks noGrp="1"/>
          </p:cNvSpPr>
          <p:nvPr>
            <p:ph type="body" sz="quarter" idx="3"/>
          </p:nvPr>
        </p:nvSpPr>
        <p:spPr>
          <a:xfrm>
            <a:off x="261764" y="4926013"/>
            <a:ext cx="6575771" cy="4029075"/>
          </a:xfrm>
          <a:prstGeom prst="rect">
            <a:avLst/>
          </a:prstGeom>
        </p:spPr>
        <p:txBody>
          <a:bodyPr vert="horz" lIns="91440" tIns="45720" rIns="91440" bIns="45720" rtlCol="0"/>
          <a:lstStyle/>
          <a:p>
            <a:pPr lvl="0"/>
            <a:endParaRPr lang="en-US" dirty="0"/>
          </a:p>
        </p:txBody>
      </p:sp>
      <p:sp>
        <p:nvSpPr>
          <p:cNvPr id="3" name="IFXSHAPE">
            <a:extLst>
              <a:ext uri="{FF2B5EF4-FFF2-40B4-BE49-F238E27FC236}">
                <a16:creationId xmlns:a16="http://schemas.microsoft.com/office/drawing/2014/main" id="{30F251EE-393A-44A8-B708-9C406294143C}"/>
              </a:ext>
            </a:extLst>
          </p:cNvPr>
          <p:cNvSpPr>
            <a:spLocks noGrp="1"/>
          </p:cNvSpPr>
          <p:nvPr>
            <p:ph type="hdr" sz="quarter"/>
          </p:nvPr>
        </p:nvSpPr>
        <p:spPr>
          <a:xfrm>
            <a:off x="261764" y="526718"/>
            <a:ext cx="3076575" cy="289715"/>
          </a:xfrm>
          <a:prstGeom prst="rect">
            <a:avLst/>
          </a:prstGeom>
        </p:spPr>
        <p:txBody>
          <a:bodyPr vert="horz" lIns="91440" tIns="45720" rIns="91440" bIns="45720" rtlCol="0"/>
          <a:lstStyle>
            <a:lvl1pPr algn="l">
              <a:defRPr sz="1500" b="1"/>
            </a:lvl1pPr>
          </a:lstStyle>
          <a:p>
            <a:endParaRPr lang="en-US" dirty="0"/>
          </a:p>
        </p:txBody>
      </p:sp>
    </p:spTree>
    <p:extLst>
      <p:ext uri="{BB962C8B-B14F-4D97-AF65-F5344CB8AC3E}">
        <p14:creationId xmlns:p14="http://schemas.microsoft.com/office/powerpoint/2010/main" val="123004185"/>
      </p:ext>
    </p:extLst>
  </p:cSld>
  <p:clrMap bg1="lt1" tx1="dk1" bg2="lt2" tx2="dk2" accent1="accent1" accent2="accent2" accent3="accent3" accent4="accent4" accent5="accent5" accent6="accent6" hlink="hlink" folHlink="folHlink"/>
  <p:hf ftr="0" dt="0"/>
  <p:notesStyle>
    <a:lvl1pPr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ags" Target="../tags/tag38.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ags" Target="../tags/tag55.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ags" Target="../tags/tag57.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ags" Target="../tags/tag59.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ags" Target="../tags/tag61.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ags" Target="../tags/tag63.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ags" Target="../tags/tag66.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ags" Target="../tags/tag75.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ags" Target="../tags/tag77.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ags" Target="../tags/tag83.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ags" Target="../tags/tag40.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85.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ags" Target="../tags/tag88.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ags" Target="../tags/tag90.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ags" Target="../tags/tag92.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ags" Target="../tags/tag94.xml"/></Relationships>
</file>

<file path=ppt/notesSlides/_rels/notesSlide25.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ags" Target="../tags/tag96.xml"/></Relationships>
</file>

<file path=ppt/notesSlides/_rels/notesSlide26.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notesMaster" Target="../notesMasters/notesMaster1.xml"/><Relationship Id="rId1" Type="http://schemas.openxmlformats.org/officeDocument/2006/relationships/tags" Target="../tags/tag98.xml"/></Relationships>
</file>

<file path=ppt/notesSlides/_rels/notesSlide27.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notesMaster" Target="../notesMasters/notesMaster1.xml"/><Relationship Id="rId1" Type="http://schemas.openxmlformats.org/officeDocument/2006/relationships/tags" Target="../tags/tag100.xml"/></Relationships>
</file>

<file path=ppt/notesSlides/_rels/notesSlide28.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notesMaster" Target="../notesMasters/notesMaster1.xml"/><Relationship Id="rId1" Type="http://schemas.openxmlformats.org/officeDocument/2006/relationships/tags" Target="../tags/tag102.xml"/></Relationships>
</file>

<file path=ppt/notesSlides/_rels/notesSlide29.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notesMaster" Target="../notesMasters/notesMaster1.xml"/><Relationship Id="rId1" Type="http://schemas.openxmlformats.org/officeDocument/2006/relationships/tags" Target="../tags/tag104.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ags" Target="../tags/tag42.xml"/></Relationships>
</file>

<file path=ppt/notesSlides/_rels/notesSlide30.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notesMaster" Target="../notesMasters/notesMaster1.xml"/><Relationship Id="rId1" Type="http://schemas.openxmlformats.org/officeDocument/2006/relationships/tags" Target="../tags/tag106.xml"/></Relationships>
</file>

<file path=ppt/notesSlides/_rels/notesSlide31.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notesMaster" Target="../notesMasters/notesMaster1.xml"/><Relationship Id="rId1" Type="http://schemas.openxmlformats.org/officeDocument/2006/relationships/tags" Target="../tags/tag108.xml"/></Relationships>
</file>

<file path=ppt/notesSlides/_rels/notesSlide32.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notesMaster" Target="../notesMasters/notesMaster1.xml"/><Relationship Id="rId1" Type="http://schemas.openxmlformats.org/officeDocument/2006/relationships/tags" Target="../tags/tag110.xml"/></Relationships>
</file>

<file path=ppt/notesSlides/_rels/notesSlide33.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notesMaster" Target="../notesMasters/notesMaster1.xml"/><Relationship Id="rId1" Type="http://schemas.openxmlformats.org/officeDocument/2006/relationships/tags" Target="../tags/tag112.xml"/></Relationships>
</file>

<file path=ppt/notesSlides/_rels/notesSlide34.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notesMaster" Target="../notesMasters/notesMaster1.xml"/><Relationship Id="rId1" Type="http://schemas.openxmlformats.org/officeDocument/2006/relationships/tags" Target="../tags/tag114.xml"/></Relationships>
</file>

<file path=ppt/notesSlides/_rels/notesSlide35.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notesMaster" Target="../notesMasters/notesMaster1.xml"/><Relationship Id="rId1" Type="http://schemas.openxmlformats.org/officeDocument/2006/relationships/tags" Target="../tags/tag116.xml"/></Relationships>
</file>

<file path=ppt/notesSlides/_rels/notesSlide36.xml.rels><?xml version="1.0" encoding="UTF-8" standalone="yes"?>
<Relationships xmlns="http://schemas.openxmlformats.org/package/2006/relationships"><Relationship Id="rId3" Type="http://schemas.openxmlformats.org/officeDocument/2006/relationships/slide" Target="../slides/slide36.xml"/><Relationship Id="rId2" Type="http://schemas.openxmlformats.org/officeDocument/2006/relationships/notesMaster" Target="../notesMasters/notesMaster1.xml"/><Relationship Id="rId1" Type="http://schemas.openxmlformats.org/officeDocument/2006/relationships/tags" Target="../tags/tag118.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44.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ags" Target="../tags/tag46.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ags" Target="../tags/tag48.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ags" Target="../tags/tag50.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ags" Target="../tags/tag52.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1</a:t>
            </a:fld>
            <a:endParaRPr lang="en-US" dirty="0"/>
          </a:p>
          <a:p>
            <a:endParaRPr lang="en-US" dirty="0"/>
          </a:p>
        </p:txBody>
      </p:sp>
      <p:sp>
        <p:nvSpPr>
          <p:cNvPr id="36" name="IFXSHAPE">
            <a:extLst>
              <a:ext uri="{FF2B5EF4-FFF2-40B4-BE49-F238E27FC236}">
                <a16:creationId xmlns:a16="http://schemas.microsoft.com/office/drawing/2014/main" id="{DDDF9B3B-5267-459F-801E-A0A603C3701D}"/>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19295465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10</a:t>
            </a:fld>
            <a:endParaRPr lang="en-US" dirty="0"/>
          </a:p>
          <a:p>
            <a:endParaRPr lang="en-US" dirty="0"/>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27323312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dirty="0"/>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11</a:t>
            </a:fld>
            <a:endParaRPr lang="en-US" dirty="0"/>
          </a:p>
          <a:p>
            <a:endParaRPr lang="en-US" dirty="0"/>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36815172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fontAlgn="base"/>
            <a:endParaRPr lang="en-US" sz="1000" kern="1200" dirty="0">
              <a:solidFill>
                <a:schemeClr val="tx1"/>
              </a:solidFill>
              <a:effectLst/>
              <a:latin typeface="Source Sans Pro" panose="020B0503030403020204" pitchFamily="34" charset="0"/>
              <a:ea typeface="Source Sans Pro" panose="020B0503030403020204" pitchFamily="34" charset="0"/>
              <a:cs typeface="Arial" panose="020B0604020202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12</a:t>
            </a:fld>
            <a:endParaRPr lang="en-US" dirty="0"/>
          </a:p>
          <a:p>
            <a:endParaRPr lang="en-US" dirty="0"/>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27760821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dirty="0"/>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13</a:t>
            </a:fld>
            <a:endParaRPr lang="en-US" dirty="0"/>
          </a:p>
          <a:p>
            <a:endParaRPr lang="en-US" dirty="0"/>
          </a:p>
        </p:txBody>
      </p:sp>
      <p:sp>
        <p:nvSpPr>
          <p:cNvPr id="36" name="IFXSHAPE">
            <a:extLst>
              <a:ext uri="{FF2B5EF4-FFF2-40B4-BE49-F238E27FC236}">
                <a16:creationId xmlns:a16="http://schemas.microsoft.com/office/drawing/2014/main" id="{811E8395-8274-41BD-860A-2222EB23ED12}"/>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6437623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sz="1000" dirty="0">
              <a:solidFill>
                <a:schemeClr val="tx1"/>
              </a:solidFill>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14</a:t>
            </a:fld>
            <a:endParaRPr lang="en-US" dirty="0"/>
          </a:p>
          <a:p>
            <a:endParaRPr lang="en-US" dirty="0"/>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23663547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1938" y="1012825"/>
            <a:ext cx="6575425" cy="3698875"/>
          </a:xfrm>
        </p:spPr>
      </p:sp>
      <p:sp>
        <p:nvSpPr>
          <p:cNvPr id="3" name="Notes Placeholder 2"/>
          <p:cNvSpPr>
            <a:spLocks noGrp="1"/>
          </p:cNvSpPr>
          <p:nvPr>
            <p:ph type="body" idx="1"/>
          </p:nvPr>
        </p:nvSpPr>
        <p:spPr/>
        <p:txBody>
          <a:bodyPr/>
          <a:lstStyle/>
          <a:p>
            <a:pPr eaLnBrk="0" hangingPunct="0">
              <a:spcBef>
                <a:spcPct val="50000"/>
              </a:spcBef>
              <a:spcAft>
                <a:spcPct val="0"/>
              </a:spcAft>
              <a:buSzPct val="110000"/>
            </a:pPr>
            <a:endParaRPr lang="en-US" altLang="zh-CN" sz="1000" kern="0" dirty="0">
              <a:solidFill>
                <a:schemeClr val="tx1"/>
              </a:solidFill>
              <a:latin typeface="Source Sans Pro" panose="020B0503030403020204" pitchFamily="34" charset="0"/>
              <a:ea typeface="Source Sans Pro" panose="020B0503030403020204" pitchFamily="34" charset="0"/>
            </a:endParaRPr>
          </a:p>
        </p:txBody>
      </p:sp>
      <p:sp>
        <p:nvSpPr>
          <p:cNvPr id="4" name="Slide Number Placeholder 3"/>
          <p:cNvSpPr>
            <a:spLocks noGrp="1"/>
          </p:cNvSpPr>
          <p:nvPr>
            <p:ph type="sldNum" sz="quarter" idx="10"/>
          </p:nvPr>
        </p:nvSpPr>
        <p:spPr/>
        <p:txBody>
          <a:bodyPr/>
          <a:lstStyle/>
          <a:p>
            <a:fld id="{4165D906-55BD-49C5-997D-27A40DB53D15}" type="slidenum">
              <a:rPr lang="en-US" smtClean="0">
                <a:latin typeface="Arial" panose="020B0604020202020204" pitchFamily="34" charset="0"/>
                <a:cs typeface="Arial" panose="020B0604020202020204" pitchFamily="34" charset="0"/>
              </a:rPr>
              <a:pPr/>
              <a:t>15</a:t>
            </a:fld>
            <a:endParaRPr lang="en-US">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5" name="Header Placeholder 4"/>
          <p:cNvSpPr>
            <a:spLocks noGrp="1"/>
          </p:cNvSpPr>
          <p:nvPr>
            <p:ph type="hdr" sz="quarter" idx="11"/>
          </p:nvPr>
        </p:nvSpPr>
        <p:spPr/>
        <p:txBody>
          <a:bodyPr/>
          <a:lstStyle/>
          <a:p>
            <a:endParaRPr lang="en-US" dirty="0"/>
          </a:p>
        </p:txBody>
      </p:sp>
    </p:spTree>
    <p:extLst>
      <p:ext uri="{BB962C8B-B14F-4D97-AF65-F5344CB8AC3E}">
        <p14:creationId xmlns:p14="http://schemas.microsoft.com/office/powerpoint/2010/main" val="30637129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16</a:t>
            </a:fld>
            <a:endParaRPr lang="en-US"/>
          </a:p>
          <a:p>
            <a:endParaRPr lang="en-US"/>
          </a:p>
        </p:txBody>
      </p:sp>
      <p:sp>
        <p:nvSpPr>
          <p:cNvPr id="36" name="IFXSHAPE">
            <a:extLst>
              <a:ext uri="{FF2B5EF4-FFF2-40B4-BE49-F238E27FC236}">
                <a16:creationId xmlns:a16="http://schemas.microsoft.com/office/drawing/2014/main" id="{811E8395-8274-41BD-860A-2222EB23ED12}"/>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31854528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altLang="zh-CN" sz="1000" kern="1200" dirty="0">
              <a:solidFill>
                <a:schemeClr val="tx1"/>
              </a:solidFill>
              <a:latin typeface="Source Sans Pro" panose="020B0503030403020204" pitchFamily="34" charset="0"/>
              <a:ea typeface="Source Sans Pro" panose="020B0503030403020204" pitchFamily="34" charset="0"/>
              <a:cs typeface="Arial" panose="020B0604020202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17</a:t>
            </a:fld>
            <a:endParaRPr lang="en-US"/>
          </a:p>
          <a:p>
            <a:endParaRPr lang="en-US"/>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26853008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sz="1000" dirty="0">
              <a:solidFill>
                <a:schemeClr val="tx1"/>
              </a:solidFill>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18</a:t>
            </a:fld>
            <a:endParaRPr lang="en-US"/>
          </a:p>
          <a:p>
            <a:endParaRPr lang="en-US"/>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16077121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19</a:t>
            </a:fld>
            <a:endParaRPr lang="en-US"/>
          </a:p>
          <a:p>
            <a:endParaRPr lang="en-US"/>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283421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r>
              <a:rPr lang="en-US" sz="1000" dirty="0">
                <a:latin typeface="Source Sans Pro" panose="020B0503030403020204" pitchFamily="34" charset="0"/>
                <a:ea typeface="Source Sans Pro" panose="020B0503030403020204" pitchFamily="34" charset="0"/>
              </a:rPr>
              <a:t>First, let’s look at our agenda for this course</a:t>
            </a:r>
            <a:r>
              <a:rPr lang="en-US" sz="1000" baseline="0" dirty="0">
                <a:latin typeface="Source Sans Pro" panose="020B0503030403020204" pitchFamily="34" charset="0"/>
                <a:ea typeface="Source Sans Pro" panose="020B0503030403020204" pitchFamily="34" charset="0"/>
              </a:rPr>
              <a:t>:</a:t>
            </a:r>
          </a:p>
          <a:p>
            <a:pPr marL="171450" marR="0" lvl="0" indent="-171450" algn="l" defTabSz="914400" rtl="0" eaLnBrk="1" fontAlgn="base" latinLnBrk="0" hangingPunct="1">
              <a:lnSpc>
                <a:spcPct val="100000"/>
              </a:lnSpc>
              <a:spcBef>
                <a:spcPct val="30000"/>
              </a:spcBef>
              <a:spcAft>
                <a:spcPct val="0"/>
              </a:spcAft>
              <a:buClr>
                <a:schemeClr val="accent1"/>
              </a:buClr>
              <a:buSzTx/>
              <a:buFont typeface="Source Sans Pro" panose="020B0503030403020204" pitchFamily="34" charset="0"/>
              <a:buChar char="›"/>
              <a:tabLst/>
              <a:defRPr/>
            </a:pPr>
            <a:r>
              <a:rPr lang="en-US" sz="1000" baseline="0" dirty="0">
                <a:latin typeface="Source Sans Pro" panose="020B0503030403020204" pitchFamily="34" charset="0"/>
                <a:ea typeface="Source Sans Pro" panose="020B0503030403020204" pitchFamily="34" charset="0"/>
              </a:rPr>
              <a:t>To begin, we will share with you the </a:t>
            </a:r>
            <a:r>
              <a:rPr lang="en-US" sz="1000" kern="0" baseline="0" dirty="0">
                <a:solidFill>
                  <a:schemeClr val="tx1"/>
                </a:solidFill>
                <a:latin typeface="Source Sans Pro" panose="020B0503030403020204" pitchFamily="34" charset="0"/>
                <a:ea typeface="Source Sans Pro" panose="020B0503030403020204" pitchFamily="34" charset="0"/>
                <a:cs typeface="Arial" panose="020B0604020202020204" pitchFamily="34" charset="0"/>
              </a:rPr>
              <a:t>t</a:t>
            </a:r>
            <a:r>
              <a:rPr lang="en-US" sz="1000" kern="0" dirty="0">
                <a:solidFill>
                  <a:schemeClr val="tx1"/>
                </a:solidFill>
                <a:latin typeface="Source Sans Pro" panose="020B0503030403020204" pitchFamily="34" charset="0"/>
                <a:ea typeface="Source Sans Pro" panose="020B0503030403020204" pitchFamily="34" charset="0"/>
                <a:cs typeface="Arial" panose="020B0604020202020204" pitchFamily="34" charset="0"/>
              </a:rPr>
              <a:t>arget markets, market insights, and challenges</a:t>
            </a:r>
            <a:endParaRPr lang="en-US" sz="1000" baseline="0" dirty="0">
              <a:latin typeface="Source Sans Pro" panose="020B0503030403020204" pitchFamily="34" charset="0"/>
              <a:ea typeface="Source Sans Pro" panose="020B0503030403020204" pitchFamily="34" charset="0"/>
            </a:endParaRPr>
          </a:p>
          <a:p>
            <a:pPr marL="171450" lvl="0" indent="-171450">
              <a:buClr>
                <a:schemeClr val="accent1"/>
              </a:buClr>
              <a:buFont typeface="Source Sans Pro" panose="020B0503030403020204" pitchFamily="34" charset="0"/>
              <a:buChar char="›"/>
            </a:pPr>
            <a:r>
              <a:rPr lang="en-US" sz="1000" baseline="0" dirty="0">
                <a:latin typeface="Source Sans Pro" panose="020B0503030403020204" pitchFamily="34" charset="0"/>
                <a:ea typeface="Source Sans Pro" panose="020B0503030403020204" pitchFamily="34" charset="0"/>
              </a:rPr>
              <a:t>Next we will spend some time about MA5332MS product mission</a:t>
            </a:r>
          </a:p>
          <a:p>
            <a:pPr marL="171450" lvl="0" indent="-171450">
              <a:buClr>
                <a:schemeClr val="accent1"/>
              </a:buClr>
              <a:buFont typeface="Source Sans Pro" panose="020B0503030403020204" pitchFamily="34" charset="0"/>
              <a:buChar char="›"/>
            </a:pPr>
            <a:r>
              <a:rPr lang="en-US" sz="1000" baseline="0" dirty="0">
                <a:latin typeface="Source Sans Pro" panose="020B0503030403020204" pitchFamily="34" charset="0"/>
                <a:ea typeface="Source Sans Pro" panose="020B0503030403020204" pitchFamily="34" charset="0"/>
              </a:rPr>
              <a:t>We will then cover how MA53x2 is positioned within the Infineon </a:t>
            </a:r>
            <a:r>
              <a:rPr lang="en-US" sz="1000" kern="1200" dirty="0">
                <a:solidFill>
                  <a:schemeClr val="tx1"/>
                </a:solidFill>
                <a:effectLst/>
                <a:latin typeface="Source Sans Pro" panose="020B0503030403020204" pitchFamily="34" charset="0"/>
                <a:ea typeface="Source Sans Pro" panose="020B0503030403020204" pitchFamily="34" charset="0"/>
                <a:cs typeface="Arial" panose="020B0604020202020204" pitchFamily="34" charset="0"/>
              </a:rPr>
              <a:t>MERUS™</a:t>
            </a:r>
            <a:r>
              <a:rPr lang="en-US" sz="1000" baseline="0" dirty="0">
                <a:latin typeface="Source Sans Pro" panose="020B0503030403020204" pitchFamily="34" charset="0"/>
                <a:ea typeface="Source Sans Pro" panose="020B0503030403020204" pitchFamily="34" charset="0"/>
              </a:rPr>
              <a:t> audio portfolio</a:t>
            </a:r>
          </a:p>
          <a:p>
            <a:pPr marL="171450" lvl="0" indent="-171450">
              <a:buClr>
                <a:schemeClr val="accent1"/>
              </a:buClr>
              <a:buFont typeface="Source Sans Pro" panose="020B0503030403020204" pitchFamily="34" charset="0"/>
              <a:buChar char="›"/>
            </a:pPr>
            <a:r>
              <a:rPr lang="en-US" sz="1000" baseline="0" dirty="0">
                <a:latin typeface="Source Sans Pro" panose="020B0503030403020204" pitchFamily="34" charset="0"/>
                <a:ea typeface="Source Sans Pro" panose="020B0503030403020204" pitchFamily="34" charset="0"/>
              </a:rPr>
              <a:t>Followed by </a:t>
            </a:r>
            <a:r>
              <a:rPr lang="en-US" sz="1000" kern="0" dirty="0">
                <a:solidFill>
                  <a:schemeClr val="tx1"/>
                </a:solidFill>
                <a:latin typeface="Source Sans Pro" panose="020B0503030403020204" pitchFamily="34" charset="0"/>
                <a:ea typeface="Source Sans Pro" panose="020B0503030403020204" pitchFamily="34" charset="0"/>
                <a:cs typeface="Arial" panose="020B0604020202020204" pitchFamily="34" charset="0"/>
              </a:rPr>
              <a:t>features, benefits, and value propositions</a:t>
            </a:r>
            <a:endParaRPr lang="en-US" sz="1000" kern="0" baseline="0" dirty="0">
              <a:solidFill>
                <a:schemeClr val="tx1"/>
              </a:solidFill>
              <a:latin typeface="Source Sans Pro" panose="020B0503030403020204" pitchFamily="34" charset="0"/>
              <a:ea typeface="Source Sans Pro" panose="020B0503030403020204" pitchFamily="34" charset="0"/>
              <a:cs typeface="Arial" panose="020B0604020202020204" pitchFamily="34" charset="0"/>
            </a:endParaRPr>
          </a:p>
          <a:p>
            <a:pPr marL="171450" lvl="0" indent="-171450">
              <a:buClr>
                <a:schemeClr val="accent1"/>
              </a:buClr>
              <a:buFont typeface="Source Sans Pro" panose="020B0503030403020204" pitchFamily="34" charset="0"/>
              <a:buChar char="›"/>
            </a:pPr>
            <a:r>
              <a:rPr lang="en-US" sz="1000" baseline="0" dirty="0">
                <a:latin typeface="Source Sans Pro" panose="020B0503030403020204" pitchFamily="34" charset="0"/>
                <a:ea typeface="Source Sans Pro" panose="020B0503030403020204" pitchFamily="34" charset="0"/>
              </a:rPr>
              <a:t>Lastly, we will go over the supporting material with you</a:t>
            </a: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2</a:t>
            </a:fld>
            <a:endParaRPr lang="en-US" dirty="0"/>
          </a:p>
          <a:p>
            <a:endParaRPr lang="en-US" dirty="0"/>
          </a:p>
        </p:txBody>
      </p:sp>
      <p:sp>
        <p:nvSpPr>
          <p:cNvPr id="36" name="IFXSHAPE">
            <a:extLst>
              <a:ext uri="{FF2B5EF4-FFF2-40B4-BE49-F238E27FC236}">
                <a16:creationId xmlns:a16="http://schemas.microsoft.com/office/drawing/2014/main" id="{A0F81C9E-55F5-45B5-A457-7D1227A15BDD}"/>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11899566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sz="1000" baseline="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20</a:t>
            </a:fld>
            <a:endParaRPr lang="en-US"/>
          </a:p>
          <a:p>
            <a:endParaRPr lang="en-US"/>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11015272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21</a:t>
            </a:fld>
            <a:endParaRPr lang="en-US"/>
          </a:p>
          <a:p>
            <a:endParaRPr lang="en-US"/>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569671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22</a:t>
            </a:fld>
            <a:endParaRPr lang="en-US"/>
          </a:p>
          <a:p>
            <a:endParaRPr lang="en-US"/>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7809421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23</a:t>
            </a:fld>
            <a:endParaRPr lang="en-US"/>
          </a:p>
          <a:p>
            <a:endParaRPr lang="en-US"/>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21487242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24</a:t>
            </a:fld>
            <a:endParaRPr lang="en-US"/>
          </a:p>
          <a:p>
            <a:endParaRPr lang="en-US"/>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6850123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25</a:t>
            </a:fld>
            <a:endParaRPr lang="en-US" dirty="0"/>
          </a:p>
          <a:p>
            <a:endParaRPr lang="en-US" dirty="0"/>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18919182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26</a:t>
            </a:fld>
            <a:endParaRPr lang="en-US" dirty="0"/>
          </a:p>
          <a:p>
            <a:endParaRPr lang="en-US" dirty="0"/>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18287551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27</a:t>
            </a:fld>
            <a:endParaRPr lang="en-US" dirty="0"/>
          </a:p>
          <a:p>
            <a:endParaRPr lang="en-US" dirty="0"/>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7298728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28</a:t>
            </a:fld>
            <a:endParaRPr lang="en-US" dirty="0"/>
          </a:p>
          <a:p>
            <a:endParaRPr lang="en-US" dirty="0"/>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39894367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sz="1000" baseline="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29</a:t>
            </a:fld>
            <a:endParaRPr lang="en-US" dirty="0"/>
          </a:p>
          <a:p>
            <a:endParaRPr lang="en-US" dirty="0"/>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1703431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3</a:t>
            </a:fld>
            <a:endParaRPr lang="en-US" dirty="0"/>
          </a:p>
          <a:p>
            <a:endParaRPr lang="en-US" dirty="0"/>
          </a:p>
        </p:txBody>
      </p:sp>
      <p:sp>
        <p:nvSpPr>
          <p:cNvPr id="36" name="IFXSHAPE">
            <a:extLst>
              <a:ext uri="{FF2B5EF4-FFF2-40B4-BE49-F238E27FC236}">
                <a16:creationId xmlns:a16="http://schemas.microsoft.com/office/drawing/2014/main" id="{811E8395-8274-41BD-860A-2222EB23ED12}"/>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5599309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r>
              <a:rPr lang="en-US" sz="1000" baseline="0" dirty="0">
                <a:latin typeface="Source Sans Pro" panose="020B0503030403020204" pitchFamily="34" charset="0"/>
                <a:ea typeface="Source Sans Pro" panose="020B0503030403020204" pitchFamily="34" charset="0"/>
              </a:rPr>
              <a:t>. </a:t>
            </a:r>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30</a:t>
            </a:fld>
            <a:endParaRPr lang="en-US" dirty="0"/>
          </a:p>
          <a:p>
            <a:endParaRPr lang="en-US" dirty="0"/>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39933051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000" baseline="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31</a:t>
            </a:fld>
            <a:endParaRPr lang="en-US" dirty="0"/>
          </a:p>
          <a:p>
            <a:endParaRPr lang="en-US" dirty="0"/>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23368661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32</a:t>
            </a:fld>
            <a:endParaRPr lang="en-US" dirty="0"/>
          </a:p>
          <a:p>
            <a:endParaRPr lang="en-US" dirty="0"/>
          </a:p>
        </p:txBody>
      </p:sp>
      <p:sp>
        <p:nvSpPr>
          <p:cNvPr id="36" name="IFXSHAPE">
            <a:extLst>
              <a:ext uri="{FF2B5EF4-FFF2-40B4-BE49-F238E27FC236}">
                <a16:creationId xmlns:a16="http://schemas.microsoft.com/office/drawing/2014/main" id="{811E8395-8274-41BD-860A-2222EB23ED12}"/>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2334533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33</a:t>
            </a:fld>
            <a:endParaRPr lang="en-US"/>
          </a:p>
          <a:p>
            <a:endParaRPr lang="en-US"/>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29637380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endParaRPr lang="en-US" sz="1000" kern="1200" dirty="0">
              <a:solidFill>
                <a:schemeClr val="tx1"/>
              </a:solidFill>
              <a:effectLst/>
              <a:latin typeface="Source Sans Pro" panose="020B0503030403020204" pitchFamily="34" charset="0"/>
              <a:ea typeface="Source Sans Pro" panose="020B0503030403020204" pitchFamily="34" charset="0"/>
              <a:cs typeface="Arial" panose="020B0604020202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34</a:t>
            </a:fld>
            <a:endParaRPr lang="en-US"/>
          </a:p>
          <a:p>
            <a:endParaRPr lang="en-US"/>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35941092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35</a:t>
            </a:fld>
            <a:endParaRPr lang="en-US"/>
          </a:p>
          <a:p>
            <a:endParaRPr lang="en-US"/>
          </a:p>
        </p:txBody>
      </p:sp>
      <p:sp>
        <p:nvSpPr>
          <p:cNvPr id="36" name="IFXSHAPE">
            <a:extLst>
              <a:ext uri="{FF2B5EF4-FFF2-40B4-BE49-F238E27FC236}">
                <a16:creationId xmlns:a16="http://schemas.microsoft.com/office/drawing/2014/main" id="{6CBC3EAE-AD9C-4A83-9DDE-6CD9A1492A2A}"/>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36400899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FXSHAPE"/>
          <p:cNvSpPr>
            <a:spLocks noGrp="1"/>
          </p:cNvSpPr>
          <p:nvPr>
            <p:ph type="body" idx="3"/>
          </p:nvPr>
        </p:nvSpPr>
        <p:spPr/>
        <p:txBody>
          <a:bodyPr/>
          <a:lstStyle/>
          <a:p>
            <a:endParaRPr lang="en-US" dirty="0"/>
          </a:p>
        </p:txBody>
      </p:sp>
      <p:sp>
        <p:nvSpPr>
          <p:cNvPr id="14" name="IFXSHAPE"/>
          <p:cNvSpPr>
            <a:spLocks noGrp="1"/>
          </p:cNvSpPr>
          <p:nvPr>
            <p:ph type="hdr" sz="quarter"/>
          </p:nvPr>
        </p:nvSpPr>
        <p:spPr/>
        <p:txBody>
          <a:bodyPr/>
          <a:lstStyle/>
          <a:p>
            <a:endParaRPr lang="en-US" dirty="0"/>
          </a:p>
        </p:txBody>
      </p:sp>
      <p:sp>
        <p:nvSpPr>
          <p:cNvPr id="17" name="IFXSHAPE"/>
          <p:cNvSpPr>
            <a:spLocks noGrp="1"/>
          </p:cNvSpPr>
          <p:nvPr>
            <p:ph type="sldNum" sz="quarter" idx="5"/>
          </p:nvPr>
        </p:nvSpPr>
        <p:spPr/>
        <p:txBody>
          <a:bodyPr/>
          <a:lstStyle/>
          <a:p>
            <a:fld id="{1A5E1CB4-6977-43BF-ACA9-CC28B9D6A559}" type="slidenum">
              <a:rPr lang="en-US" smtClean="0"/>
              <a:pPr/>
              <a:t>36</a:t>
            </a:fld>
            <a:endParaRPr lang="en-US"/>
          </a:p>
          <a:p>
            <a:endParaRPr lang="en-US"/>
          </a:p>
        </p:txBody>
      </p:sp>
      <p:sp>
        <p:nvSpPr>
          <p:cNvPr id="43" name="IFXSHAPE">
            <a:extLst>
              <a:ext uri="{FF2B5EF4-FFF2-40B4-BE49-F238E27FC236}">
                <a16:creationId xmlns:a16="http://schemas.microsoft.com/office/drawing/2014/main" id="{98A50E97-CC55-4388-B85E-6A78E13EBAB2}"/>
              </a:ext>
            </a:extLst>
          </p:cNvPr>
          <p:cNvSpPr>
            <a:spLocks noGrp="1"/>
          </p:cNvSpPr>
          <p:nvPr>
            <p:ph type="body" idx="1"/>
          </p:nvPr>
        </p:nvSpPr>
        <p:spPr/>
        <p:txBody>
          <a:bodyPr/>
          <a:lstStyle/>
          <a:p>
            <a:endParaRPr lang="en-US"/>
          </a:p>
        </p:txBody>
      </p:sp>
      <p:sp>
        <p:nvSpPr>
          <p:cNvPr id="44" name="IFXSHAPE">
            <a:extLst>
              <a:ext uri="{FF2B5EF4-FFF2-40B4-BE49-F238E27FC236}">
                <a16:creationId xmlns:a16="http://schemas.microsoft.com/office/drawing/2014/main" id="{8D6373BF-0717-48AC-BB82-622B05A1EE27}"/>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3453602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000" kern="0" dirty="0">
              <a:solidFill>
                <a:schemeClr val="tx1"/>
              </a:solidFill>
              <a:latin typeface="Source Sans Pro" panose="020B0503030403020204" pitchFamily="34" charset="0"/>
              <a:ea typeface="Source Sans Pro" panose="020B0503030403020204" pitchFamily="34" charset="0"/>
              <a:cs typeface="Open Sans" panose="020B0606030504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4</a:t>
            </a:fld>
            <a:endParaRPr lang="en-US" dirty="0"/>
          </a:p>
          <a:p>
            <a:endParaRPr lang="en-US" dirty="0"/>
          </a:p>
        </p:txBody>
      </p:sp>
      <p:sp>
        <p:nvSpPr>
          <p:cNvPr id="36" name="IFXSHAPE">
            <a:extLst>
              <a:ext uri="{FF2B5EF4-FFF2-40B4-BE49-F238E27FC236}">
                <a16:creationId xmlns:a16="http://schemas.microsoft.com/office/drawing/2014/main" id="{2CDDFA07-6453-40BC-800A-B31CA130CA82}"/>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3278542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5</a:t>
            </a:fld>
            <a:endParaRPr lang="en-US" dirty="0"/>
          </a:p>
          <a:p>
            <a:endParaRPr lang="en-US" dirty="0"/>
          </a:p>
        </p:txBody>
      </p:sp>
      <p:sp>
        <p:nvSpPr>
          <p:cNvPr id="36" name="IFXSHAPE">
            <a:extLst>
              <a:ext uri="{FF2B5EF4-FFF2-40B4-BE49-F238E27FC236}">
                <a16:creationId xmlns:a16="http://schemas.microsoft.com/office/drawing/2014/main" id="{2CDDFA07-6453-40BC-800A-B31CA130CA82}"/>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3380405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6</a:t>
            </a:fld>
            <a:endParaRPr lang="en-US" dirty="0"/>
          </a:p>
          <a:p>
            <a:endParaRPr lang="en-US" dirty="0"/>
          </a:p>
        </p:txBody>
      </p:sp>
      <p:sp>
        <p:nvSpPr>
          <p:cNvPr id="36" name="IFXSHAPE">
            <a:extLst>
              <a:ext uri="{FF2B5EF4-FFF2-40B4-BE49-F238E27FC236}">
                <a16:creationId xmlns:a16="http://schemas.microsoft.com/office/drawing/2014/main" id="{2CDDFA07-6453-40BC-800A-B31CA130CA82}"/>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3435108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pPr lvl="0"/>
            <a:endParaRPr lang="en-US" sz="1000" dirty="0">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7</a:t>
            </a:fld>
            <a:endParaRPr lang="en-US" dirty="0"/>
          </a:p>
          <a:p>
            <a:endParaRPr lang="en-US" dirty="0"/>
          </a:p>
        </p:txBody>
      </p:sp>
      <p:sp>
        <p:nvSpPr>
          <p:cNvPr id="36" name="IFXSHAPE">
            <a:extLst>
              <a:ext uri="{FF2B5EF4-FFF2-40B4-BE49-F238E27FC236}">
                <a16:creationId xmlns:a16="http://schemas.microsoft.com/office/drawing/2014/main" id="{811E8395-8274-41BD-860A-2222EB23ED12}"/>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2713381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FXSHAPE"/>
          <p:cNvSpPr>
            <a:spLocks noGrp="1"/>
          </p:cNvSpPr>
          <p:nvPr>
            <p:ph type="body" idx="1"/>
          </p:nvPr>
        </p:nvSpPr>
        <p:spPr/>
        <p:txBody>
          <a:bodyPr/>
          <a:lstStyle/>
          <a:p>
            <a:endParaRPr lang="en-US" sz="1000" baseline="0" dirty="0">
              <a:solidFill>
                <a:schemeClr val="tx1"/>
              </a:solidFill>
              <a:latin typeface="Source Sans Pro" panose="020B0503030403020204" pitchFamily="34" charset="0"/>
              <a:ea typeface="Source Sans Pro" panose="020B0503030403020204" pitchFamily="34" charset="0"/>
            </a:endParaRPr>
          </a:p>
        </p:txBody>
      </p:sp>
      <p:sp>
        <p:nvSpPr>
          <p:cNvPr id="4" name="IFXSHAPE"/>
          <p:cNvSpPr>
            <a:spLocks noGrp="1"/>
          </p:cNvSpPr>
          <p:nvPr>
            <p:ph type="hdr" sz="quarter"/>
          </p:nvPr>
        </p:nvSpPr>
        <p:spPr/>
        <p:txBody>
          <a:bodyPr/>
          <a:lstStyle/>
          <a:p>
            <a:endParaRPr lang="en-US" dirty="0"/>
          </a:p>
        </p:txBody>
      </p:sp>
      <p:sp>
        <p:nvSpPr>
          <p:cNvPr id="7" name="IFXSHAPE"/>
          <p:cNvSpPr>
            <a:spLocks noGrp="1"/>
          </p:cNvSpPr>
          <p:nvPr>
            <p:ph type="sldNum" sz="quarter" idx="5"/>
          </p:nvPr>
        </p:nvSpPr>
        <p:spPr/>
        <p:txBody>
          <a:bodyPr/>
          <a:lstStyle/>
          <a:p>
            <a:fld id="{4165D906-55BD-49C5-997D-27A40DB53D15}" type="slidenum">
              <a:rPr lang="en-US" smtClean="0"/>
              <a:pPr/>
              <a:t>8</a:t>
            </a:fld>
            <a:endParaRPr lang="en-US" dirty="0"/>
          </a:p>
          <a:p>
            <a:endParaRPr lang="en-US" dirty="0"/>
          </a:p>
        </p:txBody>
      </p:sp>
      <p:sp>
        <p:nvSpPr>
          <p:cNvPr id="36" name="IFXSHAPE">
            <a:extLst>
              <a:ext uri="{FF2B5EF4-FFF2-40B4-BE49-F238E27FC236}">
                <a16:creationId xmlns:a16="http://schemas.microsoft.com/office/drawing/2014/main" id="{2CDDFA07-6453-40BC-800A-B31CA130CA82}"/>
              </a:ext>
            </a:extLst>
          </p:cNvPr>
          <p:cNvSpPr>
            <a:spLocks noGrp="1" noRot="1" noChangeAspect="1"/>
          </p:cNvSpPr>
          <p:nvPr>
            <p:ph type="sldImg"/>
          </p:nvPr>
        </p:nvSpPr>
        <p:spPr>
          <a:xfrm>
            <a:off x="261938" y="1012825"/>
            <a:ext cx="6575425" cy="3698875"/>
          </a:xfrm>
        </p:spPr>
      </p:sp>
    </p:spTree>
    <p:custDataLst>
      <p:tags r:id="rId1"/>
    </p:custDataLst>
    <p:extLst>
      <p:ext uri="{BB962C8B-B14F-4D97-AF65-F5344CB8AC3E}">
        <p14:creationId xmlns:p14="http://schemas.microsoft.com/office/powerpoint/2010/main" val="4143695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FXSHAPE"/>
          <p:cNvSpPr>
            <a:spLocks noGrp="1" noRot="1" noChangeAspect="1"/>
          </p:cNvSpPr>
          <p:nvPr>
            <p:ph type="sldImg"/>
          </p:nvPr>
        </p:nvSpPr>
        <p:spPr>
          <a:xfrm>
            <a:off x="454025" y="1012825"/>
            <a:ext cx="6191250" cy="3482975"/>
          </a:xfrm>
        </p:spPr>
      </p:sp>
      <p:sp>
        <p:nvSpPr>
          <p:cNvPr id="13" name="IFXSHAPE"/>
          <p:cNvSpPr>
            <a:spLocks noGrp="1"/>
          </p:cNvSpPr>
          <p:nvPr>
            <p:ph type="body" idx="3"/>
          </p:nvPr>
        </p:nvSpPr>
        <p:spPr>
          <a:xfrm>
            <a:off x="453306" y="4708042"/>
            <a:ext cx="6191968" cy="4832456"/>
          </a:xfrm>
        </p:spPr>
        <p:txBody>
          <a:bodyPr/>
          <a:lstStyle/>
          <a:p>
            <a:endParaRPr lang="en-US" sz="1000" dirty="0">
              <a:solidFill>
                <a:schemeClr val="tx1"/>
              </a:solidFill>
              <a:latin typeface="Source Sans Pro" panose="020B0503030403020204" pitchFamily="34" charset="0"/>
              <a:ea typeface="Source Sans Pro" panose="020B0503030403020204" pitchFamily="34" charset="0"/>
            </a:endParaRPr>
          </a:p>
        </p:txBody>
      </p:sp>
      <p:sp>
        <p:nvSpPr>
          <p:cNvPr id="14" name="IFXSHAPE"/>
          <p:cNvSpPr>
            <a:spLocks noGrp="1"/>
          </p:cNvSpPr>
          <p:nvPr>
            <p:ph type="hdr" sz="quarter"/>
          </p:nvPr>
        </p:nvSpPr>
        <p:spPr>
          <a:xfrm>
            <a:off x="454025" y="295163"/>
            <a:ext cx="4422857" cy="419422"/>
          </a:xfrm>
        </p:spPr>
        <p:txBody>
          <a:bodyPr/>
          <a:lstStyle/>
          <a:p>
            <a:endParaRPr lang="en-US" dirty="0"/>
          </a:p>
        </p:txBody>
      </p:sp>
      <p:sp>
        <p:nvSpPr>
          <p:cNvPr id="15" name="IFXSHAPE"/>
          <p:cNvSpPr>
            <a:spLocks noGrp="1"/>
          </p:cNvSpPr>
          <p:nvPr>
            <p:ph type="ftr" sz="quarter" idx="4"/>
          </p:nvPr>
        </p:nvSpPr>
        <p:spPr>
          <a:xfrm>
            <a:off x="1317625" y="9940925"/>
            <a:ext cx="4824411" cy="144933"/>
          </a:xfrm>
        </p:spPr>
        <p:txBody>
          <a:bodyPr/>
          <a:lstStyle/>
          <a:p>
            <a:r>
              <a:rPr lang="en-US" dirty="0">
                <a:latin typeface="Arial" panose="020B0604020202020204" pitchFamily="34" charset="0"/>
                <a:cs typeface="Arial" panose="020B0604020202020204" pitchFamily="34" charset="0"/>
              </a:rPr>
              <a:t>Copyright © Infineon Technologies AG 2020. All rights reserved.</a:t>
            </a:r>
          </a:p>
          <a:p>
            <a:r>
              <a:rPr lang="en-US" b="1" dirty="0">
                <a:latin typeface="Arial" panose="020B0604020202020204" pitchFamily="34" charset="0"/>
                <a:cs typeface="Arial" panose="020B0604020202020204" pitchFamily="34" charset="0"/>
              </a:rPr>
              <a:t>restricted</a:t>
            </a:r>
            <a:endParaRPr lang="en-US" b="1" dirty="0">
              <a:solidFill>
                <a:srgbClr val="E30034"/>
              </a:solidFill>
              <a:latin typeface="Arial" panose="020B0604020202020204" pitchFamily="34" charset="0"/>
              <a:cs typeface="Arial" panose="020B0604020202020204" pitchFamily="34" charset="0"/>
            </a:endParaRPr>
          </a:p>
        </p:txBody>
      </p:sp>
      <p:sp>
        <p:nvSpPr>
          <p:cNvPr id="16" name="IFXSHAPE"/>
          <p:cNvSpPr>
            <a:spLocks noGrp="1"/>
          </p:cNvSpPr>
          <p:nvPr>
            <p:ph type="dt" idx="1"/>
          </p:nvPr>
        </p:nvSpPr>
        <p:spPr>
          <a:xfrm>
            <a:off x="453306" y="9940925"/>
            <a:ext cx="864320" cy="144933"/>
          </a:xfrm>
        </p:spPr>
        <p:txBody>
          <a:bodyPr/>
          <a:lstStyle/>
          <a:p>
            <a:r>
              <a:rPr lang="en-US" dirty="0"/>
              <a:t>2020-09-29</a:t>
            </a:r>
          </a:p>
          <a:p>
            <a:endParaRPr lang="en-US" dirty="0"/>
          </a:p>
        </p:txBody>
      </p:sp>
      <p:sp>
        <p:nvSpPr>
          <p:cNvPr id="17" name="IFXSHAPE"/>
          <p:cNvSpPr>
            <a:spLocks noGrp="1"/>
          </p:cNvSpPr>
          <p:nvPr>
            <p:ph type="sldNum" sz="quarter" idx="5"/>
          </p:nvPr>
        </p:nvSpPr>
        <p:spPr>
          <a:xfrm>
            <a:off x="6142037" y="9940925"/>
            <a:ext cx="503237" cy="144933"/>
          </a:xfrm>
        </p:spPr>
        <p:txBody>
          <a:bodyPr/>
          <a:lstStyle/>
          <a:p>
            <a:fld id="{4165D906-55BD-49C5-997D-27A40DB53D15}" type="slidenum">
              <a:rPr lang="en-US" smtClean="0">
                <a:latin typeface="Arial" panose="020B0604020202020204" pitchFamily="34" charset="0"/>
                <a:cs typeface="Arial" panose="020B0604020202020204" pitchFamily="34" charset="0"/>
              </a:rPr>
              <a:pPr/>
              <a:t>9</a:t>
            </a:fld>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13939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0.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2.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3.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4.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5.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7.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8.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9.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0.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2.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34.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arningObjectives_1">
    <p:bg>
      <p:bgPr>
        <a:solidFill>
          <a:schemeClr val="bg1"/>
        </a:solidFill>
        <a:effectLst/>
      </p:bgPr>
    </p:bg>
    <p:spTree>
      <p:nvGrpSpPr>
        <p:cNvPr id="1" name=""/>
        <p:cNvGrpSpPr/>
        <p:nvPr/>
      </p:nvGrpSpPr>
      <p:grpSpPr>
        <a:xfrm>
          <a:off x="0" y="0"/>
          <a:ext cx="0" cy="0"/>
          <a:chOff x="0" y="0"/>
          <a:chExt cx="0" cy="0"/>
        </a:xfrm>
      </p:grpSpPr>
      <p:sp>
        <p:nvSpPr>
          <p:cNvPr id="6" name="Freihandform 26">
            <a:extLst>
              <a:ext uri="{FF2B5EF4-FFF2-40B4-BE49-F238E27FC236}">
                <a16:creationId xmlns:a16="http://schemas.microsoft.com/office/drawing/2014/main" id="{9E8AEFA0-362C-4965-9A23-40E993CDB80F}"/>
              </a:ext>
            </a:extLst>
          </p:cNvPr>
          <p:cNvSpPr/>
          <p:nvPr userDrawn="1"/>
        </p:nvSpPr>
        <p:spPr bwMode="auto">
          <a:xfrm>
            <a:off x="8073" y="0"/>
            <a:ext cx="5900497" cy="6858000"/>
          </a:xfrm>
          <a:custGeom>
            <a:avLst/>
            <a:gdLst>
              <a:gd name="connsiteX0" fmla="*/ 4669104 w 4669104"/>
              <a:gd name="connsiteY0" fmla="*/ 0 h 5154627"/>
              <a:gd name="connsiteX1" fmla="*/ 0 w 4669104"/>
              <a:gd name="connsiteY1" fmla="*/ 0 h 5154627"/>
              <a:gd name="connsiteX2" fmla="*/ 0 w 4669104"/>
              <a:gd name="connsiteY2" fmla="*/ 5154627 h 5154627"/>
              <a:gd name="connsiteX3" fmla="*/ 4644828 w 4669104"/>
              <a:gd name="connsiteY3" fmla="*/ 5154627 h 5154627"/>
              <a:gd name="connsiteX4" fmla="*/ 4167398 w 4669104"/>
              <a:gd name="connsiteY4" fmla="*/ 3163986 h 5154627"/>
              <a:gd name="connsiteX5" fmla="*/ 4669104 w 4669104"/>
              <a:gd name="connsiteY5" fmla="*/ 0 h 5154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9104" h="5154627">
                <a:moveTo>
                  <a:pt x="4669104" y="0"/>
                </a:moveTo>
                <a:lnTo>
                  <a:pt x="0" y="0"/>
                </a:lnTo>
                <a:lnTo>
                  <a:pt x="0" y="5154627"/>
                </a:lnTo>
                <a:lnTo>
                  <a:pt x="4644828" y="5154627"/>
                </a:lnTo>
                <a:lnTo>
                  <a:pt x="4167398" y="3163986"/>
                </a:lnTo>
                <a:lnTo>
                  <a:pt x="4669104" y="0"/>
                </a:lnTo>
                <a:close/>
              </a:path>
            </a:pathLst>
          </a:custGeom>
          <a:solidFill>
            <a:schemeClr val="accent4"/>
          </a:solidFill>
          <a:ln w="9525">
            <a:noFill/>
            <a:miter lim="800000"/>
            <a:headEnd/>
            <a:tailEnd/>
          </a:ln>
        </p:spPr>
        <p:txBody>
          <a:bodyPr wrap="square" lIns="54000" tIns="54000" rIns="54000" bIns="54000" rtlCol="0" anchor="ctr"/>
          <a:lstStyle/>
          <a:p>
            <a:pPr algn="ctr" eaLnBrk="0" hangingPunct="0"/>
            <a:endParaRPr lang="de-DE" sz="1200" dirty="0">
              <a:latin typeface="+mn-lt"/>
              <a:ea typeface="Verdana" pitchFamily="34" charset="0"/>
              <a:cs typeface="Verdana" pitchFamily="34" charset="0"/>
            </a:endParaRPr>
          </a:p>
        </p:txBody>
      </p:sp>
      <p:grpSp>
        <p:nvGrpSpPr>
          <p:cNvPr id="9" name="Gruppieren 11">
            <a:extLst>
              <a:ext uri="{FF2B5EF4-FFF2-40B4-BE49-F238E27FC236}">
                <a16:creationId xmlns:a16="http://schemas.microsoft.com/office/drawing/2014/main" id="{B05DF185-8F19-43C9-9DDD-A15DBA422E7C}"/>
              </a:ext>
            </a:extLst>
          </p:cNvPr>
          <p:cNvGrpSpPr/>
          <p:nvPr userDrawn="1"/>
        </p:nvGrpSpPr>
        <p:grpSpPr>
          <a:xfrm>
            <a:off x="-24276" y="0"/>
            <a:ext cx="5644984" cy="6858000"/>
            <a:chOff x="-24276" y="0"/>
            <a:chExt cx="4236236" cy="5146535"/>
          </a:xfrm>
        </p:grpSpPr>
        <p:cxnSp>
          <p:nvCxnSpPr>
            <p:cNvPr id="10" name="Gerade Verbindung 30">
              <a:extLst>
                <a:ext uri="{FF2B5EF4-FFF2-40B4-BE49-F238E27FC236}">
                  <a16:creationId xmlns:a16="http://schemas.microsoft.com/office/drawing/2014/main" id="{0AC2FB33-A8E7-4671-8FBC-230D750AF094}"/>
                </a:ext>
              </a:extLst>
            </p:cNvPr>
            <p:cNvCxnSpPr/>
            <p:nvPr/>
          </p:nvCxnSpPr>
          <p:spPr>
            <a:xfrm flipH="1" flipV="1">
              <a:off x="1475656" y="0"/>
              <a:ext cx="1080120" cy="3435846"/>
            </a:xfrm>
            <a:prstGeom prst="line">
              <a:avLst/>
            </a:prstGeom>
            <a:ln w="12700">
              <a:solidFill>
                <a:schemeClr val="bg1"/>
              </a:solidFill>
              <a:tailEnd type="none"/>
            </a:ln>
          </p:spPr>
          <p:style>
            <a:lnRef idx="1">
              <a:schemeClr val="accent1"/>
            </a:lnRef>
            <a:fillRef idx="0">
              <a:schemeClr val="accent1"/>
            </a:fillRef>
            <a:effectRef idx="0">
              <a:schemeClr val="accent1"/>
            </a:effectRef>
            <a:fontRef idx="minor">
              <a:schemeClr val="tx1"/>
            </a:fontRef>
          </p:style>
        </p:cxnSp>
        <p:cxnSp>
          <p:nvCxnSpPr>
            <p:cNvPr id="11" name="Gerade Verbindung 30">
              <a:extLst>
                <a:ext uri="{FF2B5EF4-FFF2-40B4-BE49-F238E27FC236}">
                  <a16:creationId xmlns:a16="http://schemas.microsoft.com/office/drawing/2014/main" id="{A4B7472E-FD58-4363-9BA8-0D05B7C5C2BA}"/>
                </a:ext>
              </a:extLst>
            </p:cNvPr>
            <p:cNvCxnSpPr/>
            <p:nvPr/>
          </p:nvCxnSpPr>
          <p:spPr>
            <a:xfrm flipV="1">
              <a:off x="1513732" y="3435846"/>
              <a:ext cx="1042044" cy="1710689"/>
            </a:xfrm>
            <a:prstGeom prst="line">
              <a:avLst/>
            </a:prstGeom>
            <a:ln w="12700">
              <a:solidFill>
                <a:schemeClr val="bg1"/>
              </a:solidFill>
              <a:tailEnd type="none"/>
            </a:ln>
          </p:spPr>
          <p:style>
            <a:lnRef idx="1">
              <a:schemeClr val="accent1"/>
            </a:lnRef>
            <a:fillRef idx="0">
              <a:schemeClr val="accent1"/>
            </a:fillRef>
            <a:effectRef idx="0">
              <a:schemeClr val="accent1"/>
            </a:effectRef>
            <a:fontRef idx="minor">
              <a:schemeClr val="tx1"/>
            </a:fontRef>
          </p:style>
        </p:cxnSp>
        <p:cxnSp>
          <p:nvCxnSpPr>
            <p:cNvPr id="13" name="Gerade Verbindung 30">
              <a:extLst>
                <a:ext uri="{FF2B5EF4-FFF2-40B4-BE49-F238E27FC236}">
                  <a16:creationId xmlns:a16="http://schemas.microsoft.com/office/drawing/2014/main" id="{FF558349-8578-4D50-B171-6BD9DF8E135A}"/>
                </a:ext>
              </a:extLst>
            </p:cNvPr>
            <p:cNvCxnSpPr/>
            <p:nvPr/>
          </p:nvCxnSpPr>
          <p:spPr>
            <a:xfrm flipH="1">
              <a:off x="2555776" y="3147814"/>
              <a:ext cx="1584176" cy="288032"/>
            </a:xfrm>
            <a:prstGeom prst="line">
              <a:avLst/>
            </a:prstGeom>
            <a:ln w="12700">
              <a:solidFill>
                <a:schemeClr val="bg1"/>
              </a:solidFill>
              <a:tailEnd type="none"/>
            </a:ln>
          </p:spPr>
          <p:style>
            <a:lnRef idx="1">
              <a:schemeClr val="accent1"/>
            </a:lnRef>
            <a:fillRef idx="0">
              <a:schemeClr val="accent1"/>
            </a:fillRef>
            <a:effectRef idx="0">
              <a:schemeClr val="accent1"/>
            </a:effectRef>
            <a:fontRef idx="minor">
              <a:schemeClr val="tx1"/>
            </a:fontRef>
          </p:style>
        </p:cxnSp>
        <p:cxnSp>
          <p:nvCxnSpPr>
            <p:cNvPr id="14" name="Gerade Verbindung 30">
              <a:extLst>
                <a:ext uri="{FF2B5EF4-FFF2-40B4-BE49-F238E27FC236}">
                  <a16:creationId xmlns:a16="http://schemas.microsoft.com/office/drawing/2014/main" id="{735640C8-90CC-4B9A-AF66-56B663AB2B6F}"/>
                </a:ext>
              </a:extLst>
            </p:cNvPr>
            <p:cNvCxnSpPr/>
            <p:nvPr/>
          </p:nvCxnSpPr>
          <p:spPr>
            <a:xfrm flipH="1" flipV="1">
              <a:off x="-24276" y="3395386"/>
              <a:ext cx="3012100" cy="1751149"/>
            </a:xfrm>
            <a:prstGeom prst="line">
              <a:avLst/>
            </a:prstGeom>
            <a:ln w="12700">
              <a:solidFill>
                <a:schemeClr val="bg1"/>
              </a:solidFill>
              <a:tailEnd type="none"/>
            </a:ln>
          </p:spPr>
          <p:style>
            <a:lnRef idx="1">
              <a:schemeClr val="accent1"/>
            </a:lnRef>
            <a:fillRef idx="0">
              <a:schemeClr val="accent1"/>
            </a:fillRef>
            <a:effectRef idx="0">
              <a:schemeClr val="accent1"/>
            </a:effectRef>
            <a:fontRef idx="minor">
              <a:schemeClr val="tx1"/>
            </a:fontRef>
          </p:style>
        </p:cxnSp>
        <p:sp>
          <p:nvSpPr>
            <p:cNvPr id="15" name="Ellipse 16">
              <a:extLst>
                <a:ext uri="{FF2B5EF4-FFF2-40B4-BE49-F238E27FC236}">
                  <a16:creationId xmlns:a16="http://schemas.microsoft.com/office/drawing/2014/main" id="{EF784E6F-A7EF-40A9-8CF8-62688FAFFB62}"/>
                </a:ext>
              </a:extLst>
            </p:cNvPr>
            <p:cNvSpPr/>
            <p:nvPr/>
          </p:nvSpPr>
          <p:spPr bwMode="auto">
            <a:xfrm>
              <a:off x="2475676" y="3355746"/>
              <a:ext cx="144016" cy="144016"/>
            </a:xfrm>
            <a:prstGeom prst="ellipse">
              <a:avLst/>
            </a:prstGeom>
            <a:solidFill>
              <a:schemeClr val="bg1"/>
            </a:solidFill>
            <a:ln w="9525">
              <a:noFill/>
              <a:miter lim="800000"/>
              <a:headEnd/>
              <a:tailEnd/>
            </a:ln>
          </p:spPr>
          <p:txBody>
            <a:bodyPr wrap="square" lIns="72000" tIns="72000" rIns="72000" bIns="72000" rtlCol="0" anchor="ctr"/>
            <a:lstStyle/>
            <a:p>
              <a:pPr algn="ctr" eaLnBrk="0" hangingPunct="0"/>
              <a:endParaRPr lang="de-DE" sz="1600" dirty="0">
                <a:latin typeface="+mn-lt"/>
                <a:ea typeface="Verdana" pitchFamily="34" charset="0"/>
                <a:cs typeface="Verdana" pitchFamily="34" charset="0"/>
              </a:endParaRPr>
            </a:p>
          </p:txBody>
        </p:sp>
        <p:sp>
          <p:nvSpPr>
            <p:cNvPr id="16" name="Ellipse 17">
              <a:extLst>
                <a:ext uri="{FF2B5EF4-FFF2-40B4-BE49-F238E27FC236}">
                  <a16:creationId xmlns:a16="http://schemas.microsoft.com/office/drawing/2014/main" id="{EDF58A21-71CB-44D8-9169-301374B7336C}"/>
                </a:ext>
              </a:extLst>
            </p:cNvPr>
            <p:cNvSpPr/>
            <p:nvPr/>
          </p:nvSpPr>
          <p:spPr bwMode="auto">
            <a:xfrm>
              <a:off x="4067944" y="3075806"/>
              <a:ext cx="144016" cy="144016"/>
            </a:xfrm>
            <a:prstGeom prst="ellipse">
              <a:avLst/>
            </a:prstGeom>
            <a:solidFill>
              <a:schemeClr val="bg1"/>
            </a:solidFill>
            <a:ln w="9525">
              <a:noFill/>
              <a:miter lim="800000"/>
              <a:headEnd/>
              <a:tailEnd/>
            </a:ln>
          </p:spPr>
          <p:txBody>
            <a:bodyPr wrap="square" lIns="72000" tIns="72000" rIns="72000" bIns="72000" rtlCol="0" anchor="ctr"/>
            <a:lstStyle/>
            <a:p>
              <a:pPr algn="ctr" eaLnBrk="0" hangingPunct="0"/>
              <a:endParaRPr lang="de-DE" sz="1600" dirty="0">
                <a:latin typeface="+mn-lt"/>
                <a:ea typeface="Verdana" pitchFamily="34" charset="0"/>
                <a:cs typeface="Verdana" pitchFamily="34" charset="0"/>
              </a:endParaRPr>
            </a:p>
          </p:txBody>
        </p:sp>
      </p:grpSp>
      <p:sp>
        <p:nvSpPr>
          <p:cNvPr id="19" name="IFXSHAPE">
            <a:extLst>
              <a:ext uri="{FF2B5EF4-FFF2-40B4-BE49-F238E27FC236}">
                <a16:creationId xmlns:a16="http://schemas.microsoft.com/office/drawing/2014/main" id="{75033173-CEC5-4D59-9D41-D1EDCB229CBA}"/>
              </a:ext>
            </a:extLst>
          </p:cNvPr>
          <p:cNvSpPr>
            <a:spLocks noGrp="1"/>
          </p:cNvSpPr>
          <p:nvPr>
            <p:ph type="body" sz="quarter" idx="13" hasCustomPrompt="1"/>
          </p:nvPr>
        </p:nvSpPr>
        <p:spPr>
          <a:xfrm>
            <a:off x="6124514" y="1268413"/>
            <a:ext cx="5732126" cy="647700"/>
          </a:xfrm>
        </p:spPr>
        <p:txBody>
          <a:bodyPr anchor="b" anchorCtr="0">
            <a:noAutofit/>
          </a:bodyPr>
          <a:lstStyle>
            <a:lvl1pPr marL="0" indent="0">
              <a:buNone/>
              <a:defRPr sz="3600">
                <a:solidFill>
                  <a:schemeClr val="tx1"/>
                </a:solidFill>
              </a:defRPr>
            </a:lvl1pPr>
            <a:lvl2pPr marL="288000" indent="0">
              <a:buNone/>
              <a:defRPr sz="1800"/>
            </a:lvl2pPr>
            <a:lvl3pPr marL="576000" indent="0">
              <a:buNone/>
              <a:defRPr sz="1800"/>
            </a:lvl3pPr>
            <a:lvl4pPr marL="864000" indent="0">
              <a:buNone/>
              <a:defRPr sz="1800"/>
            </a:lvl4pPr>
            <a:lvl5pPr marL="1080000" indent="0">
              <a:buNone/>
              <a:defRPr sz="1800"/>
            </a:lvl5pPr>
          </a:lstStyle>
          <a:p>
            <a:pPr lvl="0"/>
            <a:r>
              <a:rPr lang="en-US" dirty="0"/>
              <a:t>After this course you will..</a:t>
            </a:r>
          </a:p>
        </p:txBody>
      </p:sp>
      <p:sp>
        <p:nvSpPr>
          <p:cNvPr id="17" name="IFXSHAPE">
            <a:extLst>
              <a:ext uri="{FF2B5EF4-FFF2-40B4-BE49-F238E27FC236}">
                <a16:creationId xmlns:a16="http://schemas.microsoft.com/office/drawing/2014/main" id="{D92B865C-2778-4D35-AF06-FFDE9E01BB61}"/>
              </a:ext>
            </a:extLst>
          </p:cNvPr>
          <p:cNvSpPr>
            <a:spLocks noGrp="1"/>
          </p:cNvSpPr>
          <p:nvPr>
            <p:ph sz="quarter" idx="14" hasCustomPrompt="1"/>
          </p:nvPr>
        </p:nvSpPr>
        <p:spPr>
          <a:xfrm>
            <a:off x="6124178" y="2214313"/>
            <a:ext cx="5732126" cy="4094411"/>
          </a:xfrm>
        </p:spPr>
        <p:txBody>
          <a:bodyPr/>
          <a:lstStyle>
            <a:lvl1pPr marL="177800" marR="0" indent="-177800" defTabSz="914400" eaLnBrk="0" fontAlgn="auto" latinLnBrk="0" hangingPunct="0">
              <a:spcBef>
                <a:spcPts val="1200"/>
              </a:spcBef>
              <a:spcAft>
                <a:spcPts val="0"/>
              </a:spcAft>
              <a:buClr>
                <a:schemeClr val="accent1"/>
              </a:buClr>
              <a:buSzPct val="120000"/>
              <a:buFont typeface="Arial" panose="020B0604020202020204" pitchFamily="34" charset="0"/>
              <a:buChar char="›"/>
              <a:tabLst/>
              <a:defRPr lang="de-DE" sz="2000" b="0" kern="0" smtClean="0">
                <a:ea typeface="Source Sans Pro" panose="020B0503030403020204" pitchFamily="34" charset="0"/>
                <a:cs typeface="Verdana" pitchFamily="34" charset="0"/>
              </a:defRPr>
            </a:lvl1pPr>
            <a:lvl5pPr>
              <a:defRPr b="0"/>
            </a:lvl5pPr>
          </a:lstStyle>
          <a:p>
            <a:pPr marL="177800" marR="0" indent="-177800" defTabSz="914400" eaLnBrk="0" fontAlgn="auto" latinLnBrk="0" hangingPunct="0">
              <a:spcBef>
                <a:spcPts val="1200"/>
              </a:spcBef>
              <a:spcAft>
                <a:spcPts val="0"/>
              </a:spcAft>
              <a:buClr>
                <a:schemeClr val="accent1"/>
              </a:buClr>
              <a:buSzPct val="120000"/>
              <a:buFont typeface="Arial" panose="020B0604020202020204" pitchFamily="34" charset="0"/>
              <a:buChar char="›"/>
              <a:tabLst/>
            </a:pPr>
            <a:r>
              <a:rPr lang="de-DE" sz="2000" kern="0" dirty="0">
                <a:latin typeface="+mj-lt"/>
                <a:ea typeface="Source Sans Pro" panose="020B0503030403020204" pitchFamily="34" charset="0"/>
                <a:cs typeface="Verdana" pitchFamily="34" charset="0"/>
              </a:rPr>
              <a:t>Add </a:t>
            </a:r>
            <a:r>
              <a:rPr lang="de-DE" sz="2000" kern="0" dirty="0" err="1">
                <a:latin typeface="+mj-lt"/>
                <a:ea typeface="Source Sans Pro" panose="020B0503030403020204" pitchFamily="34" charset="0"/>
                <a:cs typeface="Verdana" pitchFamily="34" charset="0"/>
              </a:rPr>
              <a:t>what</a:t>
            </a:r>
            <a:r>
              <a:rPr lang="de-DE" sz="2000" kern="0" dirty="0">
                <a:latin typeface="+mj-lt"/>
                <a:ea typeface="Source Sans Pro" panose="020B0503030403020204" pitchFamily="34" charset="0"/>
                <a:cs typeface="Verdana" pitchFamily="34" charset="0"/>
              </a:rPr>
              <a:t> </a:t>
            </a:r>
            <a:r>
              <a:rPr lang="de-DE" sz="2000" kern="0" dirty="0" err="1">
                <a:latin typeface="+mj-lt"/>
                <a:ea typeface="Source Sans Pro" panose="020B0503030403020204" pitchFamily="34" charset="0"/>
                <a:cs typeface="Verdana" pitchFamily="34" charset="0"/>
              </a:rPr>
              <a:t>the</a:t>
            </a:r>
            <a:r>
              <a:rPr lang="de-DE" sz="2000" kern="0" dirty="0">
                <a:latin typeface="+mj-lt"/>
                <a:ea typeface="Source Sans Pro" panose="020B0503030403020204" pitchFamily="34" charset="0"/>
                <a:cs typeface="Verdana" pitchFamily="34" charset="0"/>
              </a:rPr>
              <a:t> </a:t>
            </a:r>
            <a:r>
              <a:rPr lang="de-DE" sz="2000" kern="0" dirty="0" err="1">
                <a:latin typeface="+mj-lt"/>
                <a:ea typeface="Source Sans Pro" panose="020B0503030403020204" pitchFamily="34" charset="0"/>
                <a:cs typeface="Verdana" pitchFamily="34" charset="0"/>
              </a:rPr>
              <a:t>learner</a:t>
            </a:r>
            <a:r>
              <a:rPr lang="de-DE" sz="2000" kern="0" dirty="0">
                <a:latin typeface="+mj-lt"/>
                <a:ea typeface="Source Sans Pro" panose="020B0503030403020204" pitchFamily="34" charset="0"/>
                <a:cs typeface="Verdana" pitchFamily="34" charset="0"/>
              </a:rPr>
              <a:t> will </a:t>
            </a:r>
            <a:r>
              <a:rPr lang="de-DE" sz="2000" kern="0" dirty="0" err="1">
                <a:latin typeface="+mj-lt"/>
                <a:ea typeface="Source Sans Pro" panose="020B0503030403020204" pitchFamily="34" charset="0"/>
                <a:cs typeface="Verdana" pitchFamily="34" charset="0"/>
              </a:rPr>
              <a:t>know</a:t>
            </a:r>
            <a:r>
              <a:rPr lang="de-DE" sz="2000" kern="0" dirty="0">
                <a:latin typeface="+mj-lt"/>
                <a:ea typeface="Source Sans Pro" panose="020B0503030403020204" pitchFamily="34" charset="0"/>
                <a:cs typeface="Verdana" pitchFamily="34" charset="0"/>
              </a:rPr>
              <a:t> (Use </a:t>
            </a:r>
            <a:r>
              <a:rPr lang="de-DE" sz="2000" kern="0" dirty="0" err="1">
                <a:latin typeface="+mj-lt"/>
                <a:ea typeface="Source Sans Pro" panose="020B0503030403020204" pitchFamily="34" charset="0"/>
                <a:cs typeface="Verdana" pitchFamily="34" charset="0"/>
              </a:rPr>
              <a:t>this</a:t>
            </a:r>
            <a:r>
              <a:rPr lang="de-DE" sz="2000" kern="0" dirty="0">
                <a:latin typeface="+mj-lt"/>
                <a:ea typeface="Source Sans Pro" panose="020B0503030403020204" pitchFamily="34" charset="0"/>
                <a:cs typeface="Verdana" pitchFamily="34" charset="0"/>
              </a:rPr>
              <a:t> </a:t>
            </a:r>
            <a:r>
              <a:rPr lang="de-DE" sz="2000" kern="0" dirty="0" err="1">
                <a:latin typeface="+mj-lt"/>
                <a:ea typeface="Source Sans Pro" panose="020B0503030403020204" pitchFamily="34" charset="0"/>
                <a:cs typeface="Verdana" pitchFamily="34" charset="0"/>
              </a:rPr>
              <a:t>slide</a:t>
            </a:r>
            <a:r>
              <a:rPr lang="de-DE" sz="2000" kern="0" dirty="0">
                <a:latin typeface="+mj-lt"/>
                <a:ea typeface="Source Sans Pro" panose="020B0503030403020204" pitchFamily="34" charset="0"/>
                <a:cs typeface="Verdana" pitchFamily="34" charset="0"/>
              </a:rPr>
              <a:t> </a:t>
            </a:r>
            <a:r>
              <a:rPr lang="de-DE" sz="2000" kern="0" dirty="0" err="1">
                <a:latin typeface="+mj-lt"/>
                <a:ea typeface="Source Sans Pro" panose="020B0503030403020204" pitchFamily="34" charset="0"/>
                <a:cs typeface="Verdana" pitchFamily="34" charset="0"/>
              </a:rPr>
              <a:t>only</a:t>
            </a:r>
            <a:r>
              <a:rPr lang="de-DE" sz="2000" kern="0" dirty="0">
                <a:latin typeface="+mj-lt"/>
                <a:ea typeface="Source Sans Pro" panose="020B0503030403020204" pitchFamily="34" charset="0"/>
                <a:cs typeface="Verdana" pitchFamily="34" charset="0"/>
              </a:rPr>
              <a:t> </a:t>
            </a:r>
            <a:r>
              <a:rPr lang="de-DE" sz="2000" kern="0" dirty="0" err="1">
                <a:latin typeface="+mj-lt"/>
                <a:ea typeface="Source Sans Pro" panose="020B0503030403020204" pitchFamily="34" charset="0"/>
                <a:cs typeface="Verdana" pitchFamily="34" charset="0"/>
              </a:rPr>
              <a:t>if</a:t>
            </a:r>
            <a:r>
              <a:rPr lang="de-DE" sz="2000" kern="0" dirty="0">
                <a:latin typeface="+mj-lt"/>
                <a:ea typeface="Source Sans Pro" panose="020B0503030403020204" pitchFamily="34" charset="0"/>
                <a:cs typeface="Verdana" pitchFamily="34" charset="0"/>
              </a:rPr>
              <a:t> </a:t>
            </a:r>
            <a:r>
              <a:rPr lang="de-DE" sz="2000" kern="0" dirty="0" err="1">
                <a:latin typeface="+mj-lt"/>
                <a:ea typeface="Source Sans Pro" panose="020B0503030403020204" pitchFamily="34" charset="0"/>
                <a:cs typeface="Verdana" pitchFamily="34" charset="0"/>
              </a:rPr>
              <a:t>there</a:t>
            </a:r>
            <a:r>
              <a:rPr lang="de-DE" sz="2000" kern="0" dirty="0">
                <a:latin typeface="+mj-lt"/>
                <a:ea typeface="Source Sans Pro" panose="020B0503030403020204" pitchFamily="34" charset="0"/>
                <a:cs typeface="Verdana" pitchFamily="34" charset="0"/>
              </a:rPr>
              <a:t> </a:t>
            </a:r>
            <a:r>
              <a:rPr lang="de-DE" sz="2000" kern="0" dirty="0" err="1">
                <a:latin typeface="+mj-lt"/>
                <a:ea typeface="Source Sans Pro" panose="020B0503030403020204" pitchFamily="34" charset="0"/>
                <a:cs typeface="Verdana" pitchFamily="34" charset="0"/>
              </a:rPr>
              <a:t>is</a:t>
            </a:r>
            <a:r>
              <a:rPr lang="de-DE" sz="2000" kern="0" dirty="0">
                <a:latin typeface="+mj-lt"/>
                <a:ea typeface="Source Sans Pro" panose="020B0503030403020204" pitchFamily="34" charset="0"/>
                <a:cs typeface="Verdana" pitchFamily="34" charset="0"/>
              </a:rPr>
              <a:t> </a:t>
            </a:r>
            <a:r>
              <a:rPr lang="de-DE" sz="2000" kern="0" dirty="0" err="1">
                <a:latin typeface="+mj-lt"/>
                <a:ea typeface="Source Sans Pro" panose="020B0503030403020204" pitchFamily="34" charset="0"/>
                <a:cs typeface="Verdana" pitchFamily="34" charset="0"/>
              </a:rPr>
              <a:t>no</a:t>
            </a:r>
            <a:r>
              <a:rPr lang="de-DE" sz="2000" kern="0" dirty="0">
                <a:latin typeface="+mj-lt"/>
                <a:ea typeface="Source Sans Pro" panose="020B0503030403020204" pitchFamily="34" charset="0"/>
                <a:cs typeface="Verdana" pitchFamily="34" charset="0"/>
              </a:rPr>
              <a:t> </a:t>
            </a:r>
            <a:r>
              <a:rPr lang="de-DE" sz="2000" kern="0" dirty="0" err="1">
                <a:latin typeface="+mj-lt"/>
                <a:ea typeface="Source Sans Pro" panose="020B0503030403020204" pitchFamily="34" charset="0"/>
                <a:cs typeface="Verdana" pitchFamily="34" charset="0"/>
              </a:rPr>
              <a:t>intro</a:t>
            </a:r>
            <a:r>
              <a:rPr lang="de-DE" sz="2000" kern="0" dirty="0">
                <a:latin typeface="+mj-lt"/>
                <a:ea typeface="Source Sans Pro" panose="020B0503030403020204" pitchFamily="34" charset="0"/>
                <a:cs typeface="Verdana" pitchFamily="34" charset="0"/>
              </a:rPr>
              <a:t> </a:t>
            </a:r>
            <a:r>
              <a:rPr lang="de-DE" sz="2000" kern="0" dirty="0" err="1">
                <a:latin typeface="+mj-lt"/>
                <a:ea typeface="Source Sans Pro" panose="020B0503030403020204" pitchFamily="34" charset="0"/>
                <a:cs typeface="Verdana" pitchFamily="34" charset="0"/>
              </a:rPr>
              <a:t>video</a:t>
            </a:r>
            <a:r>
              <a:rPr lang="de-DE" sz="2000" kern="0" dirty="0">
                <a:latin typeface="+mj-lt"/>
                <a:ea typeface="Source Sans Pro" panose="020B0503030403020204" pitchFamily="34" charset="0"/>
                <a:cs typeface="Verdana" pitchFamily="34" charset="0"/>
              </a:rPr>
              <a:t>)</a:t>
            </a:r>
          </a:p>
          <a:p>
            <a:pPr lvl="4"/>
            <a:endParaRPr lang="en-US" dirty="0"/>
          </a:p>
        </p:txBody>
      </p:sp>
    </p:spTree>
    <p:custDataLst>
      <p:tags r:id="rId1"/>
    </p:custDataLst>
    <p:extLst>
      <p:ext uri="{BB962C8B-B14F-4D97-AF65-F5344CB8AC3E}">
        <p14:creationId xmlns:p14="http://schemas.microsoft.com/office/powerpoint/2010/main" val="864084151"/>
      </p:ext>
    </p:extLst>
  </p:cSld>
  <p:clrMapOvr>
    <a:masterClrMapping/>
  </p:clrMapOvr>
  <p:extLst mod="1">
    <p:ext uri="{DCECCB84-F9BA-43D5-87BE-67443E8EF086}">
      <p15:sldGuideLst xmlns:p15="http://schemas.microsoft.com/office/powerpoint/2012/main">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verview_V1">
    <p:bg>
      <p:bgPr>
        <a:solidFill>
          <a:schemeClr val="bg1"/>
        </a:solidFill>
        <a:effectLst/>
      </p:bgPr>
    </p:bg>
    <p:spTree>
      <p:nvGrpSpPr>
        <p:cNvPr id="1" name=""/>
        <p:cNvGrpSpPr/>
        <p:nvPr/>
      </p:nvGrpSpPr>
      <p:grpSpPr>
        <a:xfrm>
          <a:off x="0" y="0"/>
          <a:ext cx="0" cy="0"/>
          <a:chOff x="0" y="0"/>
          <a:chExt cx="0" cy="0"/>
        </a:xfrm>
      </p:grpSpPr>
      <p:sp>
        <p:nvSpPr>
          <p:cNvPr id="37" name="IFXSHAPE">
            <a:extLst>
              <a:ext uri="{FF2B5EF4-FFF2-40B4-BE49-F238E27FC236}">
                <a16:creationId xmlns:a16="http://schemas.microsoft.com/office/drawing/2014/main" id="{133FA802-CC90-451B-8801-F07D9F8A9F59}"/>
              </a:ext>
            </a:extLst>
          </p:cNvPr>
          <p:cNvSpPr>
            <a:spLocks noGrp="1"/>
          </p:cNvSpPr>
          <p:nvPr userDrawn="1">
            <p:ph type="title" hasCustomPrompt="1"/>
          </p:nvPr>
        </p:nvSpPr>
        <p:spPr>
          <a:xfrm>
            <a:off x="335360" y="188720"/>
            <a:ext cx="9631680" cy="720000"/>
          </a:xfrm>
        </p:spPr>
        <p:txBody>
          <a:bodyPr/>
          <a:lstStyle>
            <a:lvl1pPr>
              <a:defRPr sz="3200"/>
            </a:lvl1pPr>
          </a:lstStyle>
          <a:p>
            <a:r>
              <a:rPr lang="en-US" dirty="0"/>
              <a:t>Type title (e.g. Target applications)</a:t>
            </a:r>
          </a:p>
        </p:txBody>
      </p:sp>
      <p:cxnSp>
        <p:nvCxnSpPr>
          <p:cNvPr id="38" name="Straight Connector 37">
            <a:extLst>
              <a:ext uri="{FF2B5EF4-FFF2-40B4-BE49-F238E27FC236}">
                <a16:creationId xmlns:a16="http://schemas.microsoft.com/office/drawing/2014/main" id="{3FE6494C-8607-43A4-9297-701D9CA41B45}"/>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
        <p:nvSpPr>
          <p:cNvPr id="8" name="IFXSHAPE">
            <a:extLst>
              <a:ext uri="{FF2B5EF4-FFF2-40B4-BE49-F238E27FC236}">
                <a16:creationId xmlns:a16="http://schemas.microsoft.com/office/drawing/2014/main" id="{5D57F2C9-7A89-4645-9980-F1D690566BA5}"/>
              </a:ext>
            </a:extLst>
          </p:cNvPr>
          <p:cNvSpPr>
            <a:spLocks noGrp="1"/>
          </p:cNvSpPr>
          <p:nvPr>
            <p:ph type="pic" sz="quarter" idx="19" hasCustomPrompt="1"/>
          </p:nvPr>
        </p:nvSpPr>
        <p:spPr>
          <a:xfrm>
            <a:off x="335360" y="2526754"/>
            <a:ext cx="1803796" cy="1800845"/>
          </a:xfrm>
        </p:spPr>
        <p:txBody>
          <a:bodyPr/>
          <a:lstStyle>
            <a:lvl1pPr>
              <a:defRPr/>
            </a:lvl1pPr>
          </a:lstStyle>
          <a:p>
            <a:r>
              <a:rPr lang="en-US" dirty="0"/>
              <a:t>Click to add icon</a:t>
            </a:r>
          </a:p>
        </p:txBody>
      </p:sp>
      <p:sp>
        <p:nvSpPr>
          <p:cNvPr id="14" name="IFXSHAPE">
            <a:extLst>
              <a:ext uri="{FF2B5EF4-FFF2-40B4-BE49-F238E27FC236}">
                <a16:creationId xmlns:a16="http://schemas.microsoft.com/office/drawing/2014/main" id="{A7EE9C04-B4CD-45D1-BB9C-11BABDE52C16}"/>
              </a:ext>
            </a:extLst>
          </p:cNvPr>
          <p:cNvSpPr>
            <a:spLocks noGrp="1"/>
          </p:cNvSpPr>
          <p:nvPr>
            <p:ph type="pic" sz="quarter" idx="20" hasCustomPrompt="1"/>
          </p:nvPr>
        </p:nvSpPr>
        <p:spPr>
          <a:xfrm>
            <a:off x="10052844" y="2526754"/>
            <a:ext cx="1803796" cy="1800845"/>
          </a:xfrm>
        </p:spPr>
        <p:txBody>
          <a:bodyPr/>
          <a:lstStyle>
            <a:lvl1pPr marL="288000" marR="0" indent="-288000" algn="l" defTabSz="914400" rtl="0" eaLnBrk="1" fontAlgn="base" latinLnBrk="0" hangingPunct="1">
              <a:lnSpc>
                <a:spcPct val="100000"/>
              </a:lnSpc>
              <a:spcBef>
                <a:spcPts val="0"/>
              </a:spcBef>
              <a:spcAft>
                <a:spcPts val="0"/>
              </a:spcAft>
              <a:buClr>
                <a:schemeClr val="accent1"/>
              </a:buClr>
              <a:buSzPct val="100000"/>
              <a:buFont typeface="Arial" panose="020B0604020202020204" pitchFamily="34" charset="0"/>
              <a:buChar char="›"/>
              <a:tabLst/>
              <a:defRPr/>
            </a:lvl1pPr>
          </a:lstStyle>
          <a:p>
            <a:pPr marL="288000" marR="0" lvl="0" indent="-288000" algn="l" defTabSz="914400" rtl="0" eaLnBrk="1" fontAlgn="base" latinLnBrk="0" hangingPunct="1">
              <a:lnSpc>
                <a:spcPct val="100000"/>
              </a:lnSpc>
              <a:spcBef>
                <a:spcPts val="0"/>
              </a:spcBef>
              <a:spcAft>
                <a:spcPts val="0"/>
              </a:spcAft>
              <a:buClr>
                <a:schemeClr val="accent1"/>
              </a:buClr>
              <a:buSzPct val="100000"/>
              <a:buFont typeface="Arial" panose="020B0604020202020204" pitchFamily="34" charset="0"/>
              <a:buChar char="›"/>
              <a:tabLst/>
              <a:defRPr/>
            </a:pPr>
            <a:r>
              <a:rPr lang="en-US" dirty="0"/>
              <a:t>Click to add icon</a:t>
            </a:r>
          </a:p>
          <a:p>
            <a:endParaRPr lang="en-US" dirty="0"/>
          </a:p>
        </p:txBody>
      </p:sp>
      <p:sp>
        <p:nvSpPr>
          <p:cNvPr id="15" name="IFXSHAPE">
            <a:extLst>
              <a:ext uri="{FF2B5EF4-FFF2-40B4-BE49-F238E27FC236}">
                <a16:creationId xmlns:a16="http://schemas.microsoft.com/office/drawing/2014/main" id="{08A749AA-EF31-4A64-A2BC-93BF13D102BF}"/>
              </a:ext>
            </a:extLst>
          </p:cNvPr>
          <p:cNvSpPr>
            <a:spLocks noGrp="1"/>
          </p:cNvSpPr>
          <p:nvPr>
            <p:ph type="pic" sz="quarter" idx="21" hasCustomPrompt="1"/>
          </p:nvPr>
        </p:nvSpPr>
        <p:spPr>
          <a:xfrm>
            <a:off x="5194102" y="2526754"/>
            <a:ext cx="1803796" cy="1800845"/>
          </a:xfrm>
        </p:spPr>
        <p:txBody>
          <a:bodyPr/>
          <a:lstStyle>
            <a:lvl1pPr marL="288000" marR="0" indent="-288000" algn="l" defTabSz="914400" rtl="0" eaLnBrk="1" fontAlgn="base" latinLnBrk="0" hangingPunct="1">
              <a:lnSpc>
                <a:spcPct val="100000"/>
              </a:lnSpc>
              <a:spcBef>
                <a:spcPts val="0"/>
              </a:spcBef>
              <a:spcAft>
                <a:spcPts val="0"/>
              </a:spcAft>
              <a:buClr>
                <a:schemeClr val="accent1"/>
              </a:buClr>
              <a:buSzPct val="100000"/>
              <a:buFont typeface="Arial" panose="020B0604020202020204" pitchFamily="34" charset="0"/>
              <a:buChar char="›"/>
              <a:tabLst/>
              <a:defRPr/>
            </a:lvl1pPr>
          </a:lstStyle>
          <a:p>
            <a:r>
              <a:rPr lang="en-US" dirty="0"/>
              <a:t>Click to add icon</a:t>
            </a:r>
          </a:p>
        </p:txBody>
      </p:sp>
      <p:sp>
        <p:nvSpPr>
          <p:cNvPr id="16" name="IFXSHAPE">
            <a:extLst>
              <a:ext uri="{FF2B5EF4-FFF2-40B4-BE49-F238E27FC236}">
                <a16:creationId xmlns:a16="http://schemas.microsoft.com/office/drawing/2014/main" id="{86DEA740-9B31-43BB-81AE-1F5ED802A26E}"/>
              </a:ext>
            </a:extLst>
          </p:cNvPr>
          <p:cNvSpPr>
            <a:spLocks noGrp="1"/>
          </p:cNvSpPr>
          <p:nvPr>
            <p:ph type="pic" sz="quarter" idx="22" hasCustomPrompt="1"/>
          </p:nvPr>
        </p:nvSpPr>
        <p:spPr>
          <a:xfrm>
            <a:off x="7650113" y="2526754"/>
            <a:ext cx="1803796" cy="1800845"/>
          </a:xfrm>
        </p:spPr>
        <p:txBody>
          <a:bodyPr/>
          <a:lstStyle>
            <a:lvl1pPr>
              <a:defRPr/>
            </a:lvl1pPr>
          </a:lstStyle>
          <a:p>
            <a:r>
              <a:rPr lang="en-US" dirty="0"/>
              <a:t>Click to add icon</a:t>
            </a:r>
          </a:p>
        </p:txBody>
      </p:sp>
      <p:sp>
        <p:nvSpPr>
          <p:cNvPr id="17" name="IFXSHAPE">
            <a:extLst>
              <a:ext uri="{FF2B5EF4-FFF2-40B4-BE49-F238E27FC236}">
                <a16:creationId xmlns:a16="http://schemas.microsoft.com/office/drawing/2014/main" id="{6855EA29-BCB4-4F38-9F08-46C5577C25FB}"/>
              </a:ext>
            </a:extLst>
          </p:cNvPr>
          <p:cNvSpPr>
            <a:spLocks noGrp="1"/>
          </p:cNvSpPr>
          <p:nvPr>
            <p:ph type="pic" sz="quarter" idx="23" hasCustomPrompt="1"/>
          </p:nvPr>
        </p:nvSpPr>
        <p:spPr>
          <a:xfrm>
            <a:off x="2764731" y="2526754"/>
            <a:ext cx="1803796" cy="1800845"/>
          </a:xfrm>
        </p:spPr>
        <p:txBody>
          <a:bodyPr/>
          <a:lstStyle>
            <a:lvl1pPr>
              <a:defRPr/>
            </a:lvl1pPr>
          </a:lstStyle>
          <a:p>
            <a:r>
              <a:rPr lang="en-US" dirty="0"/>
              <a:t>Click to add icon</a:t>
            </a:r>
          </a:p>
        </p:txBody>
      </p:sp>
    </p:spTree>
    <p:custDataLst>
      <p:tags r:id="rId1"/>
    </p:custDataLst>
    <p:extLst>
      <p:ext uri="{BB962C8B-B14F-4D97-AF65-F5344CB8AC3E}">
        <p14:creationId xmlns:p14="http://schemas.microsoft.com/office/powerpoint/2010/main" val="3477756738"/>
      </p:ext>
    </p:extLst>
  </p:cSld>
  <p:clrMapOvr>
    <a:masterClrMapping/>
  </p:clrMapOvr>
  <p:extLst mod="1">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verview_V2">
    <p:bg>
      <p:bgPr>
        <a:solidFill>
          <a:schemeClr val="bg1"/>
        </a:solidFill>
        <a:effectLst/>
      </p:bgPr>
    </p:bg>
    <p:spTree>
      <p:nvGrpSpPr>
        <p:cNvPr id="1" name=""/>
        <p:cNvGrpSpPr/>
        <p:nvPr/>
      </p:nvGrpSpPr>
      <p:grpSpPr>
        <a:xfrm>
          <a:off x="0" y="0"/>
          <a:ext cx="0" cy="0"/>
          <a:chOff x="0" y="0"/>
          <a:chExt cx="0" cy="0"/>
        </a:xfrm>
      </p:grpSpPr>
      <p:sp>
        <p:nvSpPr>
          <p:cNvPr id="37" name="IFXSHAPE">
            <a:extLst>
              <a:ext uri="{FF2B5EF4-FFF2-40B4-BE49-F238E27FC236}">
                <a16:creationId xmlns:a16="http://schemas.microsoft.com/office/drawing/2014/main" id="{133FA802-CC90-451B-8801-F07D9F8A9F59}"/>
              </a:ext>
            </a:extLst>
          </p:cNvPr>
          <p:cNvSpPr>
            <a:spLocks noGrp="1"/>
          </p:cNvSpPr>
          <p:nvPr userDrawn="1">
            <p:ph type="title" hasCustomPrompt="1"/>
          </p:nvPr>
        </p:nvSpPr>
        <p:spPr>
          <a:xfrm>
            <a:off x="335360" y="188720"/>
            <a:ext cx="9631680" cy="720000"/>
          </a:xfrm>
        </p:spPr>
        <p:txBody>
          <a:bodyPr/>
          <a:lstStyle>
            <a:lvl1pPr>
              <a:defRPr sz="3200"/>
            </a:lvl1pPr>
          </a:lstStyle>
          <a:p>
            <a:r>
              <a:rPr lang="en-US" dirty="0"/>
              <a:t>Type title (e.g. Target applications)</a:t>
            </a:r>
          </a:p>
        </p:txBody>
      </p:sp>
      <p:cxnSp>
        <p:nvCxnSpPr>
          <p:cNvPr id="38" name="Straight Connector 37">
            <a:extLst>
              <a:ext uri="{FF2B5EF4-FFF2-40B4-BE49-F238E27FC236}">
                <a16:creationId xmlns:a16="http://schemas.microsoft.com/office/drawing/2014/main" id="{3FE6494C-8607-43A4-9297-701D9CA41B45}"/>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
        <p:nvSpPr>
          <p:cNvPr id="8" name="IFXSHAPE">
            <a:extLst>
              <a:ext uri="{FF2B5EF4-FFF2-40B4-BE49-F238E27FC236}">
                <a16:creationId xmlns:a16="http://schemas.microsoft.com/office/drawing/2014/main" id="{5D57F2C9-7A89-4645-9980-F1D690566BA5}"/>
              </a:ext>
            </a:extLst>
          </p:cNvPr>
          <p:cNvSpPr>
            <a:spLocks noGrp="1"/>
          </p:cNvSpPr>
          <p:nvPr>
            <p:ph type="pic" sz="quarter" idx="19" hasCustomPrompt="1"/>
          </p:nvPr>
        </p:nvSpPr>
        <p:spPr>
          <a:xfrm>
            <a:off x="4765414" y="2857954"/>
            <a:ext cx="2661171" cy="1860959"/>
          </a:xfrm>
        </p:spPr>
        <p:txBody>
          <a:bodyPr>
            <a:normAutofit/>
          </a:bodyPr>
          <a:lstStyle>
            <a:lvl1pPr>
              <a:defRPr sz="1400"/>
            </a:lvl1pPr>
          </a:lstStyle>
          <a:p>
            <a:r>
              <a:rPr lang="en-US" dirty="0"/>
              <a:t>Click to add picture of technology</a:t>
            </a:r>
          </a:p>
        </p:txBody>
      </p:sp>
      <p:sp>
        <p:nvSpPr>
          <p:cNvPr id="4" name="IFXSHAPE">
            <a:extLst>
              <a:ext uri="{FF2B5EF4-FFF2-40B4-BE49-F238E27FC236}">
                <a16:creationId xmlns:a16="http://schemas.microsoft.com/office/drawing/2014/main" id="{391A480D-515B-42CA-AD5D-113E574D040D}"/>
              </a:ext>
            </a:extLst>
          </p:cNvPr>
          <p:cNvSpPr>
            <a:spLocks noGrp="1"/>
          </p:cNvSpPr>
          <p:nvPr>
            <p:ph type="pic" sz="quarter" idx="20"/>
          </p:nvPr>
        </p:nvSpPr>
        <p:spPr>
          <a:xfrm>
            <a:off x="3431706" y="4859480"/>
            <a:ext cx="1008063" cy="927100"/>
          </a:xfrm>
        </p:spPr>
        <p:txBody>
          <a:bodyPr>
            <a:normAutofit/>
          </a:bodyPr>
          <a:lstStyle>
            <a:lvl1pPr>
              <a:defRPr sz="1000"/>
            </a:lvl1pPr>
          </a:lstStyle>
          <a:p>
            <a:r>
              <a:rPr lang="en-US"/>
              <a:t>Click icon to add picture</a:t>
            </a:r>
          </a:p>
        </p:txBody>
      </p:sp>
      <p:sp>
        <p:nvSpPr>
          <p:cNvPr id="24" name="IFXSHAPE">
            <a:extLst>
              <a:ext uri="{FF2B5EF4-FFF2-40B4-BE49-F238E27FC236}">
                <a16:creationId xmlns:a16="http://schemas.microsoft.com/office/drawing/2014/main" id="{837F40D2-F7AC-4AFE-94B8-E570DA4CDDCE}"/>
              </a:ext>
            </a:extLst>
          </p:cNvPr>
          <p:cNvSpPr>
            <a:spLocks noGrp="1"/>
          </p:cNvSpPr>
          <p:nvPr>
            <p:ph type="pic" sz="quarter" idx="21"/>
          </p:nvPr>
        </p:nvSpPr>
        <p:spPr>
          <a:xfrm>
            <a:off x="3431704" y="1781175"/>
            <a:ext cx="1008063" cy="927100"/>
          </a:xfrm>
        </p:spPr>
        <p:txBody>
          <a:bodyPr>
            <a:normAutofit/>
          </a:bodyPr>
          <a:lstStyle>
            <a:lvl1pPr>
              <a:defRPr sz="1000"/>
            </a:lvl1pPr>
          </a:lstStyle>
          <a:p>
            <a:r>
              <a:rPr lang="en-US"/>
              <a:t>Click icon to add picture</a:t>
            </a:r>
            <a:endParaRPr lang="en-US" dirty="0"/>
          </a:p>
        </p:txBody>
      </p:sp>
      <p:sp>
        <p:nvSpPr>
          <p:cNvPr id="25" name="IFXSHAPE">
            <a:extLst>
              <a:ext uri="{FF2B5EF4-FFF2-40B4-BE49-F238E27FC236}">
                <a16:creationId xmlns:a16="http://schemas.microsoft.com/office/drawing/2014/main" id="{5CD3E62C-E152-4554-91FA-E354D57F382E}"/>
              </a:ext>
            </a:extLst>
          </p:cNvPr>
          <p:cNvSpPr>
            <a:spLocks noGrp="1"/>
          </p:cNvSpPr>
          <p:nvPr>
            <p:ph type="pic" sz="quarter" idx="22"/>
          </p:nvPr>
        </p:nvSpPr>
        <p:spPr>
          <a:xfrm>
            <a:off x="7752232" y="4868863"/>
            <a:ext cx="1008063" cy="927100"/>
          </a:xfrm>
        </p:spPr>
        <p:txBody>
          <a:bodyPr>
            <a:normAutofit/>
          </a:bodyPr>
          <a:lstStyle>
            <a:lvl1pPr>
              <a:defRPr sz="1000"/>
            </a:lvl1pPr>
          </a:lstStyle>
          <a:p>
            <a:r>
              <a:rPr lang="en-US"/>
              <a:t>Click icon to add picture</a:t>
            </a:r>
          </a:p>
        </p:txBody>
      </p:sp>
      <p:sp>
        <p:nvSpPr>
          <p:cNvPr id="26" name="IFXSHAPE">
            <a:extLst>
              <a:ext uri="{FF2B5EF4-FFF2-40B4-BE49-F238E27FC236}">
                <a16:creationId xmlns:a16="http://schemas.microsoft.com/office/drawing/2014/main" id="{1902E630-1AF9-4561-8E54-9894571C361C}"/>
              </a:ext>
            </a:extLst>
          </p:cNvPr>
          <p:cNvSpPr>
            <a:spLocks noGrp="1"/>
          </p:cNvSpPr>
          <p:nvPr>
            <p:ph type="pic" sz="quarter" idx="23"/>
          </p:nvPr>
        </p:nvSpPr>
        <p:spPr>
          <a:xfrm>
            <a:off x="7752232" y="1785575"/>
            <a:ext cx="1008063" cy="927100"/>
          </a:xfrm>
        </p:spPr>
        <p:txBody>
          <a:bodyPr>
            <a:normAutofit/>
          </a:bodyPr>
          <a:lstStyle>
            <a:lvl1pPr>
              <a:defRPr sz="1000"/>
            </a:lvl1pPr>
          </a:lstStyle>
          <a:p>
            <a:r>
              <a:rPr lang="en-US"/>
              <a:t>Click icon to add picture</a:t>
            </a:r>
          </a:p>
        </p:txBody>
      </p:sp>
      <p:sp>
        <p:nvSpPr>
          <p:cNvPr id="27" name="IFXSHAPE">
            <a:extLst>
              <a:ext uri="{FF2B5EF4-FFF2-40B4-BE49-F238E27FC236}">
                <a16:creationId xmlns:a16="http://schemas.microsoft.com/office/drawing/2014/main" id="{933C3BAF-E18A-4663-9341-D834B7003571}"/>
              </a:ext>
            </a:extLst>
          </p:cNvPr>
          <p:cNvSpPr>
            <a:spLocks noGrp="1"/>
          </p:cNvSpPr>
          <p:nvPr>
            <p:ph type="pic" sz="quarter" idx="24"/>
          </p:nvPr>
        </p:nvSpPr>
        <p:spPr>
          <a:xfrm>
            <a:off x="5627897" y="5231675"/>
            <a:ext cx="1008063" cy="927100"/>
          </a:xfrm>
        </p:spPr>
        <p:txBody>
          <a:bodyPr>
            <a:normAutofit/>
          </a:bodyPr>
          <a:lstStyle>
            <a:lvl1pPr>
              <a:defRPr sz="1000"/>
            </a:lvl1pPr>
          </a:lstStyle>
          <a:p>
            <a:r>
              <a:rPr lang="en-US"/>
              <a:t>Click icon to add picture</a:t>
            </a:r>
          </a:p>
        </p:txBody>
      </p:sp>
      <p:sp>
        <p:nvSpPr>
          <p:cNvPr id="28" name="IFXSHAPE">
            <a:extLst>
              <a:ext uri="{FF2B5EF4-FFF2-40B4-BE49-F238E27FC236}">
                <a16:creationId xmlns:a16="http://schemas.microsoft.com/office/drawing/2014/main" id="{383CA2DF-97FB-4AE2-AAA6-9BB75365FF1D}"/>
              </a:ext>
            </a:extLst>
          </p:cNvPr>
          <p:cNvSpPr>
            <a:spLocks noGrp="1"/>
          </p:cNvSpPr>
          <p:nvPr>
            <p:ph type="pic" sz="quarter" idx="25"/>
          </p:nvPr>
        </p:nvSpPr>
        <p:spPr>
          <a:xfrm>
            <a:off x="5627897" y="1349849"/>
            <a:ext cx="1008063" cy="927100"/>
          </a:xfrm>
        </p:spPr>
        <p:txBody>
          <a:bodyPr>
            <a:normAutofit/>
          </a:bodyPr>
          <a:lstStyle>
            <a:lvl1pPr>
              <a:defRPr sz="1000"/>
            </a:lvl1pPr>
          </a:lstStyle>
          <a:p>
            <a:r>
              <a:rPr lang="en-US"/>
              <a:t>Click icon to add picture</a:t>
            </a:r>
          </a:p>
        </p:txBody>
      </p:sp>
    </p:spTree>
    <p:custDataLst>
      <p:tags r:id="rId1"/>
    </p:custDataLst>
    <p:extLst>
      <p:ext uri="{BB962C8B-B14F-4D97-AF65-F5344CB8AC3E}">
        <p14:creationId xmlns:p14="http://schemas.microsoft.com/office/powerpoint/2010/main" val="3328493880"/>
      </p:ext>
    </p:extLst>
  </p:cSld>
  <p:clrMapOvr>
    <a:masterClrMapping/>
  </p:clrMapOvr>
  <p:extLst mod="1">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verview_V3">
    <p:bg>
      <p:bgPr>
        <a:solidFill>
          <a:schemeClr val="bg1"/>
        </a:solidFill>
        <a:effectLst/>
      </p:bgPr>
    </p:bg>
    <p:spTree>
      <p:nvGrpSpPr>
        <p:cNvPr id="1" name=""/>
        <p:cNvGrpSpPr/>
        <p:nvPr/>
      </p:nvGrpSpPr>
      <p:grpSpPr>
        <a:xfrm>
          <a:off x="0" y="0"/>
          <a:ext cx="0" cy="0"/>
          <a:chOff x="0" y="0"/>
          <a:chExt cx="0" cy="0"/>
        </a:xfrm>
      </p:grpSpPr>
      <p:sp>
        <p:nvSpPr>
          <p:cNvPr id="58" name="IFXSHAPE">
            <a:extLst>
              <a:ext uri="{FF2B5EF4-FFF2-40B4-BE49-F238E27FC236}">
                <a16:creationId xmlns:a16="http://schemas.microsoft.com/office/drawing/2014/main" id="{F2A82EAC-B8DC-44D6-9B7F-69AA0BB25AA6}"/>
              </a:ext>
            </a:extLst>
          </p:cNvPr>
          <p:cNvSpPr>
            <a:spLocks noGrp="1"/>
          </p:cNvSpPr>
          <p:nvPr>
            <p:ph type="body" sz="quarter" idx="19" hasCustomPrompt="1"/>
          </p:nvPr>
        </p:nvSpPr>
        <p:spPr>
          <a:xfrm>
            <a:off x="7457605" y="4440383"/>
            <a:ext cx="3981859" cy="1111020"/>
          </a:xfrm>
          <a:solidFill>
            <a:schemeClr val="bg1">
              <a:alpha val="80000"/>
            </a:schemeClr>
          </a:solidFill>
          <a:ln>
            <a:solidFill>
              <a:schemeClr val="accent4"/>
            </a:solidFill>
          </a:ln>
        </p:spPr>
        <p:txBody>
          <a:bodyPr anchor="ctr"/>
          <a:lstStyle>
            <a:lvl1pPr marL="0" indent="0" algn="ctr">
              <a:buNone/>
              <a:defRPr>
                <a:solidFill>
                  <a:schemeClr val="tx1"/>
                </a:solidFill>
              </a:defRPr>
            </a:lvl1pPr>
          </a:lstStyle>
          <a:p>
            <a:pPr lvl="0"/>
            <a:r>
              <a:rPr lang="en-US" dirty="0"/>
              <a:t>Type text</a:t>
            </a:r>
          </a:p>
        </p:txBody>
      </p:sp>
      <p:sp>
        <p:nvSpPr>
          <p:cNvPr id="59" name="IFXSHAPE">
            <a:extLst>
              <a:ext uri="{FF2B5EF4-FFF2-40B4-BE49-F238E27FC236}">
                <a16:creationId xmlns:a16="http://schemas.microsoft.com/office/drawing/2014/main" id="{699A6329-3D1E-449D-85FB-D6C415BBB6F2}"/>
              </a:ext>
            </a:extLst>
          </p:cNvPr>
          <p:cNvSpPr>
            <a:spLocks noGrp="1"/>
          </p:cNvSpPr>
          <p:nvPr>
            <p:ph type="body" sz="quarter" idx="20" hasCustomPrompt="1"/>
          </p:nvPr>
        </p:nvSpPr>
        <p:spPr>
          <a:xfrm>
            <a:off x="7828664" y="3214081"/>
            <a:ext cx="3610800" cy="1111020"/>
          </a:xfrm>
          <a:solidFill>
            <a:schemeClr val="bg1">
              <a:alpha val="80000"/>
            </a:schemeClr>
          </a:solidFill>
          <a:ln>
            <a:solidFill>
              <a:schemeClr val="accent4"/>
            </a:solidFill>
          </a:ln>
        </p:spPr>
        <p:txBody>
          <a:bodyPr anchor="ctr"/>
          <a:lstStyle>
            <a:lvl1pPr marL="0" indent="0" algn="ctr">
              <a:buNone/>
              <a:defRPr>
                <a:solidFill>
                  <a:schemeClr val="tx1"/>
                </a:solidFill>
              </a:defRPr>
            </a:lvl1pPr>
          </a:lstStyle>
          <a:p>
            <a:pPr lvl="0"/>
            <a:r>
              <a:rPr lang="en-US" dirty="0"/>
              <a:t>Type text</a:t>
            </a:r>
          </a:p>
        </p:txBody>
      </p:sp>
      <p:sp>
        <p:nvSpPr>
          <p:cNvPr id="60" name="IFXSHAPE">
            <a:extLst>
              <a:ext uri="{FF2B5EF4-FFF2-40B4-BE49-F238E27FC236}">
                <a16:creationId xmlns:a16="http://schemas.microsoft.com/office/drawing/2014/main" id="{5B7F981F-ECA5-4A3F-A9A5-5B52682FF892}"/>
              </a:ext>
            </a:extLst>
          </p:cNvPr>
          <p:cNvSpPr>
            <a:spLocks noGrp="1"/>
          </p:cNvSpPr>
          <p:nvPr>
            <p:ph type="body" sz="quarter" idx="21" hasCustomPrompt="1"/>
          </p:nvPr>
        </p:nvSpPr>
        <p:spPr>
          <a:xfrm>
            <a:off x="7457605" y="1990450"/>
            <a:ext cx="3981859" cy="1111020"/>
          </a:xfrm>
          <a:solidFill>
            <a:schemeClr val="bg1">
              <a:alpha val="80000"/>
            </a:schemeClr>
          </a:solidFill>
          <a:ln>
            <a:solidFill>
              <a:schemeClr val="accent4"/>
            </a:solidFill>
          </a:ln>
        </p:spPr>
        <p:txBody>
          <a:bodyPr anchor="ctr"/>
          <a:lstStyle>
            <a:lvl1pPr marL="0" indent="0" algn="ctr">
              <a:buNone/>
              <a:defRPr>
                <a:solidFill>
                  <a:schemeClr val="tx1"/>
                </a:solidFill>
              </a:defRPr>
            </a:lvl1pPr>
          </a:lstStyle>
          <a:p>
            <a:pPr lvl="0"/>
            <a:r>
              <a:rPr lang="en-US" dirty="0"/>
              <a:t>Type text</a:t>
            </a:r>
          </a:p>
        </p:txBody>
      </p:sp>
      <p:sp>
        <p:nvSpPr>
          <p:cNvPr id="56" name="IFXSHAPE">
            <a:extLst>
              <a:ext uri="{FF2B5EF4-FFF2-40B4-BE49-F238E27FC236}">
                <a16:creationId xmlns:a16="http://schemas.microsoft.com/office/drawing/2014/main" id="{CD59672E-1A2F-4BEF-A117-29C0FD8F6B88}"/>
              </a:ext>
            </a:extLst>
          </p:cNvPr>
          <p:cNvSpPr>
            <a:spLocks noGrp="1"/>
          </p:cNvSpPr>
          <p:nvPr>
            <p:ph type="body" sz="quarter" idx="17" hasCustomPrompt="1"/>
          </p:nvPr>
        </p:nvSpPr>
        <p:spPr>
          <a:xfrm>
            <a:off x="674049" y="4440383"/>
            <a:ext cx="3981859" cy="1111020"/>
          </a:xfrm>
          <a:solidFill>
            <a:schemeClr val="bg1">
              <a:alpha val="80000"/>
            </a:schemeClr>
          </a:solidFill>
          <a:ln>
            <a:solidFill>
              <a:schemeClr val="accent4"/>
            </a:solidFill>
          </a:ln>
        </p:spPr>
        <p:txBody>
          <a:bodyPr anchor="ctr"/>
          <a:lstStyle>
            <a:lvl1pPr marL="0" indent="0" algn="ctr">
              <a:buNone/>
              <a:defRPr>
                <a:solidFill>
                  <a:schemeClr val="tx1"/>
                </a:solidFill>
              </a:defRPr>
            </a:lvl1pPr>
          </a:lstStyle>
          <a:p>
            <a:pPr lvl="0"/>
            <a:r>
              <a:rPr lang="en-US" dirty="0"/>
              <a:t>Type text</a:t>
            </a:r>
          </a:p>
        </p:txBody>
      </p:sp>
      <p:sp>
        <p:nvSpPr>
          <p:cNvPr id="57" name="IFXSHAPE">
            <a:extLst>
              <a:ext uri="{FF2B5EF4-FFF2-40B4-BE49-F238E27FC236}">
                <a16:creationId xmlns:a16="http://schemas.microsoft.com/office/drawing/2014/main" id="{D40CB0F5-8CEE-4A2B-988F-2B98C78D5F5B}"/>
              </a:ext>
            </a:extLst>
          </p:cNvPr>
          <p:cNvSpPr>
            <a:spLocks noGrp="1"/>
          </p:cNvSpPr>
          <p:nvPr>
            <p:ph type="body" sz="quarter" idx="18" hasCustomPrompt="1"/>
          </p:nvPr>
        </p:nvSpPr>
        <p:spPr>
          <a:xfrm>
            <a:off x="674050" y="3214081"/>
            <a:ext cx="3610344" cy="1111020"/>
          </a:xfrm>
          <a:solidFill>
            <a:schemeClr val="bg1">
              <a:alpha val="80000"/>
            </a:schemeClr>
          </a:solidFill>
          <a:ln>
            <a:solidFill>
              <a:schemeClr val="accent4"/>
            </a:solidFill>
          </a:ln>
        </p:spPr>
        <p:txBody>
          <a:bodyPr anchor="ctr"/>
          <a:lstStyle>
            <a:lvl1pPr marL="0" indent="0" algn="ctr">
              <a:buNone/>
              <a:defRPr>
                <a:solidFill>
                  <a:schemeClr val="tx1"/>
                </a:solidFill>
              </a:defRPr>
            </a:lvl1pPr>
          </a:lstStyle>
          <a:p>
            <a:pPr lvl="0"/>
            <a:r>
              <a:rPr lang="en-US" dirty="0"/>
              <a:t>Type text</a:t>
            </a:r>
          </a:p>
        </p:txBody>
      </p:sp>
      <p:sp>
        <p:nvSpPr>
          <p:cNvPr id="11" name="IFXSHAPE">
            <a:extLst>
              <a:ext uri="{FF2B5EF4-FFF2-40B4-BE49-F238E27FC236}">
                <a16:creationId xmlns:a16="http://schemas.microsoft.com/office/drawing/2014/main" id="{2FE535A8-EFB3-4219-A0D5-FD23897105F2}"/>
              </a:ext>
            </a:extLst>
          </p:cNvPr>
          <p:cNvSpPr>
            <a:spLocks noGrp="1"/>
          </p:cNvSpPr>
          <p:nvPr>
            <p:ph type="body" sz="quarter" idx="11" hasCustomPrompt="1"/>
          </p:nvPr>
        </p:nvSpPr>
        <p:spPr>
          <a:xfrm>
            <a:off x="674049" y="1990450"/>
            <a:ext cx="3981859" cy="1111020"/>
          </a:xfrm>
          <a:solidFill>
            <a:schemeClr val="bg1">
              <a:alpha val="80000"/>
            </a:schemeClr>
          </a:solidFill>
          <a:ln>
            <a:solidFill>
              <a:schemeClr val="accent4"/>
            </a:solidFill>
          </a:ln>
        </p:spPr>
        <p:txBody>
          <a:bodyPr anchor="ctr"/>
          <a:lstStyle>
            <a:lvl1pPr marL="0" indent="0" algn="ctr">
              <a:buNone/>
              <a:defRPr>
                <a:solidFill>
                  <a:schemeClr val="tx1"/>
                </a:solidFill>
              </a:defRPr>
            </a:lvl1pPr>
          </a:lstStyle>
          <a:p>
            <a:pPr lvl="0"/>
            <a:r>
              <a:rPr lang="en-US" dirty="0"/>
              <a:t>Type text</a:t>
            </a:r>
          </a:p>
        </p:txBody>
      </p:sp>
      <p:cxnSp>
        <p:nvCxnSpPr>
          <p:cNvPr id="38" name="Straight Connector 37">
            <a:extLst>
              <a:ext uri="{FF2B5EF4-FFF2-40B4-BE49-F238E27FC236}">
                <a16:creationId xmlns:a16="http://schemas.microsoft.com/office/drawing/2014/main" id="{3FE6494C-8607-43A4-9297-701D9CA41B45}"/>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
        <p:nvSpPr>
          <p:cNvPr id="15" name="object 12">
            <a:extLst>
              <a:ext uri="{FF2B5EF4-FFF2-40B4-BE49-F238E27FC236}">
                <a16:creationId xmlns:a16="http://schemas.microsoft.com/office/drawing/2014/main" id="{DA412668-3168-4E29-8CF9-DBCFF74CFBC7}"/>
              </a:ext>
            </a:extLst>
          </p:cNvPr>
          <p:cNvSpPr/>
          <p:nvPr userDrawn="1"/>
        </p:nvSpPr>
        <p:spPr>
          <a:xfrm>
            <a:off x="5012309" y="2708275"/>
            <a:ext cx="2167381" cy="2160588"/>
          </a:xfrm>
          <a:custGeom>
            <a:avLst/>
            <a:gdLst/>
            <a:ahLst/>
            <a:cxnLst/>
            <a:rect l="l" t="t" r="r" b="b"/>
            <a:pathLst>
              <a:path w="2417445" h="2417445">
                <a:moveTo>
                  <a:pt x="2417432" y="1208722"/>
                </a:moveTo>
                <a:lnTo>
                  <a:pt x="2416472" y="1257336"/>
                </a:lnTo>
                <a:lnTo>
                  <a:pt x="2413617" y="1305462"/>
                </a:lnTo>
                <a:lnTo>
                  <a:pt x="2408902" y="1353065"/>
                </a:lnTo>
                <a:lnTo>
                  <a:pt x="2402364" y="1400109"/>
                </a:lnTo>
                <a:lnTo>
                  <a:pt x="2394039" y="1446557"/>
                </a:lnTo>
                <a:lnTo>
                  <a:pt x="2383964" y="1492373"/>
                </a:lnTo>
                <a:lnTo>
                  <a:pt x="2372173" y="1537522"/>
                </a:lnTo>
                <a:lnTo>
                  <a:pt x="2358703" y="1581967"/>
                </a:lnTo>
                <a:lnTo>
                  <a:pt x="2343590" y="1625672"/>
                </a:lnTo>
                <a:lnTo>
                  <a:pt x="2326871" y="1668601"/>
                </a:lnTo>
                <a:lnTo>
                  <a:pt x="2308582" y="1710718"/>
                </a:lnTo>
                <a:lnTo>
                  <a:pt x="2288758" y="1751986"/>
                </a:lnTo>
                <a:lnTo>
                  <a:pt x="2267436" y="1792370"/>
                </a:lnTo>
                <a:lnTo>
                  <a:pt x="2244652" y="1831833"/>
                </a:lnTo>
                <a:lnTo>
                  <a:pt x="2220441" y="1870340"/>
                </a:lnTo>
                <a:lnTo>
                  <a:pt x="2194841" y="1907854"/>
                </a:lnTo>
                <a:lnTo>
                  <a:pt x="2167887" y="1944340"/>
                </a:lnTo>
                <a:lnTo>
                  <a:pt x="2139615" y="1979760"/>
                </a:lnTo>
                <a:lnTo>
                  <a:pt x="2110061" y="2014079"/>
                </a:lnTo>
                <a:lnTo>
                  <a:pt x="2079262" y="2047261"/>
                </a:lnTo>
                <a:lnTo>
                  <a:pt x="2047253" y="2079270"/>
                </a:lnTo>
                <a:lnTo>
                  <a:pt x="2014072" y="2110069"/>
                </a:lnTo>
                <a:lnTo>
                  <a:pt x="1979753" y="2139623"/>
                </a:lnTo>
                <a:lnTo>
                  <a:pt x="1944332" y="2167895"/>
                </a:lnTo>
                <a:lnTo>
                  <a:pt x="1907847" y="2194850"/>
                </a:lnTo>
                <a:lnTo>
                  <a:pt x="1870333" y="2220451"/>
                </a:lnTo>
                <a:lnTo>
                  <a:pt x="1831826" y="2244661"/>
                </a:lnTo>
                <a:lnTo>
                  <a:pt x="1792363" y="2267446"/>
                </a:lnTo>
                <a:lnTo>
                  <a:pt x="1751979" y="2288768"/>
                </a:lnTo>
                <a:lnTo>
                  <a:pt x="1710710" y="2308593"/>
                </a:lnTo>
                <a:lnTo>
                  <a:pt x="1668593" y="2326882"/>
                </a:lnTo>
                <a:lnTo>
                  <a:pt x="1625664" y="2343602"/>
                </a:lnTo>
                <a:lnTo>
                  <a:pt x="1581959" y="2358714"/>
                </a:lnTo>
                <a:lnTo>
                  <a:pt x="1537514" y="2372184"/>
                </a:lnTo>
                <a:lnTo>
                  <a:pt x="1492365" y="2383976"/>
                </a:lnTo>
                <a:lnTo>
                  <a:pt x="1446548" y="2394052"/>
                </a:lnTo>
                <a:lnTo>
                  <a:pt x="1400099" y="2402377"/>
                </a:lnTo>
                <a:lnTo>
                  <a:pt x="1353055" y="2408915"/>
                </a:lnTo>
                <a:lnTo>
                  <a:pt x="1305451" y="2413629"/>
                </a:lnTo>
                <a:lnTo>
                  <a:pt x="1257324" y="2416485"/>
                </a:lnTo>
                <a:lnTo>
                  <a:pt x="1208709" y="2417445"/>
                </a:lnTo>
                <a:lnTo>
                  <a:pt x="1160096" y="2416485"/>
                </a:lnTo>
                <a:lnTo>
                  <a:pt x="1111969" y="2413629"/>
                </a:lnTo>
                <a:lnTo>
                  <a:pt x="1064366" y="2408915"/>
                </a:lnTo>
                <a:lnTo>
                  <a:pt x="1017323" y="2402377"/>
                </a:lnTo>
                <a:lnTo>
                  <a:pt x="970875" y="2394052"/>
                </a:lnTo>
                <a:lnTo>
                  <a:pt x="925059" y="2383976"/>
                </a:lnTo>
                <a:lnTo>
                  <a:pt x="879910" y="2372184"/>
                </a:lnTo>
                <a:lnTo>
                  <a:pt x="835466" y="2358714"/>
                </a:lnTo>
                <a:lnTo>
                  <a:pt x="791761" y="2343602"/>
                </a:lnTo>
                <a:lnTo>
                  <a:pt x="748832" y="2326882"/>
                </a:lnTo>
                <a:lnTo>
                  <a:pt x="706716" y="2308593"/>
                </a:lnTo>
                <a:lnTo>
                  <a:pt x="665448" y="2288768"/>
                </a:lnTo>
                <a:lnTo>
                  <a:pt x="625064" y="2267446"/>
                </a:lnTo>
                <a:lnTo>
                  <a:pt x="585601" y="2244661"/>
                </a:lnTo>
                <a:lnTo>
                  <a:pt x="547095" y="2220451"/>
                </a:lnTo>
                <a:lnTo>
                  <a:pt x="509581" y="2194850"/>
                </a:lnTo>
                <a:lnTo>
                  <a:pt x="473096" y="2167895"/>
                </a:lnTo>
                <a:lnTo>
                  <a:pt x="437677" y="2139623"/>
                </a:lnTo>
                <a:lnTo>
                  <a:pt x="403358" y="2110069"/>
                </a:lnTo>
                <a:lnTo>
                  <a:pt x="370176" y="2079270"/>
                </a:lnTo>
                <a:lnTo>
                  <a:pt x="338168" y="2047261"/>
                </a:lnTo>
                <a:lnTo>
                  <a:pt x="307369" y="2014079"/>
                </a:lnTo>
                <a:lnTo>
                  <a:pt x="277816" y="1979760"/>
                </a:lnTo>
                <a:lnTo>
                  <a:pt x="249544" y="1944340"/>
                </a:lnTo>
                <a:lnTo>
                  <a:pt x="222590" y="1907854"/>
                </a:lnTo>
                <a:lnTo>
                  <a:pt x="196990" y="1870340"/>
                </a:lnTo>
                <a:lnTo>
                  <a:pt x="172779" y="1831833"/>
                </a:lnTo>
                <a:lnTo>
                  <a:pt x="149995" y="1792370"/>
                </a:lnTo>
                <a:lnTo>
                  <a:pt x="128673" y="1751986"/>
                </a:lnTo>
                <a:lnTo>
                  <a:pt x="108849" y="1710718"/>
                </a:lnTo>
                <a:lnTo>
                  <a:pt x="90560" y="1668601"/>
                </a:lnTo>
                <a:lnTo>
                  <a:pt x="73841" y="1625672"/>
                </a:lnTo>
                <a:lnTo>
                  <a:pt x="58728" y="1581967"/>
                </a:lnTo>
                <a:lnTo>
                  <a:pt x="45259" y="1537522"/>
                </a:lnTo>
                <a:lnTo>
                  <a:pt x="33468" y="1492373"/>
                </a:lnTo>
                <a:lnTo>
                  <a:pt x="23392" y="1446557"/>
                </a:lnTo>
                <a:lnTo>
                  <a:pt x="15067" y="1400109"/>
                </a:lnTo>
                <a:lnTo>
                  <a:pt x="8529" y="1353065"/>
                </a:lnTo>
                <a:lnTo>
                  <a:pt x="3814" y="1305462"/>
                </a:lnTo>
                <a:lnTo>
                  <a:pt x="959" y="1257336"/>
                </a:lnTo>
                <a:lnTo>
                  <a:pt x="0" y="1208722"/>
                </a:lnTo>
                <a:lnTo>
                  <a:pt x="959" y="1160108"/>
                </a:lnTo>
                <a:lnTo>
                  <a:pt x="3814" y="1111980"/>
                </a:lnTo>
                <a:lnTo>
                  <a:pt x="8529" y="1064377"/>
                </a:lnTo>
                <a:lnTo>
                  <a:pt x="15067" y="1017332"/>
                </a:lnTo>
                <a:lnTo>
                  <a:pt x="23392" y="970884"/>
                </a:lnTo>
                <a:lnTo>
                  <a:pt x="33468" y="925067"/>
                </a:lnTo>
                <a:lnTo>
                  <a:pt x="45259" y="879917"/>
                </a:lnTo>
                <a:lnTo>
                  <a:pt x="58728" y="835472"/>
                </a:lnTo>
                <a:lnTo>
                  <a:pt x="73841" y="791767"/>
                </a:lnTo>
                <a:lnTo>
                  <a:pt x="90560" y="748838"/>
                </a:lnTo>
                <a:lnTo>
                  <a:pt x="108849" y="706721"/>
                </a:lnTo>
                <a:lnTo>
                  <a:pt x="128673" y="665452"/>
                </a:lnTo>
                <a:lnTo>
                  <a:pt x="149995" y="625068"/>
                </a:lnTo>
                <a:lnTo>
                  <a:pt x="172779" y="585605"/>
                </a:lnTo>
                <a:lnTo>
                  <a:pt x="196990" y="547098"/>
                </a:lnTo>
                <a:lnTo>
                  <a:pt x="222590" y="509584"/>
                </a:lnTo>
                <a:lnTo>
                  <a:pt x="249544" y="473099"/>
                </a:lnTo>
                <a:lnTo>
                  <a:pt x="277816" y="437679"/>
                </a:lnTo>
                <a:lnTo>
                  <a:pt x="307369" y="403360"/>
                </a:lnTo>
                <a:lnTo>
                  <a:pt x="338168" y="370178"/>
                </a:lnTo>
                <a:lnTo>
                  <a:pt x="370176" y="338169"/>
                </a:lnTo>
                <a:lnTo>
                  <a:pt x="403358" y="307370"/>
                </a:lnTo>
                <a:lnTo>
                  <a:pt x="437677" y="277817"/>
                </a:lnTo>
                <a:lnTo>
                  <a:pt x="473096" y="249545"/>
                </a:lnTo>
                <a:lnTo>
                  <a:pt x="509581" y="222590"/>
                </a:lnTo>
                <a:lnTo>
                  <a:pt x="547095" y="196990"/>
                </a:lnTo>
                <a:lnTo>
                  <a:pt x="585601" y="172780"/>
                </a:lnTo>
                <a:lnTo>
                  <a:pt x="625064" y="149995"/>
                </a:lnTo>
                <a:lnTo>
                  <a:pt x="665448" y="128673"/>
                </a:lnTo>
                <a:lnTo>
                  <a:pt x="706716" y="108849"/>
                </a:lnTo>
                <a:lnTo>
                  <a:pt x="748832" y="90560"/>
                </a:lnTo>
                <a:lnTo>
                  <a:pt x="791761" y="73841"/>
                </a:lnTo>
                <a:lnTo>
                  <a:pt x="835466" y="58728"/>
                </a:lnTo>
                <a:lnTo>
                  <a:pt x="879910" y="45259"/>
                </a:lnTo>
                <a:lnTo>
                  <a:pt x="925059" y="33468"/>
                </a:lnTo>
                <a:lnTo>
                  <a:pt x="970875" y="23392"/>
                </a:lnTo>
                <a:lnTo>
                  <a:pt x="1017323" y="15067"/>
                </a:lnTo>
                <a:lnTo>
                  <a:pt x="1064366" y="8529"/>
                </a:lnTo>
                <a:lnTo>
                  <a:pt x="1111969" y="3814"/>
                </a:lnTo>
                <a:lnTo>
                  <a:pt x="1160096" y="959"/>
                </a:lnTo>
                <a:lnTo>
                  <a:pt x="1208709" y="0"/>
                </a:lnTo>
                <a:lnTo>
                  <a:pt x="1257324" y="959"/>
                </a:lnTo>
                <a:lnTo>
                  <a:pt x="1305451" y="3814"/>
                </a:lnTo>
                <a:lnTo>
                  <a:pt x="1353055" y="8529"/>
                </a:lnTo>
                <a:lnTo>
                  <a:pt x="1400099" y="15067"/>
                </a:lnTo>
                <a:lnTo>
                  <a:pt x="1446548" y="23392"/>
                </a:lnTo>
                <a:lnTo>
                  <a:pt x="1492365" y="33468"/>
                </a:lnTo>
                <a:lnTo>
                  <a:pt x="1537514" y="45259"/>
                </a:lnTo>
                <a:lnTo>
                  <a:pt x="1581959" y="58728"/>
                </a:lnTo>
                <a:lnTo>
                  <a:pt x="1625664" y="73841"/>
                </a:lnTo>
                <a:lnTo>
                  <a:pt x="1668593" y="90560"/>
                </a:lnTo>
                <a:lnTo>
                  <a:pt x="1710710" y="108849"/>
                </a:lnTo>
                <a:lnTo>
                  <a:pt x="1751979" y="128673"/>
                </a:lnTo>
                <a:lnTo>
                  <a:pt x="1792363" y="149995"/>
                </a:lnTo>
                <a:lnTo>
                  <a:pt x="1831826" y="172780"/>
                </a:lnTo>
                <a:lnTo>
                  <a:pt x="1870333" y="196990"/>
                </a:lnTo>
                <a:lnTo>
                  <a:pt x="1907847" y="222590"/>
                </a:lnTo>
                <a:lnTo>
                  <a:pt x="1944332" y="249545"/>
                </a:lnTo>
                <a:lnTo>
                  <a:pt x="1979753" y="277817"/>
                </a:lnTo>
                <a:lnTo>
                  <a:pt x="2014072" y="307370"/>
                </a:lnTo>
                <a:lnTo>
                  <a:pt x="2047253" y="338169"/>
                </a:lnTo>
                <a:lnTo>
                  <a:pt x="2079262" y="370178"/>
                </a:lnTo>
                <a:lnTo>
                  <a:pt x="2110061" y="403360"/>
                </a:lnTo>
                <a:lnTo>
                  <a:pt x="2139615" y="437679"/>
                </a:lnTo>
                <a:lnTo>
                  <a:pt x="2167887" y="473099"/>
                </a:lnTo>
                <a:lnTo>
                  <a:pt x="2194841" y="509584"/>
                </a:lnTo>
                <a:lnTo>
                  <a:pt x="2220441" y="547098"/>
                </a:lnTo>
                <a:lnTo>
                  <a:pt x="2244652" y="585605"/>
                </a:lnTo>
                <a:lnTo>
                  <a:pt x="2267436" y="625068"/>
                </a:lnTo>
                <a:lnTo>
                  <a:pt x="2288758" y="665452"/>
                </a:lnTo>
                <a:lnTo>
                  <a:pt x="2308582" y="706721"/>
                </a:lnTo>
                <a:lnTo>
                  <a:pt x="2326871" y="748838"/>
                </a:lnTo>
                <a:lnTo>
                  <a:pt x="2343590" y="791767"/>
                </a:lnTo>
                <a:lnTo>
                  <a:pt x="2358703" y="835472"/>
                </a:lnTo>
                <a:lnTo>
                  <a:pt x="2372173" y="879917"/>
                </a:lnTo>
                <a:lnTo>
                  <a:pt x="2383964" y="925067"/>
                </a:lnTo>
                <a:lnTo>
                  <a:pt x="2394039" y="970884"/>
                </a:lnTo>
                <a:lnTo>
                  <a:pt x="2402364" y="1017332"/>
                </a:lnTo>
                <a:lnTo>
                  <a:pt x="2408902" y="1064377"/>
                </a:lnTo>
                <a:lnTo>
                  <a:pt x="2413617" y="1111980"/>
                </a:lnTo>
                <a:lnTo>
                  <a:pt x="2416472" y="1160108"/>
                </a:lnTo>
                <a:lnTo>
                  <a:pt x="2417432" y="1208722"/>
                </a:lnTo>
                <a:close/>
              </a:path>
            </a:pathLst>
          </a:custGeom>
          <a:solidFill>
            <a:schemeClr val="accent4"/>
          </a:solidFill>
          <a:ln w="25400">
            <a:solidFill>
              <a:schemeClr val="bg2"/>
            </a:solidFill>
          </a:ln>
        </p:spPr>
        <p:txBody>
          <a:bodyPr wrap="square" lIns="0" tIns="0" rIns="0" bIns="0" rtlCol="0">
            <a:noAutofit/>
          </a:bodyPr>
          <a:lstStyle/>
          <a:p>
            <a:pPr defTabSz="685800">
              <a:defRPr/>
            </a:pPr>
            <a:endParaRPr sz="1800">
              <a:solidFill>
                <a:srgbClr val="000000"/>
              </a:solidFill>
              <a:latin typeface="Arial" panose="020B0604020202020204" pitchFamily="34" charset="0"/>
              <a:cs typeface="Arial" panose="020B0604020202020204" pitchFamily="34" charset="0"/>
            </a:endParaRPr>
          </a:p>
        </p:txBody>
      </p:sp>
      <p:sp>
        <p:nvSpPr>
          <p:cNvPr id="16" name="object 13">
            <a:extLst>
              <a:ext uri="{FF2B5EF4-FFF2-40B4-BE49-F238E27FC236}">
                <a16:creationId xmlns:a16="http://schemas.microsoft.com/office/drawing/2014/main" id="{1E5A465E-09DB-41BB-9ACA-A6BC21EAFDCA}"/>
              </a:ext>
            </a:extLst>
          </p:cNvPr>
          <p:cNvSpPr/>
          <p:nvPr userDrawn="1"/>
        </p:nvSpPr>
        <p:spPr>
          <a:xfrm>
            <a:off x="5307799" y="2996952"/>
            <a:ext cx="1576401" cy="1588774"/>
          </a:xfrm>
          <a:custGeom>
            <a:avLst/>
            <a:gdLst/>
            <a:ahLst/>
            <a:cxnLst/>
            <a:rect l="l" t="t" r="r" b="b"/>
            <a:pathLst>
              <a:path w="1849754" h="1849754">
                <a:moveTo>
                  <a:pt x="924864" y="0"/>
                </a:moveTo>
                <a:lnTo>
                  <a:pt x="877272" y="1203"/>
                </a:lnTo>
                <a:lnTo>
                  <a:pt x="830303" y="4774"/>
                </a:lnTo>
                <a:lnTo>
                  <a:pt x="784018" y="10656"/>
                </a:lnTo>
                <a:lnTo>
                  <a:pt x="738474" y="18789"/>
                </a:lnTo>
                <a:lnTo>
                  <a:pt x="693729" y="29116"/>
                </a:lnTo>
                <a:lnTo>
                  <a:pt x="649841" y="41579"/>
                </a:lnTo>
                <a:lnTo>
                  <a:pt x="606868" y="56119"/>
                </a:lnTo>
                <a:lnTo>
                  <a:pt x="564868" y="72679"/>
                </a:lnTo>
                <a:lnTo>
                  <a:pt x="523900" y="91200"/>
                </a:lnTo>
                <a:lnTo>
                  <a:pt x="484022" y="111624"/>
                </a:lnTo>
                <a:lnTo>
                  <a:pt x="445292" y="133894"/>
                </a:lnTo>
                <a:lnTo>
                  <a:pt x="407767" y="157950"/>
                </a:lnTo>
                <a:lnTo>
                  <a:pt x="371506" y="183735"/>
                </a:lnTo>
                <a:lnTo>
                  <a:pt x="336567" y="211191"/>
                </a:lnTo>
                <a:lnTo>
                  <a:pt x="303009" y="240259"/>
                </a:lnTo>
                <a:lnTo>
                  <a:pt x="270889" y="270883"/>
                </a:lnTo>
                <a:lnTo>
                  <a:pt x="240265" y="303002"/>
                </a:lnTo>
                <a:lnTo>
                  <a:pt x="211196" y="336560"/>
                </a:lnTo>
                <a:lnTo>
                  <a:pt x="183740" y="371498"/>
                </a:lnTo>
                <a:lnTo>
                  <a:pt x="157954" y="407758"/>
                </a:lnTo>
                <a:lnTo>
                  <a:pt x="133897" y="445282"/>
                </a:lnTo>
                <a:lnTo>
                  <a:pt x="111627" y="484012"/>
                </a:lnTo>
                <a:lnTo>
                  <a:pt x="91202" y="523890"/>
                </a:lnTo>
                <a:lnTo>
                  <a:pt x="72681" y="564858"/>
                </a:lnTo>
                <a:lnTo>
                  <a:pt x="56121" y="606857"/>
                </a:lnTo>
                <a:lnTo>
                  <a:pt x="41580" y="649829"/>
                </a:lnTo>
                <a:lnTo>
                  <a:pt x="29117" y="693717"/>
                </a:lnTo>
                <a:lnTo>
                  <a:pt x="18790" y="738462"/>
                </a:lnTo>
                <a:lnTo>
                  <a:pt x="10656" y="784006"/>
                </a:lnTo>
                <a:lnTo>
                  <a:pt x="4775" y="830291"/>
                </a:lnTo>
                <a:lnTo>
                  <a:pt x="1203" y="877259"/>
                </a:lnTo>
                <a:lnTo>
                  <a:pt x="0" y="924852"/>
                </a:lnTo>
                <a:lnTo>
                  <a:pt x="1203" y="972444"/>
                </a:lnTo>
                <a:lnTo>
                  <a:pt x="4775" y="1019412"/>
                </a:lnTo>
                <a:lnTo>
                  <a:pt x="10656" y="1065697"/>
                </a:lnTo>
                <a:lnTo>
                  <a:pt x="18790" y="1111241"/>
                </a:lnTo>
                <a:lnTo>
                  <a:pt x="29117" y="1155986"/>
                </a:lnTo>
                <a:lnTo>
                  <a:pt x="41580" y="1199874"/>
                </a:lnTo>
                <a:lnTo>
                  <a:pt x="56121" y="1242847"/>
                </a:lnTo>
                <a:lnTo>
                  <a:pt x="72681" y="1284846"/>
                </a:lnTo>
                <a:lnTo>
                  <a:pt x="91202" y="1325813"/>
                </a:lnTo>
                <a:lnTo>
                  <a:pt x="111627" y="1365691"/>
                </a:lnTo>
                <a:lnTo>
                  <a:pt x="133897" y="1404421"/>
                </a:lnTo>
                <a:lnTo>
                  <a:pt x="157954" y="1441945"/>
                </a:lnTo>
                <a:lnTo>
                  <a:pt x="183740" y="1478205"/>
                </a:lnTo>
                <a:lnTo>
                  <a:pt x="211196" y="1513143"/>
                </a:lnTo>
                <a:lnTo>
                  <a:pt x="240265" y="1546701"/>
                </a:lnTo>
                <a:lnTo>
                  <a:pt x="270889" y="1578821"/>
                </a:lnTo>
                <a:lnTo>
                  <a:pt x="303009" y="1609444"/>
                </a:lnTo>
                <a:lnTo>
                  <a:pt x="336567" y="1638512"/>
                </a:lnTo>
                <a:lnTo>
                  <a:pt x="371506" y="1665968"/>
                </a:lnTo>
                <a:lnTo>
                  <a:pt x="407767" y="1691753"/>
                </a:lnTo>
                <a:lnTo>
                  <a:pt x="445292" y="1715810"/>
                </a:lnTo>
                <a:lnTo>
                  <a:pt x="484022" y="1738079"/>
                </a:lnTo>
                <a:lnTo>
                  <a:pt x="523900" y="1758503"/>
                </a:lnTo>
                <a:lnTo>
                  <a:pt x="564868" y="1777024"/>
                </a:lnTo>
                <a:lnTo>
                  <a:pt x="606868" y="1793584"/>
                </a:lnTo>
                <a:lnTo>
                  <a:pt x="649841" y="1808124"/>
                </a:lnTo>
                <a:lnTo>
                  <a:pt x="693729" y="1820587"/>
                </a:lnTo>
                <a:lnTo>
                  <a:pt x="738474" y="1830914"/>
                </a:lnTo>
                <a:lnTo>
                  <a:pt x="784018" y="1839047"/>
                </a:lnTo>
                <a:lnTo>
                  <a:pt x="830303" y="1844929"/>
                </a:lnTo>
                <a:lnTo>
                  <a:pt x="877272" y="1848500"/>
                </a:lnTo>
                <a:lnTo>
                  <a:pt x="924864" y="1849704"/>
                </a:lnTo>
                <a:lnTo>
                  <a:pt x="972457" y="1848500"/>
                </a:lnTo>
                <a:lnTo>
                  <a:pt x="1019425" y="1844929"/>
                </a:lnTo>
                <a:lnTo>
                  <a:pt x="1065710" y="1839047"/>
                </a:lnTo>
                <a:lnTo>
                  <a:pt x="1111254" y="1830914"/>
                </a:lnTo>
                <a:lnTo>
                  <a:pt x="1155999" y="1820587"/>
                </a:lnTo>
                <a:lnTo>
                  <a:pt x="1199887" y="1808124"/>
                </a:lnTo>
                <a:lnTo>
                  <a:pt x="1242859" y="1793584"/>
                </a:lnTo>
                <a:lnTo>
                  <a:pt x="1284858" y="1777024"/>
                </a:lnTo>
                <a:lnTo>
                  <a:pt x="1325826" y="1758503"/>
                </a:lnTo>
                <a:lnTo>
                  <a:pt x="1365704" y="1738079"/>
                </a:lnTo>
                <a:lnTo>
                  <a:pt x="1404434" y="1715810"/>
                </a:lnTo>
                <a:lnTo>
                  <a:pt x="1441958" y="1691753"/>
                </a:lnTo>
                <a:lnTo>
                  <a:pt x="1478218" y="1665968"/>
                </a:lnTo>
                <a:lnTo>
                  <a:pt x="1513156" y="1638512"/>
                </a:lnTo>
                <a:lnTo>
                  <a:pt x="1546714" y="1609444"/>
                </a:lnTo>
                <a:lnTo>
                  <a:pt x="1578833" y="1578821"/>
                </a:lnTo>
                <a:lnTo>
                  <a:pt x="1609456" y="1546701"/>
                </a:lnTo>
                <a:lnTo>
                  <a:pt x="1638525" y="1513143"/>
                </a:lnTo>
                <a:lnTo>
                  <a:pt x="1665981" y="1478205"/>
                </a:lnTo>
                <a:lnTo>
                  <a:pt x="1691766" y="1441945"/>
                </a:lnTo>
                <a:lnTo>
                  <a:pt x="1715822" y="1404421"/>
                </a:lnTo>
                <a:lnTo>
                  <a:pt x="1738092" y="1365691"/>
                </a:lnTo>
                <a:lnTo>
                  <a:pt x="1758516" y="1325813"/>
                </a:lnTo>
                <a:lnTo>
                  <a:pt x="1777037" y="1284846"/>
                </a:lnTo>
                <a:lnTo>
                  <a:pt x="1793597" y="1242847"/>
                </a:lnTo>
                <a:lnTo>
                  <a:pt x="1808137" y="1199874"/>
                </a:lnTo>
                <a:lnTo>
                  <a:pt x="1820600" y="1155986"/>
                </a:lnTo>
                <a:lnTo>
                  <a:pt x="1830927" y="1111241"/>
                </a:lnTo>
                <a:lnTo>
                  <a:pt x="1839060" y="1065697"/>
                </a:lnTo>
                <a:lnTo>
                  <a:pt x="1844941" y="1019412"/>
                </a:lnTo>
                <a:lnTo>
                  <a:pt x="1848513" y="972444"/>
                </a:lnTo>
                <a:lnTo>
                  <a:pt x="1849716" y="924852"/>
                </a:lnTo>
                <a:lnTo>
                  <a:pt x="1848513" y="877259"/>
                </a:lnTo>
                <a:lnTo>
                  <a:pt x="1844941" y="830291"/>
                </a:lnTo>
                <a:lnTo>
                  <a:pt x="1839060" y="784006"/>
                </a:lnTo>
                <a:lnTo>
                  <a:pt x="1830927" y="738462"/>
                </a:lnTo>
                <a:lnTo>
                  <a:pt x="1820600" y="693717"/>
                </a:lnTo>
                <a:lnTo>
                  <a:pt x="1808137" y="649829"/>
                </a:lnTo>
                <a:lnTo>
                  <a:pt x="1793597" y="606857"/>
                </a:lnTo>
                <a:lnTo>
                  <a:pt x="1777037" y="564858"/>
                </a:lnTo>
                <a:lnTo>
                  <a:pt x="1758516" y="523890"/>
                </a:lnTo>
                <a:lnTo>
                  <a:pt x="1738092" y="484012"/>
                </a:lnTo>
                <a:lnTo>
                  <a:pt x="1715822" y="445282"/>
                </a:lnTo>
                <a:lnTo>
                  <a:pt x="1691766" y="407758"/>
                </a:lnTo>
                <a:lnTo>
                  <a:pt x="1665981" y="371498"/>
                </a:lnTo>
                <a:lnTo>
                  <a:pt x="1638525" y="336560"/>
                </a:lnTo>
                <a:lnTo>
                  <a:pt x="1609456" y="303002"/>
                </a:lnTo>
                <a:lnTo>
                  <a:pt x="1578833" y="270883"/>
                </a:lnTo>
                <a:lnTo>
                  <a:pt x="1546714" y="240259"/>
                </a:lnTo>
                <a:lnTo>
                  <a:pt x="1513156" y="211191"/>
                </a:lnTo>
                <a:lnTo>
                  <a:pt x="1478218" y="183735"/>
                </a:lnTo>
                <a:lnTo>
                  <a:pt x="1441958" y="157950"/>
                </a:lnTo>
                <a:lnTo>
                  <a:pt x="1404434" y="133894"/>
                </a:lnTo>
                <a:lnTo>
                  <a:pt x="1365704" y="111624"/>
                </a:lnTo>
                <a:lnTo>
                  <a:pt x="1325826" y="91200"/>
                </a:lnTo>
                <a:lnTo>
                  <a:pt x="1284858" y="72679"/>
                </a:lnTo>
                <a:lnTo>
                  <a:pt x="1242859" y="56119"/>
                </a:lnTo>
                <a:lnTo>
                  <a:pt x="1199887" y="41579"/>
                </a:lnTo>
                <a:lnTo>
                  <a:pt x="1155999" y="29116"/>
                </a:lnTo>
                <a:lnTo>
                  <a:pt x="1111254" y="18789"/>
                </a:lnTo>
                <a:lnTo>
                  <a:pt x="1065710" y="10656"/>
                </a:lnTo>
                <a:lnTo>
                  <a:pt x="1019425" y="4774"/>
                </a:lnTo>
                <a:lnTo>
                  <a:pt x="972457" y="1203"/>
                </a:lnTo>
                <a:lnTo>
                  <a:pt x="924864" y="0"/>
                </a:lnTo>
                <a:close/>
              </a:path>
            </a:pathLst>
          </a:custGeom>
          <a:solidFill>
            <a:schemeClr val="bg1"/>
          </a:solidFill>
        </p:spPr>
        <p:txBody>
          <a:bodyPr wrap="square" lIns="0" tIns="0" rIns="0" bIns="0" rtlCol="0" anchor="ctr" anchorCtr="0"/>
          <a:lstStyle/>
          <a:p>
            <a:pPr algn="ctr" defTabSz="685800">
              <a:defRPr/>
            </a:pPr>
            <a:endParaRPr lang="de-DE" sz="1600" b="1" dirty="0">
              <a:latin typeface="Source Sans Pro" panose="020B0503030403020204" pitchFamily="34" charset="0"/>
              <a:ea typeface="Source Sans Pro" panose="020B0503030403020204" pitchFamily="34" charset="0"/>
              <a:cs typeface="Arial" panose="020B0604020202020204" pitchFamily="34" charset="0"/>
            </a:endParaRPr>
          </a:p>
        </p:txBody>
      </p:sp>
      <p:sp>
        <p:nvSpPr>
          <p:cNvPr id="9" name="IFXSHAPE">
            <a:extLst>
              <a:ext uri="{FF2B5EF4-FFF2-40B4-BE49-F238E27FC236}">
                <a16:creationId xmlns:a16="http://schemas.microsoft.com/office/drawing/2014/main" id="{292C98EA-0003-4885-B34A-602979A6FB9E}"/>
              </a:ext>
            </a:extLst>
          </p:cNvPr>
          <p:cNvSpPr>
            <a:spLocks noGrp="1"/>
          </p:cNvSpPr>
          <p:nvPr>
            <p:ph type="body" sz="quarter" idx="10" hasCustomPrompt="1"/>
          </p:nvPr>
        </p:nvSpPr>
        <p:spPr>
          <a:xfrm>
            <a:off x="5307013" y="2997200"/>
            <a:ext cx="1577975" cy="1589088"/>
          </a:xfrm>
        </p:spPr>
        <p:txBody>
          <a:bodyPr anchor="ctr"/>
          <a:lstStyle>
            <a:lvl1pPr marL="0" indent="0" algn="ctr">
              <a:buNone/>
              <a:defRPr>
                <a:solidFill>
                  <a:schemeClr val="accent4"/>
                </a:solidFill>
              </a:defRPr>
            </a:lvl1pPr>
          </a:lstStyle>
          <a:p>
            <a:pPr lvl="0"/>
            <a:r>
              <a:rPr lang="en-US" dirty="0"/>
              <a:t>Type headline</a:t>
            </a:r>
          </a:p>
        </p:txBody>
      </p:sp>
      <p:sp>
        <p:nvSpPr>
          <p:cNvPr id="17" name="IFXSHAPE">
            <a:extLst>
              <a:ext uri="{FF2B5EF4-FFF2-40B4-BE49-F238E27FC236}">
                <a16:creationId xmlns:a16="http://schemas.microsoft.com/office/drawing/2014/main" id="{4357992D-DAC3-444F-9EC7-910BF65FD9B8}"/>
              </a:ext>
            </a:extLst>
          </p:cNvPr>
          <p:cNvSpPr>
            <a:spLocks noGrp="1"/>
          </p:cNvSpPr>
          <p:nvPr>
            <p:ph type="title" hasCustomPrompt="1"/>
          </p:nvPr>
        </p:nvSpPr>
        <p:spPr>
          <a:xfrm>
            <a:off x="335360" y="188720"/>
            <a:ext cx="9631680" cy="720000"/>
          </a:xfrm>
        </p:spPr>
        <p:txBody>
          <a:bodyPr/>
          <a:lstStyle>
            <a:lvl1pPr>
              <a:defRPr sz="3200"/>
            </a:lvl1pPr>
          </a:lstStyle>
          <a:p>
            <a:r>
              <a:rPr lang="en-US" dirty="0"/>
              <a:t>Type title (e.g. Target applications)</a:t>
            </a:r>
          </a:p>
        </p:txBody>
      </p:sp>
    </p:spTree>
    <p:custDataLst>
      <p:tags r:id="rId1"/>
    </p:custDataLst>
    <p:extLst>
      <p:ext uri="{BB962C8B-B14F-4D97-AF65-F5344CB8AC3E}">
        <p14:creationId xmlns:p14="http://schemas.microsoft.com/office/powerpoint/2010/main" val="2601127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extLst mod="1">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verview_V4">
    <p:spTree>
      <p:nvGrpSpPr>
        <p:cNvPr id="1" name=""/>
        <p:cNvGrpSpPr/>
        <p:nvPr/>
      </p:nvGrpSpPr>
      <p:grpSpPr>
        <a:xfrm>
          <a:off x="0" y="0"/>
          <a:ext cx="0" cy="0"/>
          <a:chOff x="0" y="0"/>
          <a:chExt cx="0" cy="0"/>
        </a:xfrm>
      </p:grpSpPr>
      <p:sp>
        <p:nvSpPr>
          <p:cNvPr id="4" name="IFXSHAPE">
            <a:extLst>
              <a:ext uri="{FF2B5EF4-FFF2-40B4-BE49-F238E27FC236}">
                <a16:creationId xmlns:a16="http://schemas.microsoft.com/office/drawing/2014/main" id="{28D414E1-FFC9-4576-B44E-03093884CB40}"/>
              </a:ext>
            </a:extLst>
          </p:cNvPr>
          <p:cNvSpPr>
            <a:spLocks noGrp="1"/>
          </p:cNvSpPr>
          <p:nvPr>
            <p:ph type="pic" sz="quarter" idx="15"/>
          </p:nvPr>
        </p:nvSpPr>
        <p:spPr>
          <a:xfrm>
            <a:off x="3935412" y="1950986"/>
            <a:ext cx="4321175" cy="3673475"/>
          </a:xfrm>
        </p:spPr>
        <p:txBody>
          <a:bodyPr/>
          <a:lstStyle/>
          <a:p>
            <a:r>
              <a:rPr lang="en-US"/>
              <a:t>Click icon to add picture</a:t>
            </a:r>
            <a:endParaRPr lang="en-US" dirty="0"/>
          </a:p>
        </p:txBody>
      </p:sp>
      <p:sp>
        <p:nvSpPr>
          <p:cNvPr id="13" name="IFXSHAPE">
            <a:extLst>
              <a:ext uri="{FF2B5EF4-FFF2-40B4-BE49-F238E27FC236}">
                <a16:creationId xmlns:a16="http://schemas.microsoft.com/office/drawing/2014/main" id="{F16F4D7A-6EFE-4F3A-9343-E59B8BB0B625}"/>
              </a:ext>
            </a:extLst>
          </p:cNvPr>
          <p:cNvSpPr>
            <a:spLocks noGrp="1"/>
          </p:cNvSpPr>
          <p:nvPr>
            <p:ph type="title" hasCustomPrompt="1"/>
          </p:nvPr>
        </p:nvSpPr>
        <p:spPr>
          <a:xfrm>
            <a:off x="335360" y="188720"/>
            <a:ext cx="9631680" cy="720000"/>
          </a:xfrm>
          <a:prstGeom prst="rect">
            <a:avLst/>
          </a:prstGeom>
        </p:spPr>
        <p:txBody>
          <a:bodyPr/>
          <a:lstStyle>
            <a:lvl1pPr>
              <a:defRPr sz="3200"/>
            </a:lvl1pPr>
          </a:lstStyle>
          <a:p>
            <a:r>
              <a:rPr lang="en-US" dirty="0"/>
              <a:t>Type title</a:t>
            </a:r>
          </a:p>
        </p:txBody>
      </p:sp>
      <p:cxnSp>
        <p:nvCxnSpPr>
          <p:cNvPr id="14" name="Straight Connector 13">
            <a:extLst>
              <a:ext uri="{FF2B5EF4-FFF2-40B4-BE49-F238E27FC236}">
                <a16:creationId xmlns:a16="http://schemas.microsoft.com/office/drawing/2014/main" id="{B9273AC6-CB52-420A-902D-F3363A7836CD}"/>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5381260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isting_V1">
    <p:spTree>
      <p:nvGrpSpPr>
        <p:cNvPr id="1" name=""/>
        <p:cNvGrpSpPr/>
        <p:nvPr/>
      </p:nvGrpSpPr>
      <p:grpSpPr>
        <a:xfrm>
          <a:off x="0" y="0"/>
          <a:ext cx="0" cy="0"/>
          <a:chOff x="0" y="0"/>
          <a:chExt cx="0" cy="0"/>
        </a:xfrm>
      </p:grpSpPr>
      <p:sp>
        <p:nvSpPr>
          <p:cNvPr id="22" name="IFXSHAPE">
            <a:extLst>
              <a:ext uri="{FF2B5EF4-FFF2-40B4-BE49-F238E27FC236}">
                <a16:creationId xmlns:a16="http://schemas.microsoft.com/office/drawing/2014/main" id="{47946008-6B2B-4D03-BD81-EC4FE243FDF4}"/>
              </a:ext>
            </a:extLst>
          </p:cNvPr>
          <p:cNvSpPr>
            <a:spLocks noGrp="1"/>
          </p:cNvSpPr>
          <p:nvPr>
            <p:ph type="title" hasCustomPrompt="1"/>
          </p:nvPr>
        </p:nvSpPr>
        <p:spPr/>
        <p:txBody>
          <a:bodyPr/>
          <a:lstStyle>
            <a:lvl1pPr>
              <a:defRPr sz="3200"/>
            </a:lvl1pPr>
          </a:lstStyle>
          <a:p>
            <a:r>
              <a:rPr lang="en-US" dirty="0"/>
              <a:t>Type title</a:t>
            </a:r>
          </a:p>
        </p:txBody>
      </p:sp>
      <p:cxnSp>
        <p:nvCxnSpPr>
          <p:cNvPr id="3" name="Straight Connector 2">
            <a:extLst>
              <a:ext uri="{FF2B5EF4-FFF2-40B4-BE49-F238E27FC236}">
                <a16:creationId xmlns:a16="http://schemas.microsoft.com/office/drawing/2014/main" id="{3C9BA4AE-FF56-4808-AF03-9C763176587C}"/>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
        <p:nvSpPr>
          <p:cNvPr id="23" name="IFXSHAPE">
            <a:extLst>
              <a:ext uri="{FF2B5EF4-FFF2-40B4-BE49-F238E27FC236}">
                <a16:creationId xmlns:a16="http://schemas.microsoft.com/office/drawing/2014/main" id="{7608F0F7-0337-4893-AE2B-BEBF471217B6}"/>
              </a:ext>
            </a:extLst>
          </p:cNvPr>
          <p:cNvSpPr>
            <a:spLocks noGrp="1"/>
          </p:cNvSpPr>
          <p:nvPr>
            <p:ph type="body" sz="quarter" idx="13" hasCustomPrompt="1"/>
          </p:nvPr>
        </p:nvSpPr>
        <p:spPr>
          <a:xfrm>
            <a:off x="1472681" y="1276077"/>
            <a:ext cx="4623320" cy="712470"/>
          </a:xfrm>
        </p:spPr>
        <p:txBody>
          <a:bodyPr anchor="ctr" anchorCtr="0">
            <a:noAutofit/>
          </a:bodyPr>
          <a:lstStyle>
            <a:lvl1pPr marL="0" indent="0">
              <a:buNone/>
              <a:defRPr sz="2000">
                <a:solidFill>
                  <a:schemeClr val="tx1"/>
                </a:solidFill>
              </a:defRPr>
            </a:lvl1pPr>
            <a:lvl2pPr marL="288000" indent="0">
              <a:buNone/>
              <a:defRPr sz="1800"/>
            </a:lvl2pPr>
            <a:lvl3pPr marL="576000" indent="0">
              <a:buNone/>
              <a:defRPr sz="1800"/>
            </a:lvl3pPr>
            <a:lvl4pPr marL="864000" indent="0">
              <a:buNone/>
              <a:defRPr sz="1800"/>
            </a:lvl4pPr>
            <a:lvl5pPr marL="1080000" indent="0">
              <a:buNone/>
              <a:defRPr sz="1800"/>
            </a:lvl5pPr>
          </a:lstStyle>
          <a:p>
            <a:pPr lvl="0"/>
            <a:r>
              <a:rPr lang="en-US" dirty="0"/>
              <a:t>Type text</a:t>
            </a:r>
          </a:p>
        </p:txBody>
      </p:sp>
      <p:sp>
        <p:nvSpPr>
          <p:cNvPr id="27" name="IFXSHAPE">
            <a:extLst>
              <a:ext uri="{FF2B5EF4-FFF2-40B4-BE49-F238E27FC236}">
                <a16:creationId xmlns:a16="http://schemas.microsoft.com/office/drawing/2014/main" id="{2389A7FE-DD10-4C62-B5D1-D243DAB90A3E}"/>
              </a:ext>
            </a:extLst>
          </p:cNvPr>
          <p:cNvSpPr>
            <a:spLocks noGrp="1"/>
          </p:cNvSpPr>
          <p:nvPr>
            <p:ph type="body" sz="quarter" idx="14" hasCustomPrompt="1"/>
          </p:nvPr>
        </p:nvSpPr>
        <p:spPr>
          <a:xfrm>
            <a:off x="1472681" y="2359257"/>
            <a:ext cx="4623320" cy="712470"/>
          </a:xfrm>
        </p:spPr>
        <p:txBody>
          <a:bodyPr anchor="ctr" anchorCtr="0">
            <a:noAutofit/>
          </a:bodyPr>
          <a:lstStyle>
            <a:lvl1pPr marL="0" indent="0">
              <a:buNone/>
              <a:defRPr sz="2000">
                <a:solidFill>
                  <a:schemeClr val="tx1"/>
                </a:solidFill>
              </a:defRPr>
            </a:lvl1pPr>
            <a:lvl2pPr marL="288000" indent="0">
              <a:buNone/>
              <a:defRPr sz="1800"/>
            </a:lvl2pPr>
            <a:lvl3pPr marL="576000" indent="0">
              <a:buNone/>
              <a:defRPr sz="1800"/>
            </a:lvl3pPr>
            <a:lvl4pPr marL="864000" indent="0">
              <a:buNone/>
              <a:defRPr sz="1800"/>
            </a:lvl4pPr>
            <a:lvl5pPr marL="1080000" indent="0">
              <a:buNone/>
              <a:defRPr sz="1800"/>
            </a:lvl5pPr>
          </a:lstStyle>
          <a:p>
            <a:pPr lvl="0"/>
            <a:r>
              <a:rPr lang="en-US" dirty="0"/>
              <a:t>Type text</a:t>
            </a:r>
          </a:p>
        </p:txBody>
      </p:sp>
      <p:sp>
        <p:nvSpPr>
          <p:cNvPr id="28" name="IFXSHAPE">
            <a:extLst>
              <a:ext uri="{FF2B5EF4-FFF2-40B4-BE49-F238E27FC236}">
                <a16:creationId xmlns:a16="http://schemas.microsoft.com/office/drawing/2014/main" id="{959E0801-2F54-4A77-8316-41A9E12EE4BC}"/>
              </a:ext>
            </a:extLst>
          </p:cNvPr>
          <p:cNvSpPr>
            <a:spLocks noGrp="1"/>
          </p:cNvSpPr>
          <p:nvPr>
            <p:ph type="body" sz="quarter" idx="15" hasCustomPrompt="1"/>
          </p:nvPr>
        </p:nvSpPr>
        <p:spPr>
          <a:xfrm>
            <a:off x="1472681" y="3434715"/>
            <a:ext cx="4623320" cy="712470"/>
          </a:xfrm>
        </p:spPr>
        <p:txBody>
          <a:bodyPr anchor="ctr" anchorCtr="0">
            <a:noAutofit/>
          </a:bodyPr>
          <a:lstStyle>
            <a:lvl1pPr marL="0" indent="0">
              <a:buNone/>
              <a:defRPr sz="2000">
                <a:solidFill>
                  <a:schemeClr val="tx1"/>
                </a:solidFill>
              </a:defRPr>
            </a:lvl1pPr>
            <a:lvl2pPr marL="288000" indent="0">
              <a:buNone/>
              <a:defRPr sz="1800"/>
            </a:lvl2pPr>
            <a:lvl3pPr marL="576000" indent="0">
              <a:buNone/>
              <a:defRPr sz="1800"/>
            </a:lvl3pPr>
            <a:lvl4pPr marL="864000" indent="0">
              <a:buNone/>
              <a:defRPr sz="1800"/>
            </a:lvl4pPr>
            <a:lvl5pPr marL="1080000" indent="0">
              <a:buNone/>
              <a:defRPr sz="1800"/>
            </a:lvl5pPr>
          </a:lstStyle>
          <a:p>
            <a:pPr lvl="0"/>
            <a:r>
              <a:rPr lang="en-US" dirty="0"/>
              <a:t>Type text</a:t>
            </a:r>
          </a:p>
        </p:txBody>
      </p:sp>
      <p:sp>
        <p:nvSpPr>
          <p:cNvPr id="29" name="IFXSHAPE">
            <a:extLst>
              <a:ext uri="{FF2B5EF4-FFF2-40B4-BE49-F238E27FC236}">
                <a16:creationId xmlns:a16="http://schemas.microsoft.com/office/drawing/2014/main" id="{24E52A7F-3C3E-40F3-AC9E-1548E349FFA8}"/>
              </a:ext>
            </a:extLst>
          </p:cNvPr>
          <p:cNvSpPr>
            <a:spLocks noGrp="1"/>
          </p:cNvSpPr>
          <p:nvPr>
            <p:ph type="body" sz="quarter" idx="16" hasCustomPrompt="1"/>
          </p:nvPr>
        </p:nvSpPr>
        <p:spPr>
          <a:xfrm>
            <a:off x="6096001" y="1276077"/>
            <a:ext cx="4623320" cy="712470"/>
          </a:xfrm>
        </p:spPr>
        <p:txBody>
          <a:bodyPr anchor="ctr" anchorCtr="0">
            <a:noAutofit/>
          </a:bodyPr>
          <a:lstStyle>
            <a:lvl1pPr marL="0" indent="0" algn="r">
              <a:buNone/>
              <a:defRPr sz="2000">
                <a:solidFill>
                  <a:schemeClr val="tx1"/>
                </a:solidFill>
              </a:defRPr>
            </a:lvl1pPr>
            <a:lvl2pPr marL="288000" indent="0">
              <a:buNone/>
              <a:defRPr sz="1800"/>
            </a:lvl2pPr>
            <a:lvl3pPr marL="576000" indent="0">
              <a:buNone/>
              <a:defRPr sz="1800"/>
            </a:lvl3pPr>
            <a:lvl4pPr marL="864000" indent="0">
              <a:buNone/>
              <a:defRPr sz="1800"/>
            </a:lvl4pPr>
            <a:lvl5pPr marL="1080000" indent="0">
              <a:buNone/>
              <a:defRPr sz="1800"/>
            </a:lvl5pPr>
          </a:lstStyle>
          <a:p>
            <a:pPr lvl="0"/>
            <a:r>
              <a:rPr lang="en-US" dirty="0"/>
              <a:t>Type text</a:t>
            </a:r>
          </a:p>
        </p:txBody>
      </p:sp>
      <p:sp>
        <p:nvSpPr>
          <p:cNvPr id="30" name="IFXSHAPE">
            <a:extLst>
              <a:ext uri="{FF2B5EF4-FFF2-40B4-BE49-F238E27FC236}">
                <a16:creationId xmlns:a16="http://schemas.microsoft.com/office/drawing/2014/main" id="{A1211680-B7EB-459B-8F53-4BFACFFF28BD}"/>
              </a:ext>
            </a:extLst>
          </p:cNvPr>
          <p:cNvSpPr>
            <a:spLocks noGrp="1"/>
          </p:cNvSpPr>
          <p:nvPr>
            <p:ph type="body" sz="quarter" idx="17" hasCustomPrompt="1"/>
          </p:nvPr>
        </p:nvSpPr>
        <p:spPr>
          <a:xfrm>
            <a:off x="6096001" y="2359257"/>
            <a:ext cx="4623320" cy="712470"/>
          </a:xfrm>
        </p:spPr>
        <p:txBody>
          <a:bodyPr anchor="ctr" anchorCtr="0">
            <a:noAutofit/>
          </a:bodyPr>
          <a:lstStyle>
            <a:lvl1pPr marL="0" indent="0" algn="r">
              <a:buNone/>
              <a:defRPr sz="2000">
                <a:solidFill>
                  <a:schemeClr val="tx1"/>
                </a:solidFill>
              </a:defRPr>
            </a:lvl1pPr>
            <a:lvl2pPr marL="288000" indent="0">
              <a:buNone/>
              <a:defRPr sz="1800"/>
            </a:lvl2pPr>
            <a:lvl3pPr marL="576000" indent="0">
              <a:buNone/>
              <a:defRPr sz="1800"/>
            </a:lvl3pPr>
            <a:lvl4pPr marL="864000" indent="0">
              <a:buNone/>
              <a:defRPr sz="1800"/>
            </a:lvl4pPr>
            <a:lvl5pPr marL="1080000" indent="0">
              <a:buNone/>
              <a:defRPr sz="1800"/>
            </a:lvl5pPr>
          </a:lstStyle>
          <a:p>
            <a:pPr lvl="0"/>
            <a:r>
              <a:rPr lang="en-US" dirty="0"/>
              <a:t>Type text</a:t>
            </a:r>
          </a:p>
        </p:txBody>
      </p:sp>
      <p:sp>
        <p:nvSpPr>
          <p:cNvPr id="31" name="IFXSHAPE">
            <a:extLst>
              <a:ext uri="{FF2B5EF4-FFF2-40B4-BE49-F238E27FC236}">
                <a16:creationId xmlns:a16="http://schemas.microsoft.com/office/drawing/2014/main" id="{CCB2BA8B-3E4C-4973-889B-8701DD59821A}"/>
              </a:ext>
            </a:extLst>
          </p:cNvPr>
          <p:cNvSpPr>
            <a:spLocks noGrp="1"/>
          </p:cNvSpPr>
          <p:nvPr>
            <p:ph type="body" sz="quarter" idx="18" hasCustomPrompt="1"/>
          </p:nvPr>
        </p:nvSpPr>
        <p:spPr>
          <a:xfrm>
            <a:off x="6096001" y="3434715"/>
            <a:ext cx="4623320" cy="712470"/>
          </a:xfrm>
        </p:spPr>
        <p:txBody>
          <a:bodyPr anchor="ctr" anchorCtr="0">
            <a:noAutofit/>
          </a:bodyPr>
          <a:lstStyle>
            <a:lvl1pPr marL="0" indent="0" algn="r">
              <a:buNone/>
              <a:defRPr sz="2000">
                <a:solidFill>
                  <a:schemeClr val="tx1"/>
                </a:solidFill>
              </a:defRPr>
            </a:lvl1pPr>
            <a:lvl2pPr marL="288000" indent="0">
              <a:buNone/>
              <a:defRPr sz="1800"/>
            </a:lvl2pPr>
            <a:lvl3pPr marL="576000" indent="0">
              <a:buNone/>
              <a:defRPr sz="1800"/>
            </a:lvl3pPr>
            <a:lvl4pPr marL="864000" indent="0">
              <a:buNone/>
              <a:defRPr sz="1800"/>
            </a:lvl4pPr>
            <a:lvl5pPr marL="1080000" indent="0">
              <a:buNone/>
              <a:defRPr sz="1800"/>
            </a:lvl5pPr>
          </a:lstStyle>
          <a:p>
            <a:pPr lvl="0"/>
            <a:r>
              <a:rPr lang="en-US" dirty="0"/>
              <a:t>Type text</a:t>
            </a:r>
          </a:p>
        </p:txBody>
      </p:sp>
      <p:sp>
        <p:nvSpPr>
          <p:cNvPr id="4" name="IFXSHAPE">
            <a:extLst>
              <a:ext uri="{FF2B5EF4-FFF2-40B4-BE49-F238E27FC236}">
                <a16:creationId xmlns:a16="http://schemas.microsoft.com/office/drawing/2014/main" id="{40CE6FF4-3AD8-4FDB-8FCC-7083C46C7799}"/>
              </a:ext>
            </a:extLst>
          </p:cNvPr>
          <p:cNvSpPr>
            <a:spLocks noGrp="1"/>
          </p:cNvSpPr>
          <p:nvPr>
            <p:ph type="pic" sz="quarter" idx="19"/>
          </p:nvPr>
        </p:nvSpPr>
        <p:spPr>
          <a:xfrm>
            <a:off x="257175" y="4946923"/>
            <a:ext cx="1816100" cy="1270000"/>
          </a:xfrm>
        </p:spPr>
        <p:txBody>
          <a:bodyPr/>
          <a:lstStyle/>
          <a:p>
            <a:r>
              <a:rPr lang="en-US"/>
              <a:t>Click icon to add picture</a:t>
            </a:r>
          </a:p>
        </p:txBody>
      </p:sp>
      <p:sp>
        <p:nvSpPr>
          <p:cNvPr id="32" name="IFXSHAPE">
            <a:extLst>
              <a:ext uri="{FF2B5EF4-FFF2-40B4-BE49-F238E27FC236}">
                <a16:creationId xmlns:a16="http://schemas.microsoft.com/office/drawing/2014/main" id="{CBF4145B-7BE5-47EC-A93A-ED4E9A89A5E2}"/>
              </a:ext>
            </a:extLst>
          </p:cNvPr>
          <p:cNvSpPr>
            <a:spLocks noGrp="1"/>
          </p:cNvSpPr>
          <p:nvPr>
            <p:ph type="pic" sz="quarter" idx="20"/>
          </p:nvPr>
        </p:nvSpPr>
        <p:spPr>
          <a:xfrm>
            <a:off x="2243478" y="4946923"/>
            <a:ext cx="1816100" cy="1270000"/>
          </a:xfrm>
        </p:spPr>
        <p:txBody>
          <a:bodyPr/>
          <a:lstStyle/>
          <a:p>
            <a:r>
              <a:rPr lang="en-US"/>
              <a:t>Click icon to add picture</a:t>
            </a:r>
          </a:p>
        </p:txBody>
      </p:sp>
      <p:sp>
        <p:nvSpPr>
          <p:cNvPr id="33" name="IFXSHAPE">
            <a:extLst>
              <a:ext uri="{FF2B5EF4-FFF2-40B4-BE49-F238E27FC236}">
                <a16:creationId xmlns:a16="http://schemas.microsoft.com/office/drawing/2014/main" id="{68AD774D-CF44-41D8-B380-3DE317270DF1}"/>
              </a:ext>
            </a:extLst>
          </p:cNvPr>
          <p:cNvSpPr>
            <a:spLocks noGrp="1"/>
          </p:cNvSpPr>
          <p:nvPr>
            <p:ph type="pic" sz="quarter" idx="21"/>
          </p:nvPr>
        </p:nvSpPr>
        <p:spPr>
          <a:xfrm>
            <a:off x="4197646" y="4946923"/>
            <a:ext cx="1816100" cy="1270000"/>
          </a:xfrm>
        </p:spPr>
        <p:txBody>
          <a:bodyPr/>
          <a:lstStyle/>
          <a:p>
            <a:r>
              <a:rPr lang="en-US"/>
              <a:t>Click icon to add picture</a:t>
            </a:r>
          </a:p>
        </p:txBody>
      </p:sp>
      <p:sp>
        <p:nvSpPr>
          <p:cNvPr id="34" name="IFXSHAPE">
            <a:extLst>
              <a:ext uri="{FF2B5EF4-FFF2-40B4-BE49-F238E27FC236}">
                <a16:creationId xmlns:a16="http://schemas.microsoft.com/office/drawing/2014/main" id="{2C1FCA31-CA51-4E27-B182-FAC8389ABC3C}"/>
              </a:ext>
            </a:extLst>
          </p:cNvPr>
          <p:cNvSpPr>
            <a:spLocks noGrp="1"/>
          </p:cNvSpPr>
          <p:nvPr>
            <p:ph type="pic" sz="quarter" idx="22"/>
          </p:nvPr>
        </p:nvSpPr>
        <p:spPr>
          <a:xfrm>
            <a:off x="6183949" y="4946923"/>
            <a:ext cx="1816100" cy="1270000"/>
          </a:xfrm>
        </p:spPr>
        <p:txBody>
          <a:bodyPr/>
          <a:lstStyle/>
          <a:p>
            <a:r>
              <a:rPr lang="en-US"/>
              <a:t>Click icon to add picture</a:t>
            </a:r>
          </a:p>
        </p:txBody>
      </p:sp>
      <p:sp>
        <p:nvSpPr>
          <p:cNvPr id="35" name="IFXSHAPE">
            <a:extLst>
              <a:ext uri="{FF2B5EF4-FFF2-40B4-BE49-F238E27FC236}">
                <a16:creationId xmlns:a16="http://schemas.microsoft.com/office/drawing/2014/main" id="{6D698D13-141D-4D37-8375-3A0872ECFDE9}"/>
              </a:ext>
            </a:extLst>
          </p:cNvPr>
          <p:cNvSpPr>
            <a:spLocks noGrp="1"/>
          </p:cNvSpPr>
          <p:nvPr>
            <p:ph type="pic" sz="quarter" idx="23"/>
          </p:nvPr>
        </p:nvSpPr>
        <p:spPr>
          <a:xfrm>
            <a:off x="8166981" y="4946923"/>
            <a:ext cx="1816100" cy="1270000"/>
          </a:xfrm>
        </p:spPr>
        <p:txBody>
          <a:bodyPr/>
          <a:lstStyle/>
          <a:p>
            <a:r>
              <a:rPr lang="en-US"/>
              <a:t>Click icon to add picture</a:t>
            </a:r>
            <a:endParaRPr lang="en-US" dirty="0"/>
          </a:p>
        </p:txBody>
      </p:sp>
      <p:sp>
        <p:nvSpPr>
          <p:cNvPr id="36" name="IFXSHAPE">
            <a:extLst>
              <a:ext uri="{FF2B5EF4-FFF2-40B4-BE49-F238E27FC236}">
                <a16:creationId xmlns:a16="http://schemas.microsoft.com/office/drawing/2014/main" id="{479BC6FA-0D59-4A90-9000-D5BAE04F7E5B}"/>
              </a:ext>
            </a:extLst>
          </p:cNvPr>
          <p:cNvSpPr>
            <a:spLocks noGrp="1"/>
          </p:cNvSpPr>
          <p:nvPr>
            <p:ph type="pic" sz="quarter" idx="24"/>
          </p:nvPr>
        </p:nvSpPr>
        <p:spPr>
          <a:xfrm>
            <a:off x="10153284" y="4946923"/>
            <a:ext cx="1816100" cy="1270000"/>
          </a:xfrm>
        </p:spPr>
        <p:txBody>
          <a:bodyPr/>
          <a:lstStyle/>
          <a:p>
            <a:r>
              <a:rPr lang="en-US"/>
              <a:t>Click icon to add picture</a:t>
            </a:r>
          </a:p>
        </p:txBody>
      </p:sp>
    </p:spTree>
    <p:custDataLst>
      <p:tags r:id="rId1"/>
    </p:custDataLst>
    <p:extLst>
      <p:ext uri="{BB962C8B-B14F-4D97-AF65-F5344CB8AC3E}">
        <p14:creationId xmlns:p14="http://schemas.microsoft.com/office/powerpoint/2010/main" val="9267940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sting_V2">
    <p:spTree>
      <p:nvGrpSpPr>
        <p:cNvPr id="1" name=""/>
        <p:cNvGrpSpPr/>
        <p:nvPr/>
      </p:nvGrpSpPr>
      <p:grpSpPr>
        <a:xfrm>
          <a:off x="0" y="0"/>
          <a:ext cx="0" cy="0"/>
          <a:chOff x="0" y="0"/>
          <a:chExt cx="0" cy="0"/>
        </a:xfrm>
      </p:grpSpPr>
      <p:sp>
        <p:nvSpPr>
          <p:cNvPr id="22" name="IFXSHAPE">
            <a:extLst>
              <a:ext uri="{FF2B5EF4-FFF2-40B4-BE49-F238E27FC236}">
                <a16:creationId xmlns:a16="http://schemas.microsoft.com/office/drawing/2014/main" id="{47946008-6B2B-4D03-BD81-EC4FE243FDF4}"/>
              </a:ext>
            </a:extLst>
          </p:cNvPr>
          <p:cNvSpPr>
            <a:spLocks noGrp="1"/>
          </p:cNvSpPr>
          <p:nvPr>
            <p:ph type="title" hasCustomPrompt="1"/>
          </p:nvPr>
        </p:nvSpPr>
        <p:spPr/>
        <p:txBody>
          <a:bodyPr/>
          <a:lstStyle>
            <a:lvl1pPr>
              <a:defRPr sz="3200"/>
            </a:lvl1pPr>
          </a:lstStyle>
          <a:p>
            <a:r>
              <a:rPr lang="en-US" dirty="0"/>
              <a:t>Type title</a:t>
            </a:r>
          </a:p>
        </p:txBody>
      </p:sp>
      <p:cxnSp>
        <p:nvCxnSpPr>
          <p:cNvPr id="3" name="Straight Connector 2">
            <a:extLst>
              <a:ext uri="{FF2B5EF4-FFF2-40B4-BE49-F238E27FC236}">
                <a16:creationId xmlns:a16="http://schemas.microsoft.com/office/drawing/2014/main" id="{3C9BA4AE-FF56-4808-AF03-9C763176587C}"/>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
        <p:nvSpPr>
          <p:cNvPr id="23" name="IFXSHAPE">
            <a:extLst>
              <a:ext uri="{FF2B5EF4-FFF2-40B4-BE49-F238E27FC236}">
                <a16:creationId xmlns:a16="http://schemas.microsoft.com/office/drawing/2014/main" id="{7608F0F7-0337-4893-AE2B-BEBF471217B6}"/>
              </a:ext>
            </a:extLst>
          </p:cNvPr>
          <p:cNvSpPr>
            <a:spLocks noGrp="1"/>
          </p:cNvSpPr>
          <p:nvPr>
            <p:ph type="body" sz="quarter" idx="13" hasCustomPrompt="1"/>
          </p:nvPr>
        </p:nvSpPr>
        <p:spPr>
          <a:xfrm>
            <a:off x="3935760" y="2096570"/>
            <a:ext cx="4315494" cy="424088"/>
          </a:xfrm>
        </p:spPr>
        <p:txBody>
          <a:bodyPr anchor="ctr" anchorCtr="0">
            <a:noAutofit/>
          </a:bodyPr>
          <a:lstStyle>
            <a:lvl1pPr marL="0" indent="0" algn="ctr">
              <a:buNone/>
              <a:defRPr sz="2000">
                <a:solidFill>
                  <a:schemeClr val="tx1"/>
                </a:solidFill>
              </a:defRPr>
            </a:lvl1pPr>
            <a:lvl2pPr marL="288000" indent="0">
              <a:buNone/>
              <a:defRPr sz="1800"/>
            </a:lvl2pPr>
            <a:lvl3pPr marL="576000" indent="0">
              <a:buNone/>
              <a:defRPr sz="1800"/>
            </a:lvl3pPr>
            <a:lvl4pPr marL="864000" indent="0">
              <a:buNone/>
              <a:defRPr sz="1800"/>
            </a:lvl4pPr>
            <a:lvl5pPr marL="1080000" indent="0">
              <a:buNone/>
              <a:defRPr sz="1800"/>
            </a:lvl5pPr>
          </a:lstStyle>
          <a:p>
            <a:pPr lvl="0"/>
            <a:r>
              <a:rPr lang="en-US" dirty="0"/>
              <a:t>Type text</a:t>
            </a:r>
          </a:p>
        </p:txBody>
      </p:sp>
      <p:sp>
        <p:nvSpPr>
          <p:cNvPr id="27" name="IFXSHAPE">
            <a:extLst>
              <a:ext uri="{FF2B5EF4-FFF2-40B4-BE49-F238E27FC236}">
                <a16:creationId xmlns:a16="http://schemas.microsoft.com/office/drawing/2014/main" id="{2389A7FE-DD10-4C62-B5D1-D243DAB90A3E}"/>
              </a:ext>
            </a:extLst>
          </p:cNvPr>
          <p:cNvSpPr>
            <a:spLocks noGrp="1"/>
          </p:cNvSpPr>
          <p:nvPr>
            <p:ph type="body" sz="quarter" idx="14" hasCustomPrompt="1"/>
          </p:nvPr>
        </p:nvSpPr>
        <p:spPr>
          <a:xfrm>
            <a:off x="3942536" y="2839790"/>
            <a:ext cx="4320480" cy="424088"/>
          </a:xfrm>
        </p:spPr>
        <p:txBody>
          <a:bodyPr anchor="ctr" anchorCtr="0">
            <a:noAutofit/>
          </a:bodyPr>
          <a:lstStyle>
            <a:lvl1pPr marL="0" indent="0" algn="ctr">
              <a:buNone/>
              <a:defRPr sz="2000">
                <a:solidFill>
                  <a:schemeClr val="tx1"/>
                </a:solidFill>
              </a:defRPr>
            </a:lvl1pPr>
            <a:lvl2pPr marL="288000" indent="0">
              <a:buNone/>
              <a:defRPr sz="1800"/>
            </a:lvl2pPr>
            <a:lvl3pPr marL="576000" indent="0">
              <a:buNone/>
              <a:defRPr sz="1800"/>
            </a:lvl3pPr>
            <a:lvl4pPr marL="864000" indent="0">
              <a:buNone/>
              <a:defRPr sz="1800"/>
            </a:lvl4pPr>
            <a:lvl5pPr marL="1080000" indent="0">
              <a:buNone/>
              <a:defRPr sz="1800"/>
            </a:lvl5pPr>
          </a:lstStyle>
          <a:p>
            <a:pPr lvl="0"/>
            <a:r>
              <a:rPr lang="en-US" dirty="0"/>
              <a:t>Type text</a:t>
            </a:r>
          </a:p>
        </p:txBody>
      </p:sp>
      <p:sp>
        <p:nvSpPr>
          <p:cNvPr id="28" name="IFXSHAPE">
            <a:extLst>
              <a:ext uri="{FF2B5EF4-FFF2-40B4-BE49-F238E27FC236}">
                <a16:creationId xmlns:a16="http://schemas.microsoft.com/office/drawing/2014/main" id="{959E0801-2F54-4A77-8316-41A9E12EE4BC}"/>
              </a:ext>
            </a:extLst>
          </p:cNvPr>
          <p:cNvSpPr>
            <a:spLocks noGrp="1"/>
          </p:cNvSpPr>
          <p:nvPr>
            <p:ph type="body" sz="quarter" idx="15" hasCustomPrompt="1"/>
          </p:nvPr>
        </p:nvSpPr>
        <p:spPr>
          <a:xfrm>
            <a:off x="3935760" y="3573016"/>
            <a:ext cx="4320480" cy="432048"/>
          </a:xfrm>
        </p:spPr>
        <p:txBody>
          <a:bodyPr anchor="ctr" anchorCtr="0">
            <a:noAutofit/>
          </a:bodyPr>
          <a:lstStyle>
            <a:lvl1pPr marL="0" indent="0" algn="ctr">
              <a:buNone/>
              <a:defRPr sz="2000">
                <a:solidFill>
                  <a:schemeClr val="tx1"/>
                </a:solidFill>
              </a:defRPr>
            </a:lvl1pPr>
            <a:lvl2pPr marL="288000" indent="0">
              <a:buNone/>
              <a:defRPr sz="1800"/>
            </a:lvl2pPr>
            <a:lvl3pPr marL="576000" indent="0">
              <a:buNone/>
              <a:defRPr sz="1800"/>
            </a:lvl3pPr>
            <a:lvl4pPr marL="864000" indent="0">
              <a:buNone/>
              <a:defRPr sz="1800"/>
            </a:lvl4pPr>
            <a:lvl5pPr marL="1080000" indent="0">
              <a:buNone/>
              <a:defRPr sz="1800"/>
            </a:lvl5pPr>
          </a:lstStyle>
          <a:p>
            <a:pPr lvl="0"/>
            <a:r>
              <a:rPr lang="en-US" dirty="0"/>
              <a:t>Type text</a:t>
            </a:r>
          </a:p>
        </p:txBody>
      </p:sp>
      <p:sp>
        <p:nvSpPr>
          <p:cNvPr id="4" name="IFXSHAPE">
            <a:extLst>
              <a:ext uri="{FF2B5EF4-FFF2-40B4-BE49-F238E27FC236}">
                <a16:creationId xmlns:a16="http://schemas.microsoft.com/office/drawing/2014/main" id="{40CE6FF4-3AD8-4FDB-8FCC-7083C46C7799}"/>
              </a:ext>
            </a:extLst>
          </p:cNvPr>
          <p:cNvSpPr>
            <a:spLocks noGrp="1"/>
          </p:cNvSpPr>
          <p:nvPr>
            <p:ph type="pic" sz="quarter" idx="19"/>
          </p:nvPr>
        </p:nvSpPr>
        <p:spPr>
          <a:xfrm>
            <a:off x="-9526" y="4147185"/>
            <a:ext cx="12193781" cy="2161540"/>
          </a:xfrm>
        </p:spPr>
        <p:txBody>
          <a:bodyPr/>
          <a:lstStyle/>
          <a:p>
            <a:r>
              <a:rPr lang="en-US"/>
              <a:t>Click icon to add picture</a:t>
            </a:r>
          </a:p>
        </p:txBody>
      </p:sp>
      <p:sp>
        <p:nvSpPr>
          <p:cNvPr id="20" name="IFXSHAPE">
            <a:extLst>
              <a:ext uri="{FF2B5EF4-FFF2-40B4-BE49-F238E27FC236}">
                <a16:creationId xmlns:a16="http://schemas.microsoft.com/office/drawing/2014/main" id="{BF61DE00-A4BE-4FCE-BA61-A9899C964902}"/>
              </a:ext>
            </a:extLst>
          </p:cNvPr>
          <p:cNvSpPr>
            <a:spLocks noGrp="1"/>
          </p:cNvSpPr>
          <p:nvPr>
            <p:ph type="body" sz="quarter" idx="20" hasCustomPrompt="1"/>
          </p:nvPr>
        </p:nvSpPr>
        <p:spPr>
          <a:xfrm>
            <a:off x="3935760" y="1552464"/>
            <a:ext cx="4315494" cy="424088"/>
          </a:xfrm>
        </p:spPr>
        <p:txBody>
          <a:bodyPr anchor="ctr" anchorCtr="0">
            <a:noAutofit/>
          </a:bodyPr>
          <a:lstStyle>
            <a:lvl1pPr marL="0" indent="0" algn="ctr">
              <a:buNone/>
              <a:defRPr sz="2000" b="1">
                <a:solidFill>
                  <a:schemeClr val="tx1"/>
                </a:solidFill>
              </a:defRPr>
            </a:lvl1pPr>
            <a:lvl2pPr marL="288000" indent="0">
              <a:buNone/>
              <a:defRPr sz="1800"/>
            </a:lvl2pPr>
            <a:lvl3pPr marL="576000" indent="0">
              <a:buNone/>
              <a:defRPr sz="1800"/>
            </a:lvl3pPr>
            <a:lvl4pPr marL="864000" indent="0">
              <a:buNone/>
              <a:defRPr sz="1800"/>
            </a:lvl4pPr>
            <a:lvl5pPr marL="1080000" indent="0">
              <a:buNone/>
              <a:defRPr sz="1800"/>
            </a:lvl5pPr>
          </a:lstStyle>
          <a:p>
            <a:pPr lvl="0"/>
            <a:r>
              <a:rPr lang="en-US" dirty="0"/>
              <a:t>Type headline</a:t>
            </a:r>
          </a:p>
        </p:txBody>
      </p:sp>
    </p:spTree>
    <p:custDataLst>
      <p:tags r:id="rId1"/>
    </p:custDataLst>
    <p:extLst>
      <p:ext uri="{BB962C8B-B14F-4D97-AF65-F5344CB8AC3E}">
        <p14:creationId xmlns:p14="http://schemas.microsoft.com/office/powerpoint/2010/main" val="12570151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scription_V1">
    <p:spTree>
      <p:nvGrpSpPr>
        <p:cNvPr id="1" name=""/>
        <p:cNvGrpSpPr/>
        <p:nvPr/>
      </p:nvGrpSpPr>
      <p:grpSpPr>
        <a:xfrm>
          <a:off x="0" y="0"/>
          <a:ext cx="0" cy="0"/>
          <a:chOff x="0" y="0"/>
          <a:chExt cx="0" cy="0"/>
        </a:xfrm>
      </p:grpSpPr>
      <p:sp>
        <p:nvSpPr>
          <p:cNvPr id="2" name="IFXSHAPE"/>
          <p:cNvSpPr>
            <a:spLocks noGrp="1"/>
          </p:cNvSpPr>
          <p:nvPr>
            <p:ph type="title" hasCustomPrompt="1"/>
          </p:nvPr>
        </p:nvSpPr>
        <p:spPr>
          <a:xfrm>
            <a:off x="335360" y="188720"/>
            <a:ext cx="9631680" cy="720000"/>
          </a:xfrm>
          <a:prstGeom prst="rect">
            <a:avLst/>
          </a:prstGeom>
        </p:spPr>
        <p:txBody>
          <a:bodyPr/>
          <a:lstStyle>
            <a:lvl1pPr>
              <a:defRPr sz="3200"/>
            </a:lvl1pPr>
          </a:lstStyle>
          <a:p>
            <a:r>
              <a:rPr lang="en-US" dirty="0"/>
              <a:t>Type title</a:t>
            </a:r>
          </a:p>
        </p:txBody>
      </p:sp>
      <p:sp>
        <p:nvSpPr>
          <p:cNvPr id="9" name="IFXSHAPE"/>
          <p:cNvSpPr>
            <a:spLocks noGrp="1"/>
          </p:cNvSpPr>
          <p:nvPr>
            <p:ph sz="quarter" idx="14" hasCustomPrompt="1"/>
          </p:nvPr>
        </p:nvSpPr>
        <p:spPr>
          <a:xfrm>
            <a:off x="6191251" y="1268414"/>
            <a:ext cx="5665389" cy="5040311"/>
          </a:xfrm>
          <a:prstGeom prst="rect">
            <a:avLst/>
          </a:prstGeom>
          <a:solidFill>
            <a:schemeClr val="bg1">
              <a:alpha val="90000"/>
            </a:schemeClr>
          </a:solidFill>
        </p:spPr>
        <p:txBody>
          <a:bodyPr/>
          <a:lstStyle>
            <a:lvl1pPr>
              <a:defRPr/>
            </a:lvl1pPr>
          </a:lstStyle>
          <a:p>
            <a:pPr lvl="0"/>
            <a:r>
              <a:rPr lang="en-US" noProof="0" dirty="0"/>
              <a:t>Write description</a:t>
            </a:r>
          </a:p>
        </p:txBody>
      </p:sp>
      <p:cxnSp>
        <p:nvCxnSpPr>
          <p:cNvPr id="5" name="Straight Connector 4">
            <a:extLst>
              <a:ext uri="{FF2B5EF4-FFF2-40B4-BE49-F238E27FC236}">
                <a16:creationId xmlns:a16="http://schemas.microsoft.com/office/drawing/2014/main" id="{7667A336-12DF-4BD4-8F54-BDAC51F066F4}"/>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
        <p:nvSpPr>
          <p:cNvPr id="6" name="IFXSHAPE">
            <a:extLst>
              <a:ext uri="{FF2B5EF4-FFF2-40B4-BE49-F238E27FC236}">
                <a16:creationId xmlns:a16="http://schemas.microsoft.com/office/drawing/2014/main" id="{22DBA3F0-C500-46BD-A170-56A744D83998}"/>
              </a:ext>
            </a:extLst>
          </p:cNvPr>
          <p:cNvSpPr>
            <a:spLocks noGrp="1"/>
          </p:cNvSpPr>
          <p:nvPr>
            <p:ph type="pic" sz="quarter" idx="15"/>
          </p:nvPr>
        </p:nvSpPr>
        <p:spPr>
          <a:xfrm>
            <a:off x="810565" y="1989138"/>
            <a:ext cx="4295775" cy="3600450"/>
          </a:xfrm>
        </p:spPr>
        <p:txBody>
          <a:bodyPr/>
          <a:lstStyle/>
          <a:p>
            <a:r>
              <a:rPr lang="en-US"/>
              <a:t>Click icon to add picture</a:t>
            </a:r>
          </a:p>
        </p:txBody>
      </p:sp>
    </p:spTree>
    <p:custDataLst>
      <p:tags r:id="rId1"/>
    </p:custDataLst>
    <p:extLst>
      <p:ext uri="{BB962C8B-B14F-4D97-AF65-F5344CB8AC3E}">
        <p14:creationId xmlns:p14="http://schemas.microsoft.com/office/powerpoint/2010/main" val="29402191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escription_V2">
    <p:spTree>
      <p:nvGrpSpPr>
        <p:cNvPr id="1" name=""/>
        <p:cNvGrpSpPr/>
        <p:nvPr/>
      </p:nvGrpSpPr>
      <p:grpSpPr>
        <a:xfrm>
          <a:off x="0" y="0"/>
          <a:ext cx="0" cy="0"/>
          <a:chOff x="0" y="0"/>
          <a:chExt cx="0" cy="0"/>
        </a:xfrm>
      </p:grpSpPr>
      <p:sp>
        <p:nvSpPr>
          <p:cNvPr id="2" name="IFXSHAPE"/>
          <p:cNvSpPr>
            <a:spLocks noGrp="1"/>
          </p:cNvSpPr>
          <p:nvPr>
            <p:ph type="title" hasCustomPrompt="1"/>
          </p:nvPr>
        </p:nvSpPr>
        <p:spPr>
          <a:xfrm>
            <a:off x="335360" y="188720"/>
            <a:ext cx="9631680" cy="720000"/>
          </a:xfrm>
          <a:prstGeom prst="rect">
            <a:avLst/>
          </a:prstGeom>
        </p:spPr>
        <p:txBody>
          <a:bodyPr/>
          <a:lstStyle>
            <a:lvl1pPr>
              <a:defRPr sz="3200"/>
            </a:lvl1pPr>
          </a:lstStyle>
          <a:p>
            <a:r>
              <a:rPr lang="en-US" dirty="0"/>
              <a:t>Type title</a:t>
            </a:r>
          </a:p>
        </p:txBody>
      </p:sp>
      <p:cxnSp>
        <p:nvCxnSpPr>
          <p:cNvPr id="5" name="Straight Connector 4">
            <a:extLst>
              <a:ext uri="{FF2B5EF4-FFF2-40B4-BE49-F238E27FC236}">
                <a16:creationId xmlns:a16="http://schemas.microsoft.com/office/drawing/2014/main" id="{7667A336-12DF-4BD4-8F54-BDAC51F066F4}"/>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
        <p:nvSpPr>
          <p:cNvPr id="6" name="IFXSHAPE">
            <a:extLst>
              <a:ext uri="{FF2B5EF4-FFF2-40B4-BE49-F238E27FC236}">
                <a16:creationId xmlns:a16="http://schemas.microsoft.com/office/drawing/2014/main" id="{F3EA4C28-9007-44BC-A4A7-C14B6639DFBB}"/>
              </a:ext>
            </a:extLst>
          </p:cNvPr>
          <p:cNvSpPr>
            <a:spLocks noGrp="1"/>
          </p:cNvSpPr>
          <p:nvPr>
            <p:ph type="pic" sz="quarter" idx="15"/>
          </p:nvPr>
        </p:nvSpPr>
        <p:spPr>
          <a:xfrm>
            <a:off x="1235290" y="2300288"/>
            <a:ext cx="3600450" cy="3000375"/>
          </a:xfrm>
        </p:spPr>
        <p:txBody>
          <a:bodyPr/>
          <a:lstStyle/>
          <a:p>
            <a:r>
              <a:rPr lang="en-US"/>
              <a:t>Click icon to add picture</a:t>
            </a:r>
          </a:p>
        </p:txBody>
      </p:sp>
      <p:sp>
        <p:nvSpPr>
          <p:cNvPr id="10" name="IFXSHAPE">
            <a:extLst>
              <a:ext uri="{FF2B5EF4-FFF2-40B4-BE49-F238E27FC236}">
                <a16:creationId xmlns:a16="http://schemas.microsoft.com/office/drawing/2014/main" id="{1334B100-67F2-47A2-B636-084274F8F957}"/>
              </a:ext>
            </a:extLst>
          </p:cNvPr>
          <p:cNvSpPr>
            <a:spLocks noGrp="1"/>
          </p:cNvSpPr>
          <p:nvPr>
            <p:ph type="body" sz="quarter" idx="16" hasCustomPrompt="1"/>
          </p:nvPr>
        </p:nvSpPr>
        <p:spPr>
          <a:xfrm>
            <a:off x="6107614" y="1268413"/>
            <a:ext cx="5040313" cy="720725"/>
          </a:xfrm>
          <a:solidFill>
            <a:schemeClr val="bg1">
              <a:alpha val="80000"/>
            </a:schemeClr>
          </a:solidFill>
        </p:spPr>
        <p:txBody>
          <a:bodyPr anchor="ctr"/>
          <a:lstStyle>
            <a:lvl1pPr>
              <a:defRPr/>
            </a:lvl1pPr>
          </a:lstStyle>
          <a:p>
            <a:pPr lvl="0"/>
            <a:r>
              <a:rPr lang="en-US" dirty="0"/>
              <a:t>Write description</a:t>
            </a:r>
          </a:p>
        </p:txBody>
      </p:sp>
      <p:sp>
        <p:nvSpPr>
          <p:cNvPr id="11" name="IFXSHAPE">
            <a:extLst>
              <a:ext uri="{FF2B5EF4-FFF2-40B4-BE49-F238E27FC236}">
                <a16:creationId xmlns:a16="http://schemas.microsoft.com/office/drawing/2014/main" id="{778A21BA-7622-4F4F-8B80-9961A5AFF98D}"/>
              </a:ext>
            </a:extLst>
          </p:cNvPr>
          <p:cNvSpPr>
            <a:spLocks noGrp="1"/>
          </p:cNvSpPr>
          <p:nvPr>
            <p:ph type="body" sz="quarter" idx="17" hasCustomPrompt="1"/>
          </p:nvPr>
        </p:nvSpPr>
        <p:spPr>
          <a:xfrm>
            <a:off x="6107614" y="2348583"/>
            <a:ext cx="5040313" cy="720725"/>
          </a:xfrm>
          <a:solidFill>
            <a:schemeClr val="bg1">
              <a:alpha val="80000"/>
            </a:schemeClr>
          </a:solidFill>
        </p:spPr>
        <p:txBody>
          <a:bodyPr anchor="ctr"/>
          <a:lstStyle>
            <a:lvl1pPr>
              <a:defRPr/>
            </a:lvl1pPr>
          </a:lstStyle>
          <a:p>
            <a:pPr lvl="0"/>
            <a:r>
              <a:rPr lang="en-US" dirty="0"/>
              <a:t>Write description</a:t>
            </a:r>
          </a:p>
        </p:txBody>
      </p:sp>
      <p:sp>
        <p:nvSpPr>
          <p:cNvPr id="12" name="IFXSHAPE">
            <a:extLst>
              <a:ext uri="{FF2B5EF4-FFF2-40B4-BE49-F238E27FC236}">
                <a16:creationId xmlns:a16="http://schemas.microsoft.com/office/drawing/2014/main" id="{894B41D1-F8A3-41AE-9FE1-B6645BB36C9C}"/>
              </a:ext>
            </a:extLst>
          </p:cNvPr>
          <p:cNvSpPr>
            <a:spLocks noGrp="1"/>
          </p:cNvSpPr>
          <p:nvPr>
            <p:ph type="body" sz="quarter" idx="18" hasCustomPrompt="1"/>
          </p:nvPr>
        </p:nvSpPr>
        <p:spPr>
          <a:xfrm>
            <a:off x="6107614" y="3440112"/>
            <a:ext cx="5040313" cy="720725"/>
          </a:xfrm>
          <a:solidFill>
            <a:schemeClr val="bg1">
              <a:alpha val="80000"/>
            </a:schemeClr>
          </a:solidFill>
        </p:spPr>
        <p:txBody>
          <a:bodyPr anchor="ctr"/>
          <a:lstStyle>
            <a:lvl1pPr>
              <a:defRPr/>
            </a:lvl1pPr>
          </a:lstStyle>
          <a:p>
            <a:pPr lvl="0"/>
            <a:r>
              <a:rPr lang="en-US" dirty="0"/>
              <a:t>Write description</a:t>
            </a:r>
          </a:p>
        </p:txBody>
      </p:sp>
      <p:sp>
        <p:nvSpPr>
          <p:cNvPr id="13" name="IFXSHAPE">
            <a:extLst>
              <a:ext uri="{FF2B5EF4-FFF2-40B4-BE49-F238E27FC236}">
                <a16:creationId xmlns:a16="http://schemas.microsoft.com/office/drawing/2014/main" id="{56B69485-25E5-4457-86D3-69770C611203}"/>
              </a:ext>
            </a:extLst>
          </p:cNvPr>
          <p:cNvSpPr>
            <a:spLocks noGrp="1"/>
          </p:cNvSpPr>
          <p:nvPr>
            <p:ph type="body" sz="quarter" idx="19" hasCustomPrompt="1"/>
          </p:nvPr>
        </p:nvSpPr>
        <p:spPr>
          <a:xfrm>
            <a:off x="6107614" y="4508500"/>
            <a:ext cx="5040313" cy="720725"/>
          </a:xfrm>
          <a:solidFill>
            <a:schemeClr val="bg1">
              <a:alpha val="80000"/>
            </a:schemeClr>
          </a:solidFill>
        </p:spPr>
        <p:txBody>
          <a:bodyPr anchor="ctr"/>
          <a:lstStyle>
            <a:lvl1pPr>
              <a:defRPr/>
            </a:lvl1pPr>
          </a:lstStyle>
          <a:p>
            <a:pPr lvl="0"/>
            <a:r>
              <a:rPr lang="en-US" dirty="0"/>
              <a:t>Write description</a:t>
            </a:r>
          </a:p>
        </p:txBody>
      </p:sp>
      <p:sp>
        <p:nvSpPr>
          <p:cNvPr id="14" name="IFXSHAPE">
            <a:extLst>
              <a:ext uri="{FF2B5EF4-FFF2-40B4-BE49-F238E27FC236}">
                <a16:creationId xmlns:a16="http://schemas.microsoft.com/office/drawing/2014/main" id="{330A3AF1-51F3-4432-B8AB-868C487F9468}"/>
              </a:ext>
            </a:extLst>
          </p:cNvPr>
          <p:cNvSpPr>
            <a:spLocks noGrp="1"/>
          </p:cNvSpPr>
          <p:nvPr>
            <p:ph type="body" sz="quarter" idx="20" hasCustomPrompt="1"/>
          </p:nvPr>
        </p:nvSpPr>
        <p:spPr>
          <a:xfrm>
            <a:off x="6107614" y="5585931"/>
            <a:ext cx="5040313" cy="720725"/>
          </a:xfrm>
          <a:solidFill>
            <a:schemeClr val="bg1">
              <a:alpha val="80000"/>
            </a:schemeClr>
          </a:solidFill>
        </p:spPr>
        <p:txBody>
          <a:bodyPr anchor="ctr"/>
          <a:lstStyle>
            <a:lvl1pPr>
              <a:defRPr/>
            </a:lvl1pPr>
          </a:lstStyle>
          <a:p>
            <a:pPr lvl="0"/>
            <a:r>
              <a:rPr lang="en-US" dirty="0"/>
              <a:t>Write description</a:t>
            </a:r>
          </a:p>
        </p:txBody>
      </p:sp>
    </p:spTree>
    <p:custDataLst>
      <p:tags r:id="rId1"/>
    </p:custDataLst>
    <p:extLst>
      <p:ext uri="{BB962C8B-B14F-4D97-AF65-F5344CB8AC3E}">
        <p14:creationId xmlns:p14="http://schemas.microsoft.com/office/powerpoint/2010/main" val="33446495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escription_V3">
    <p:spTree>
      <p:nvGrpSpPr>
        <p:cNvPr id="1" name=""/>
        <p:cNvGrpSpPr/>
        <p:nvPr/>
      </p:nvGrpSpPr>
      <p:grpSpPr>
        <a:xfrm>
          <a:off x="0" y="0"/>
          <a:ext cx="0" cy="0"/>
          <a:chOff x="0" y="0"/>
          <a:chExt cx="0" cy="0"/>
        </a:xfrm>
      </p:grpSpPr>
      <p:sp>
        <p:nvSpPr>
          <p:cNvPr id="2" name="IFXSHAPE"/>
          <p:cNvSpPr>
            <a:spLocks noGrp="1"/>
          </p:cNvSpPr>
          <p:nvPr>
            <p:ph type="title" hasCustomPrompt="1"/>
          </p:nvPr>
        </p:nvSpPr>
        <p:spPr>
          <a:xfrm>
            <a:off x="335360" y="188720"/>
            <a:ext cx="9631680" cy="720000"/>
          </a:xfrm>
          <a:prstGeom prst="rect">
            <a:avLst/>
          </a:prstGeom>
        </p:spPr>
        <p:txBody>
          <a:bodyPr/>
          <a:lstStyle>
            <a:lvl1pPr>
              <a:defRPr sz="3200"/>
            </a:lvl1pPr>
          </a:lstStyle>
          <a:p>
            <a:r>
              <a:rPr lang="en-US" dirty="0"/>
              <a:t>Type title</a:t>
            </a:r>
          </a:p>
        </p:txBody>
      </p:sp>
      <p:sp>
        <p:nvSpPr>
          <p:cNvPr id="9" name="IFXSHAPE"/>
          <p:cNvSpPr>
            <a:spLocks noGrp="1"/>
          </p:cNvSpPr>
          <p:nvPr>
            <p:ph sz="quarter" idx="14" hasCustomPrompt="1"/>
          </p:nvPr>
        </p:nvSpPr>
        <p:spPr>
          <a:xfrm>
            <a:off x="335361" y="2276872"/>
            <a:ext cx="5472608" cy="2376264"/>
          </a:xfrm>
          <a:prstGeom prst="rect">
            <a:avLst/>
          </a:prstGeom>
          <a:solidFill>
            <a:schemeClr val="bg1">
              <a:alpha val="90000"/>
            </a:schemeClr>
          </a:solidFill>
        </p:spPr>
        <p:txBody>
          <a:bodyPr/>
          <a:lstStyle>
            <a:lvl1pPr>
              <a:defRPr/>
            </a:lvl1pPr>
            <a:lvl2pPr marL="288000" indent="0">
              <a:buNone/>
              <a:defRPr/>
            </a:lvl2pPr>
          </a:lstStyle>
          <a:p>
            <a:pPr lvl="0"/>
            <a:r>
              <a:rPr lang="en-US" noProof="0" dirty="0"/>
              <a:t>Type text</a:t>
            </a:r>
          </a:p>
        </p:txBody>
      </p:sp>
      <p:cxnSp>
        <p:nvCxnSpPr>
          <p:cNvPr id="5" name="Straight Connector 4">
            <a:extLst>
              <a:ext uri="{FF2B5EF4-FFF2-40B4-BE49-F238E27FC236}">
                <a16:creationId xmlns:a16="http://schemas.microsoft.com/office/drawing/2014/main" id="{7667A336-12DF-4BD4-8F54-BDAC51F066F4}"/>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
        <p:nvSpPr>
          <p:cNvPr id="11" name="IFXSHAPE">
            <a:extLst>
              <a:ext uri="{FF2B5EF4-FFF2-40B4-BE49-F238E27FC236}">
                <a16:creationId xmlns:a16="http://schemas.microsoft.com/office/drawing/2014/main" id="{8CEA0C72-29A5-442C-A3F0-745C40C0AE51}"/>
              </a:ext>
            </a:extLst>
          </p:cNvPr>
          <p:cNvSpPr>
            <a:spLocks noGrp="1"/>
          </p:cNvSpPr>
          <p:nvPr>
            <p:ph type="body" sz="quarter" idx="13" hasCustomPrompt="1"/>
          </p:nvPr>
        </p:nvSpPr>
        <p:spPr>
          <a:xfrm>
            <a:off x="335361" y="1279886"/>
            <a:ext cx="5472608" cy="717495"/>
          </a:xfrm>
          <a:solidFill>
            <a:schemeClr val="accent4"/>
          </a:solidFill>
        </p:spPr>
        <p:txBody>
          <a:bodyPr anchor="ctr" anchorCtr="0">
            <a:noAutofit/>
          </a:bodyPr>
          <a:lstStyle>
            <a:lvl1pPr marL="0" indent="0" algn="ctr">
              <a:buNone/>
              <a:defRPr sz="2000">
                <a:solidFill>
                  <a:schemeClr val="bg1"/>
                </a:solidFill>
              </a:defRPr>
            </a:lvl1pPr>
            <a:lvl2pPr marL="288000" indent="0">
              <a:buNone/>
              <a:defRPr sz="1800"/>
            </a:lvl2pPr>
            <a:lvl3pPr marL="576000" indent="0">
              <a:buNone/>
              <a:defRPr sz="1800"/>
            </a:lvl3pPr>
            <a:lvl4pPr marL="864000" indent="0">
              <a:buNone/>
              <a:defRPr sz="1800"/>
            </a:lvl4pPr>
            <a:lvl5pPr marL="1080000" indent="0">
              <a:buNone/>
              <a:defRPr sz="1800"/>
            </a:lvl5pPr>
          </a:lstStyle>
          <a:p>
            <a:pPr lvl="0"/>
            <a:r>
              <a:rPr lang="en-US" dirty="0"/>
              <a:t>Type </a:t>
            </a:r>
            <a:r>
              <a:rPr lang="en-US" dirty="0" err="1"/>
              <a:t>healdine</a:t>
            </a:r>
            <a:endParaRPr lang="en-US" dirty="0"/>
          </a:p>
        </p:txBody>
      </p:sp>
      <p:sp>
        <p:nvSpPr>
          <p:cNvPr id="4" name="IFXSHAPE">
            <a:extLst>
              <a:ext uri="{FF2B5EF4-FFF2-40B4-BE49-F238E27FC236}">
                <a16:creationId xmlns:a16="http://schemas.microsoft.com/office/drawing/2014/main" id="{28D414E1-FFC9-4576-B44E-03093884CB40}"/>
              </a:ext>
            </a:extLst>
          </p:cNvPr>
          <p:cNvSpPr>
            <a:spLocks noGrp="1"/>
          </p:cNvSpPr>
          <p:nvPr>
            <p:ph type="pic" sz="quarter" idx="15"/>
          </p:nvPr>
        </p:nvSpPr>
        <p:spPr>
          <a:xfrm>
            <a:off x="350169" y="4878960"/>
            <a:ext cx="2505472" cy="1429765"/>
          </a:xfrm>
        </p:spPr>
        <p:txBody>
          <a:bodyPr/>
          <a:lstStyle/>
          <a:p>
            <a:r>
              <a:rPr lang="en-US"/>
              <a:t>Click icon to add picture</a:t>
            </a:r>
            <a:endParaRPr lang="en-US" dirty="0"/>
          </a:p>
        </p:txBody>
      </p:sp>
      <p:sp>
        <p:nvSpPr>
          <p:cNvPr id="8" name="IFXSHAPE">
            <a:extLst>
              <a:ext uri="{FF2B5EF4-FFF2-40B4-BE49-F238E27FC236}">
                <a16:creationId xmlns:a16="http://schemas.microsoft.com/office/drawing/2014/main" id="{12D487E4-B50A-4885-862E-0354B8A53CBF}"/>
              </a:ext>
            </a:extLst>
          </p:cNvPr>
          <p:cNvSpPr>
            <a:spLocks noGrp="1"/>
          </p:cNvSpPr>
          <p:nvPr>
            <p:ph type="pic" sz="quarter" idx="16"/>
          </p:nvPr>
        </p:nvSpPr>
        <p:spPr>
          <a:xfrm>
            <a:off x="3298823" y="4878960"/>
            <a:ext cx="2509145" cy="1429765"/>
          </a:xfrm>
        </p:spPr>
        <p:txBody>
          <a:bodyPr/>
          <a:lstStyle/>
          <a:p>
            <a:r>
              <a:rPr lang="en-US"/>
              <a:t>Click icon to add picture</a:t>
            </a:r>
            <a:endParaRPr lang="en-US" dirty="0"/>
          </a:p>
        </p:txBody>
      </p:sp>
      <p:sp>
        <p:nvSpPr>
          <p:cNvPr id="10" name="IFXSHAPE">
            <a:extLst>
              <a:ext uri="{FF2B5EF4-FFF2-40B4-BE49-F238E27FC236}">
                <a16:creationId xmlns:a16="http://schemas.microsoft.com/office/drawing/2014/main" id="{0A58133F-59B1-4693-A8B5-C82C3F0EC7D4}"/>
              </a:ext>
            </a:extLst>
          </p:cNvPr>
          <p:cNvSpPr>
            <a:spLocks noGrp="1"/>
          </p:cNvSpPr>
          <p:nvPr>
            <p:ph sz="quarter" idx="17" hasCustomPrompt="1"/>
          </p:nvPr>
        </p:nvSpPr>
        <p:spPr>
          <a:xfrm>
            <a:off x="6384033" y="2276872"/>
            <a:ext cx="5472608" cy="2376264"/>
          </a:xfrm>
          <a:prstGeom prst="rect">
            <a:avLst/>
          </a:prstGeom>
          <a:solidFill>
            <a:schemeClr val="bg1">
              <a:alpha val="90000"/>
            </a:schemeClr>
          </a:solidFill>
        </p:spPr>
        <p:txBody>
          <a:bodyPr/>
          <a:lstStyle>
            <a:lvl1pPr>
              <a:defRPr/>
            </a:lvl1pPr>
            <a:lvl2pPr marL="288000" indent="0">
              <a:buNone/>
              <a:defRPr/>
            </a:lvl2pPr>
          </a:lstStyle>
          <a:p>
            <a:pPr lvl="0"/>
            <a:r>
              <a:rPr lang="en-US" noProof="0" dirty="0"/>
              <a:t>Type text</a:t>
            </a:r>
          </a:p>
        </p:txBody>
      </p:sp>
      <p:sp>
        <p:nvSpPr>
          <p:cNvPr id="13" name="IFXSHAPE">
            <a:extLst>
              <a:ext uri="{FF2B5EF4-FFF2-40B4-BE49-F238E27FC236}">
                <a16:creationId xmlns:a16="http://schemas.microsoft.com/office/drawing/2014/main" id="{A70468F3-3C6B-40FE-A525-C16DBD0E4F1C}"/>
              </a:ext>
            </a:extLst>
          </p:cNvPr>
          <p:cNvSpPr>
            <a:spLocks noGrp="1"/>
          </p:cNvSpPr>
          <p:nvPr>
            <p:ph type="body" sz="quarter" idx="18" hasCustomPrompt="1"/>
          </p:nvPr>
        </p:nvSpPr>
        <p:spPr>
          <a:xfrm>
            <a:off x="6384033" y="1279886"/>
            <a:ext cx="5472608" cy="717495"/>
          </a:xfrm>
          <a:solidFill>
            <a:schemeClr val="accent4"/>
          </a:solidFill>
        </p:spPr>
        <p:txBody>
          <a:bodyPr anchor="ctr" anchorCtr="0">
            <a:noAutofit/>
          </a:bodyPr>
          <a:lstStyle>
            <a:lvl1pPr marL="0" indent="0" algn="ctr">
              <a:buNone/>
              <a:defRPr sz="2000">
                <a:solidFill>
                  <a:schemeClr val="bg1"/>
                </a:solidFill>
              </a:defRPr>
            </a:lvl1pPr>
            <a:lvl2pPr marL="288000" indent="0">
              <a:buNone/>
              <a:defRPr sz="1800"/>
            </a:lvl2pPr>
            <a:lvl3pPr marL="576000" indent="0">
              <a:buNone/>
              <a:defRPr sz="1800"/>
            </a:lvl3pPr>
            <a:lvl4pPr marL="864000" indent="0">
              <a:buNone/>
              <a:defRPr sz="1800"/>
            </a:lvl4pPr>
            <a:lvl5pPr marL="1080000" indent="0">
              <a:buNone/>
              <a:defRPr sz="1800"/>
            </a:lvl5pPr>
          </a:lstStyle>
          <a:p>
            <a:pPr lvl="0"/>
            <a:r>
              <a:rPr lang="en-US" dirty="0"/>
              <a:t>Type headline</a:t>
            </a:r>
          </a:p>
        </p:txBody>
      </p:sp>
      <p:sp>
        <p:nvSpPr>
          <p:cNvPr id="14" name="IFXSHAPE">
            <a:extLst>
              <a:ext uri="{FF2B5EF4-FFF2-40B4-BE49-F238E27FC236}">
                <a16:creationId xmlns:a16="http://schemas.microsoft.com/office/drawing/2014/main" id="{18DC5FB5-839C-48DB-B6C8-944F9B564619}"/>
              </a:ext>
            </a:extLst>
          </p:cNvPr>
          <p:cNvSpPr>
            <a:spLocks noGrp="1"/>
          </p:cNvSpPr>
          <p:nvPr>
            <p:ph type="pic" sz="quarter" idx="19"/>
          </p:nvPr>
        </p:nvSpPr>
        <p:spPr>
          <a:xfrm>
            <a:off x="6398841" y="4878960"/>
            <a:ext cx="2505472" cy="1429765"/>
          </a:xfrm>
        </p:spPr>
        <p:txBody>
          <a:bodyPr/>
          <a:lstStyle/>
          <a:p>
            <a:r>
              <a:rPr lang="en-US"/>
              <a:t>Click icon to add picture</a:t>
            </a:r>
            <a:endParaRPr lang="en-US" dirty="0"/>
          </a:p>
        </p:txBody>
      </p:sp>
      <p:sp>
        <p:nvSpPr>
          <p:cNvPr id="15" name="IFXSHAPE">
            <a:extLst>
              <a:ext uri="{FF2B5EF4-FFF2-40B4-BE49-F238E27FC236}">
                <a16:creationId xmlns:a16="http://schemas.microsoft.com/office/drawing/2014/main" id="{477E8337-C31E-4D27-B76D-A63059AD3C7D}"/>
              </a:ext>
            </a:extLst>
          </p:cNvPr>
          <p:cNvSpPr>
            <a:spLocks noGrp="1"/>
          </p:cNvSpPr>
          <p:nvPr>
            <p:ph type="pic" sz="quarter" idx="20"/>
          </p:nvPr>
        </p:nvSpPr>
        <p:spPr>
          <a:xfrm>
            <a:off x="9347495" y="4878960"/>
            <a:ext cx="2509145" cy="1429765"/>
          </a:xfrm>
        </p:spPr>
        <p:txBody>
          <a:bodyPr/>
          <a:lstStyle/>
          <a:p>
            <a:r>
              <a:rPr lang="en-US"/>
              <a:t>Click icon to add picture</a:t>
            </a:r>
            <a:endParaRPr lang="en-US" dirty="0"/>
          </a:p>
        </p:txBody>
      </p:sp>
    </p:spTree>
    <p:custDataLst>
      <p:tags r:id="rId1"/>
    </p:custDataLst>
    <p:extLst>
      <p:ext uri="{BB962C8B-B14F-4D97-AF65-F5344CB8AC3E}">
        <p14:creationId xmlns:p14="http://schemas.microsoft.com/office/powerpoint/2010/main" val="28275151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escription_V4">
    <p:spTree>
      <p:nvGrpSpPr>
        <p:cNvPr id="1" name=""/>
        <p:cNvGrpSpPr/>
        <p:nvPr/>
      </p:nvGrpSpPr>
      <p:grpSpPr>
        <a:xfrm>
          <a:off x="0" y="0"/>
          <a:ext cx="0" cy="0"/>
          <a:chOff x="0" y="0"/>
          <a:chExt cx="0" cy="0"/>
        </a:xfrm>
      </p:grpSpPr>
      <p:sp>
        <p:nvSpPr>
          <p:cNvPr id="4" name="Freihandform 9">
            <a:extLst>
              <a:ext uri="{FF2B5EF4-FFF2-40B4-BE49-F238E27FC236}">
                <a16:creationId xmlns:a16="http://schemas.microsoft.com/office/drawing/2014/main" id="{BABAFE81-1BBB-4183-8C26-50CC633EA780}"/>
              </a:ext>
            </a:extLst>
          </p:cNvPr>
          <p:cNvSpPr/>
          <p:nvPr userDrawn="1"/>
        </p:nvSpPr>
        <p:spPr bwMode="auto">
          <a:xfrm>
            <a:off x="6567656" y="1"/>
            <a:ext cx="5630696" cy="6881448"/>
          </a:xfrm>
          <a:custGeom>
            <a:avLst/>
            <a:gdLst>
              <a:gd name="connsiteX0" fmla="*/ 7007703 w 7007703"/>
              <a:gd name="connsiteY0" fmla="*/ 0 h 5146535"/>
              <a:gd name="connsiteX1" fmla="*/ 0 w 7007703"/>
              <a:gd name="connsiteY1" fmla="*/ 0 h 5146535"/>
              <a:gd name="connsiteX2" fmla="*/ 0 w 7007703"/>
              <a:gd name="connsiteY2" fmla="*/ 5146535 h 5146535"/>
              <a:gd name="connsiteX3" fmla="*/ 6538365 w 7007703"/>
              <a:gd name="connsiteY3" fmla="*/ 5146535 h 5146535"/>
              <a:gd name="connsiteX4" fmla="*/ 7007703 w 7007703"/>
              <a:gd name="connsiteY4" fmla="*/ 0 h 5146535"/>
              <a:gd name="connsiteX0" fmla="*/ 7105913 w 7105913"/>
              <a:gd name="connsiteY0" fmla="*/ 0 h 5146535"/>
              <a:gd name="connsiteX1" fmla="*/ 0 w 7105913"/>
              <a:gd name="connsiteY1" fmla="*/ 0 h 5146535"/>
              <a:gd name="connsiteX2" fmla="*/ 0 w 7105913"/>
              <a:gd name="connsiteY2" fmla="*/ 5146535 h 5146535"/>
              <a:gd name="connsiteX3" fmla="*/ 6538365 w 7105913"/>
              <a:gd name="connsiteY3" fmla="*/ 5146535 h 5146535"/>
              <a:gd name="connsiteX4" fmla="*/ 7105913 w 7105913"/>
              <a:gd name="connsiteY4" fmla="*/ 0 h 5146535"/>
              <a:gd name="connsiteX0" fmla="*/ 7674108 w 7674108"/>
              <a:gd name="connsiteY0" fmla="*/ 0 h 5146535"/>
              <a:gd name="connsiteX1" fmla="*/ 568195 w 7674108"/>
              <a:gd name="connsiteY1" fmla="*/ 0 h 5146535"/>
              <a:gd name="connsiteX2" fmla="*/ 0 w 7674108"/>
              <a:gd name="connsiteY2" fmla="*/ 5127539 h 5146535"/>
              <a:gd name="connsiteX3" fmla="*/ 7106560 w 7674108"/>
              <a:gd name="connsiteY3" fmla="*/ 5146535 h 5146535"/>
              <a:gd name="connsiteX4" fmla="*/ 7674108 w 7674108"/>
              <a:gd name="connsiteY4" fmla="*/ 0 h 5146535"/>
              <a:gd name="connsiteX0" fmla="*/ 4126047 w 7106560"/>
              <a:gd name="connsiteY0" fmla="*/ 959312 h 5146535"/>
              <a:gd name="connsiteX1" fmla="*/ 568195 w 7106560"/>
              <a:gd name="connsiteY1" fmla="*/ 0 h 5146535"/>
              <a:gd name="connsiteX2" fmla="*/ 0 w 7106560"/>
              <a:gd name="connsiteY2" fmla="*/ 5127539 h 5146535"/>
              <a:gd name="connsiteX3" fmla="*/ 7106560 w 7106560"/>
              <a:gd name="connsiteY3" fmla="*/ 5146535 h 5146535"/>
              <a:gd name="connsiteX4" fmla="*/ 4126047 w 7106560"/>
              <a:gd name="connsiteY4" fmla="*/ 959312 h 5146535"/>
              <a:gd name="connsiteX0" fmla="*/ 4126047 w 7106560"/>
              <a:gd name="connsiteY0" fmla="*/ 959312 h 5146535"/>
              <a:gd name="connsiteX1" fmla="*/ 568195 w 7106560"/>
              <a:gd name="connsiteY1" fmla="*/ 0 h 5146535"/>
              <a:gd name="connsiteX2" fmla="*/ 0 w 7106560"/>
              <a:gd name="connsiteY2" fmla="*/ 5127539 h 5146535"/>
              <a:gd name="connsiteX3" fmla="*/ 7106560 w 7106560"/>
              <a:gd name="connsiteY3" fmla="*/ 5146535 h 5146535"/>
              <a:gd name="connsiteX4" fmla="*/ 4126047 w 7106560"/>
              <a:gd name="connsiteY4" fmla="*/ 959312 h 5146535"/>
              <a:gd name="connsiteX0" fmla="*/ 1903774 w 7106560"/>
              <a:gd name="connsiteY0" fmla="*/ 835837 h 5146535"/>
              <a:gd name="connsiteX1" fmla="*/ 568195 w 7106560"/>
              <a:gd name="connsiteY1" fmla="*/ 0 h 5146535"/>
              <a:gd name="connsiteX2" fmla="*/ 0 w 7106560"/>
              <a:gd name="connsiteY2" fmla="*/ 5127539 h 5146535"/>
              <a:gd name="connsiteX3" fmla="*/ 7106560 w 7106560"/>
              <a:gd name="connsiteY3" fmla="*/ 5146535 h 5146535"/>
              <a:gd name="connsiteX4" fmla="*/ 1903774 w 7106560"/>
              <a:gd name="connsiteY4" fmla="*/ 835837 h 5146535"/>
              <a:gd name="connsiteX0" fmla="*/ 1903774 w 7106560"/>
              <a:gd name="connsiteY0" fmla="*/ 835837 h 5146535"/>
              <a:gd name="connsiteX1" fmla="*/ 568195 w 7106560"/>
              <a:gd name="connsiteY1" fmla="*/ 0 h 5146535"/>
              <a:gd name="connsiteX2" fmla="*/ 0 w 7106560"/>
              <a:gd name="connsiteY2" fmla="*/ 5127539 h 5146535"/>
              <a:gd name="connsiteX3" fmla="*/ 7106560 w 7106560"/>
              <a:gd name="connsiteY3" fmla="*/ 5146535 h 5146535"/>
              <a:gd name="connsiteX4" fmla="*/ 3079133 w 7106560"/>
              <a:gd name="connsiteY4" fmla="*/ 1776152 h 5146535"/>
              <a:gd name="connsiteX5" fmla="*/ 1903774 w 7106560"/>
              <a:gd name="connsiteY5" fmla="*/ 835837 h 5146535"/>
              <a:gd name="connsiteX0" fmla="*/ 1903774 w 7106560"/>
              <a:gd name="connsiteY0" fmla="*/ 835837 h 5146535"/>
              <a:gd name="connsiteX1" fmla="*/ 568195 w 7106560"/>
              <a:gd name="connsiteY1" fmla="*/ 0 h 5146535"/>
              <a:gd name="connsiteX2" fmla="*/ 0 w 7106560"/>
              <a:gd name="connsiteY2" fmla="*/ 5127539 h 5146535"/>
              <a:gd name="connsiteX3" fmla="*/ 7106560 w 7106560"/>
              <a:gd name="connsiteY3" fmla="*/ 5146535 h 5146535"/>
              <a:gd name="connsiteX4" fmla="*/ 5566564 w 7106560"/>
              <a:gd name="connsiteY4" fmla="*/ 1491208 h 5146535"/>
              <a:gd name="connsiteX5" fmla="*/ 1903774 w 7106560"/>
              <a:gd name="connsiteY5" fmla="*/ 835837 h 5146535"/>
              <a:gd name="connsiteX0" fmla="*/ 1903774 w 5667133"/>
              <a:gd name="connsiteY0" fmla="*/ 835837 h 5127539"/>
              <a:gd name="connsiteX1" fmla="*/ 568195 w 5667133"/>
              <a:gd name="connsiteY1" fmla="*/ 0 h 5127539"/>
              <a:gd name="connsiteX2" fmla="*/ 0 w 5667133"/>
              <a:gd name="connsiteY2" fmla="*/ 5127539 h 5127539"/>
              <a:gd name="connsiteX3" fmla="*/ 5667133 w 5667133"/>
              <a:gd name="connsiteY3" fmla="*/ 5108542 h 5127539"/>
              <a:gd name="connsiteX4" fmla="*/ 5566564 w 5667133"/>
              <a:gd name="connsiteY4" fmla="*/ 1491208 h 5127539"/>
              <a:gd name="connsiteX5" fmla="*/ 1903774 w 5667133"/>
              <a:gd name="connsiteY5" fmla="*/ 835837 h 5127539"/>
              <a:gd name="connsiteX0" fmla="*/ 1903774 w 5692386"/>
              <a:gd name="connsiteY0" fmla="*/ 835837 h 5137036"/>
              <a:gd name="connsiteX1" fmla="*/ 568195 w 5692386"/>
              <a:gd name="connsiteY1" fmla="*/ 0 h 5137036"/>
              <a:gd name="connsiteX2" fmla="*/ 0 w 5692386"/>
              <a:gd name="connsiteY2" fmla="*/ 5127539 h 5137036"/>
              <a:gd name="connsiteX3" fmla="*/ 5692386 w 5692386"/>
              <a:gd name="connsiteY3" fmla="*/ 5137036 h 5137036"/>
              <a:gd name="connsiteX4" fmla="*/ 5566564 w 5692386"/>
              <a:gd name="connsiteY4" fmla="*/ 1491208 h 5137036"/>
              <a:gd name="connsiteX5" fmla="*/ 1903774 w 5692386"/>
              <a:gd name="connsiteY5" fmla="*/ 835837 h 5137036"/>
              <a:gd name="connsiteX0" fmla="*/ 1903774 w 5692386"/>
              <a:gd name="connsiteY0" fmla="*/ 835837 h 5137036"/>
              <a:gd name="connsiteX1" fmla="*/ 568195 w 5692386"/>
              <a:gd name="connsiteY1" fmla="*/ 0 h 5137036"/>
              <a:gd name="connsiteX2" fmla="*/ 0 w 5692386"/>
              <a:gd name="connsiteY2" fmla="*/ 5127539 h 5137036"/>
              <a:gd name="connsiteX3" fmla="*/ 5692386 w 5692386"/>
              <a:gd name="connsiteY3" fmla="*/ 5137036 h 5137036"/>
              <a:gd name="connsiteX4" fmla="*/ 5585504 w 5692386"/>
              <a:gd name="connsiteY4" fmla="*/ 1495957 h 5137036"/>
              <a:gd name="connsiteX5" fmla="*/ 1903774 w 5692386"/>
              <a:gd name="connsiteY5" fmla="*/ 835837 h 5137036"/>
              <a:gd name="connsiteX0" fmla="*/ 1903774 w 5692386"/>
              <a:gd name="connsiteY0" fmla="*/ 835837 h 5137036"/>
              <a:gd name="connsiteX1" fmla="*/ 568195 w 5692386"/>
              <a:gd name="connsiteY1" fmla="*/ 0 h 5137036"/>
              <a:gd name="connsiteX2" fmla="*/ 0 w 5692386"/>
              <a:gd name="connsiteY2" fmla="*/ 5127539 h 5137036"/>
              <a:gd name="connsiteX3" fmla="*/ 5692386 w 5692386"/>
              <a:gd name="connsiteY3" fmla="*/ 5137036 h 5137036"/>
              <a:gd name="connsiteX4" fmla="*/ 5598131 w 5692386"/>
              <a:gd name="connsiteY4" fmla="*/ 1510204 h 5137036"/>
              <a:gd name="connsiteX5" fmla="*/ 1903774 w 5692386"/>
              <a:gd name="connsiteY5" fmla="*/ 835837 h 5137036"/>
              <a:gd name="connsiteX0" fmla="*/ 1903774 w 5692386"/>
              <a:gd name="connsiteY0" fmla="*/ 835837 h 5137036"/>
              <a:gd name="connsiteX1" fmla="*/ 568195 w 5692386"/>
              <a:gd name="connsiteY1" fmla="*/ 0 h 5137036"/>
              <a:gd name="connsiteX2" fmla="*/ 0 w 5692386"/>
              <a:gd name="connsiteY2" fmla="*/ 5127539 h 5137036"/>
              <a:gd name="connsiteX3" fmla="*/ 5692386 w 5692386"/>
              <a:gd name="connsiteY3" fmla="*/ 5137036 h 5137036"/>
              <a:gd name="connsiteX4" fmla="*/ 5598131 w 5692386"/>
              <a:gd name="connsiteY4" fmla="*/ 1491208 h 5137036"/>
              <a:gd name="connsiteX5" fmla="*/ 1903774 w 5692386"/>
              <a:gd name="connsiteY5" fmla="*/ 835837 h 5137036"/>
              <a:gd name="connsiteX0" fmla="*/ 1903774 w 5629253"/>
              <a:gd name="connsiteY0" fmla="*/ 835837 h 5151283"/>
              <a:gd name="connsiteX1" fmla="*/ 568195 w 5629253"/>
              <a:gd name="connsiteY1" fmla="*/ 0 h 5151283"/>
              <a:gd name="connsiteX2" fmla="*/ 0 w 5629253"/>
              <a:gd name="connsiteY2" fmla="*/ 5127539 h 5151283"/>
              <a:gd name="connsiteX3" fmla="*/ 5629253 w 5629253"/>
              <a:gd name="connsiteY3" fmla="*/ 5151283 h 5151283"/>
              <a:gd name="connsiteX4" fmla="*/ 5598131 w 5629253"/>
              <a:gd name="connsiteY4" fmla="*/ 1491208 h 5151283"/>
              <a:gd name="connsiteX5" fmla="*/ 1903774 w 5629253"/>
              <a:gd name="connsiteY5" fmla="*/ 835837 h 5151283"/>
              <a:gd name="connsiteX0" fmla="*/ 1903774 w 5598131"/>
              <a:gd name="connsiteY0" fmla="*/ 835837 h 5151283"/>
              <a:gd name="connsiteX1" fmla="*/ 568195 w 5598131"/>
              <a:gd name="connsiteY1" fmla="*/ 0 h 5151283"/>
              <a:gd name="connsiteX2" fmla="*/ 0 w 5598131"/>
              <a:gd name="connsiteY2" fmla="*/ 5127539 h 5151283"/>
              <a:gd name="connsiteX3" fmla="*/ 5547180 w 5598131"/>
              <a:gd name="connsiteY3" fmla="*/ 5151283 h 5151283"/>
              <a:gd name="connsiteX4" fmla="*/ 5598131 w 5598131"/>
              <a:gd name="connsiteY4" fmla="*/ 1491208 h 5151283"/>
              <a:gd name="connsiteX5" fmla="*/ 1903774 w 5598131"/>
              <a:gd name="connsiteY5" fmla="*/ 835837 h 5151283"/>
              <a:gd name="connsiteX0" fmla="*/ 1903774 w 5598131"/>
              <a:gd name="connsiteY0" fmla="*/ 835837 h 5146534"/>
              <a:gd name="connsiteX1" fmla="*/ 568195 w 5598131"/>
              <a:gd name="connsiteY1" fmla="*/ 0 h 5146534"/>
              <a:gd name="connsiteX2" fmla="*/ 0 w 5598131"/>
              <a:gd name="connsiteY2" fmla="*/ 5127539 h 5146534"/>
              <a:gd name="connsiteX3" fmla="*/ 5597687 w 5598131"/>
              <a:gd name="connsiteY3" fmla="*/ 5146534 h 5146534"/>
              <a:gd name="connsiteX4" fmla="*/ 5598131 w 5598131"/>
              <a:gd name="connsiteY4" fmla="*/ 1491208 h 5146534"/>
              <a:gd name="connsiteX5" fmla="*/ 1903774 w 5598131"/>
              <a:gd name="connsiteY5" fmla="*/ 835837 h 5146534"/>
              <a:gd name="connsiteX0" fmla="*/ 1906931 w 5601288"/>
              <a:gd name="connsiteY0" fmla="*/ 835837 h 5146534"/>
              <a:gd name="connsiteX1" fmla="*/ 571352 w 5601288"/>
              <a:gd name="connsiteY1" fmla="*/ 0 h 5146534"/>
              <a:gd name="connsiteX2" fmla="*/ 0 w 5601288"/>
              <a:gd name="connsiteY2" fmla="*/ 5127539 h 5146534"/>
              <a:gd name="connsiteX3" fmla="*/ 5600844 w 5601288"/>
              <a:gd name="connsiteY3" fmla="*/ 5146534 h 5146534"/>
              <a:gd name="connsiteX4" fmla="*/ 5601288 w 5601288"/>
              <a:gd name="connsiteY4" fmla="*/ 1491208 h 5146534"/>
              <a:gd name="connsiteX5" fmla="*/ 1906931 w 5601288"/>
              <a:gd name="connsiteY5" fmla="*/ 835837 h 5146534"/>
              <a:gd name="connsiteX0" fmla="*/ 1903774 w 5598131"/>
              <a:gd name="connsiteY0" fmla="*/ 835837 h 5146534"/>
              <a:gd name="connsiteX1" fmla="*/ 568195 w 5598131"/>
              <a:gd name="connsiteY1" fmla="*/ 0 h 5146534"/>
              <a:gd name="connsiteX2" fmla="*/ 0 w 5598131"/>
              <a:gd name="connsiteY2" fmla="*/ 5129914 h 5146534"/>
              <a:gd name="connsiteX3" fmla="*/ 5597687 w 5598131"/>
              <a:gd name="connsiteY3" fmla="*/ 5146534 h 5146534"/>
              <a:gd name="connsiteX4" fmla="*/ 5598131 w 5598131"/>
              <a:gd name="connsiteY4" fmla="*/ 1491208 h 5146534"/>
              <a:gd name="connsiteX5" fmla="*/ 1903774 w 5598131"/>
              <a:gd name="connsiteY5" fmla="*/ 835837 h 5146534"/>
              <a:gd name="connsiteX0" fmla="*/ 1903774 w 5598131"/>
              <a:gd name="connsiteY0" fmla="*/ 835837 h 5146534"/>
              <a:gd name="connsiteX1" fmla="*/ 568195 w 5598131"/>
              <a:gd name="connsiteY1" fmla="*/ 0 h 5146534"/>
              <a:gd name="connsiteX2" fmla="*/ 0 w 5598131"/>
              <a:gd name="connsiteY2" fmla="*/ 5129914 h 5146534"/>
              <a:gd name="connsiteX3" fmla="*/ 5597687 w 5598131"/>
              <a:gd name="connsiteY3" fmla="*/ 5146534 h 5146534"/>
              <a:gd name="connsiteX4" fmla="*/ 5598131 w 5598131"/>
              <a:gd name="connsiteY4" fmla="*/ 1491208 h 5146534"/>
              <a:gd name="connsiteX5" fmla="*/ 2220527 w 5598131"/>
              <a:gd name="connsiteY5" fmla="*/ 873828 h 5146534"/>
              <a:gd name="connsiteX6" fmla="*/ 1903774 w 5598131"/>
              <a:gd name="connsiteY6" fmla="*/ 835837 h 5146534"/>
              <a:gd name="connsiteX0" fmla="*/ 2093173 w 5598131"/>
              <a:gd name="connsiteY0" fmla="*/ 1 h 5146534"/>
              <a:gd name="connsiteX1" fmla="*/ 568195 w 5598131"/>
              <a:gd name="connsiteY1" fmla="*/ 0 h 5146534"/>
              <a:gd name="connsiteX2" fmla="*/ 0 w 5598131"/>
              <a:gd name="connsiteY2" fmla="*/ 5129914 h 5146534"/>
              <a:gd name="connsiteX3" fmla="*/ 5597687 w 5598131"/>
              <a:gd name="connsiteY3" fmla="*/ 5146534 h 5146534"/>
              <a:gd name="connsiteX4" fmla="*/ 5598131 w 5598131"/>
              <a:gd name="connsiteY4" fmla="*/ 1491208 h 5146534"/>
              <a:gd name="connsiteX5" fmla="*/ 2220527 w 5598131"/>
              <a:gd name="connsiteY5" fmla="*/ 873828 h 5146534"/>
              <a:gd name="connsiteX6" fmla="*/ 2093173 w 5598131"/>
              <a:gd name="connsiteY6" fmla="*/ 1 h 5146534"/>
              <a:gd name="connsiteX0" fmla="*/ 2093173 w 5598131"/>
              <a:gd name="connsiteY0" fmla="*/ 1 h 5146534"/>
              <a:gd name="connsiteX1" fmla="*/ 568195 w 5598131"/>
              <a:gd name="connsiteY1" fmla="*/ 0 h 5146534"/>
              <a:gd name="connsiteX2" fmla="*/ 0 w 5598131"/>
              <a:gd name="connsiteY2" fmla="*/ 5129914 h 5146534"/>
              <a:gd name="connsiteX3" fmla="*/ 5597687 w 5598131"/>
              <a:gd name="connsiteY3" fmla="*/ 5146534 h 5146534"/>
              <a:gd name="connsiteX4" fmla="*/ 5598131 w 5598131"/>
              <a:gd name="connsiteY4" fmla="*/ 1491208 h 5146534"/>
              <a:gd name="connsiteX5" fmla="*/ 2510938 w 5598131"/>
              <a:gd name="connsiteY5" fmla="*/ 845333 h 5146534"/>
              <a:gd name="connsiteX6" fmla="*/ 2093173 w 5598131"/>
              <a:gd name="connsiteY6" fmla="*/ 1 h 5146534"/>
              <a:gd name="connsiteX0" fmla="*/ 2093173 w 5598131"/>
              <a:gd name="connsiteY0" fmla="*/ 1 h 5146534"/>
              <a:gd name="connsiteX1" fmla="*/ 568195 w 5598131"/>
              <a:gd name="connsiteY1" fmla="*/ 0 h 5146534"/>
              <a:gd name="connsiteX2" fmla="*/ 0 w 5598131"/>
              <a:gd name="connsiteY2" fmla="*/ 5129914 h 5146534"/>
              <a:gd name="connsiteX3" fmla="*/ 2079615 w 5598131"/>
              <a:gd name="connsiteY3" fmla="*/ 5122158 h 5146534"/>
              <a:gd name="connsiteX4" fmla="*/ 5597687 w 5598131"/>
              <a:gd name="connsiteY4" fmla="*/ 5146534 h 5146534"/>
              <a:gd name="connsiteX5" fmla="*/ 5598131 w 5598131"/>
              <a:gd name="connsiteY5" fmla="*/ 1491208 h 5146534"/>
              <a:gd name="connsiteX6" fmla="*/ 2510938 w 5598131"/>
              <a:gd name="connsiteY6" fmla="*/ 845333 h 5146534"/>
              <a:gd name="connsiteX7" fmla="*/ 2093173 w 5598131"/>
              <a:gd name="connsiteY7" fmla="*/ 1 h 5146534"/>
              <a:gd name="connsiteX0" fmla="*/ 2093173 w 5598131"/>
              <a:gd name="connsiteY0" fmla="*/ 1 h 5146534"/>
              <a:gd name="connsiteX1" fmla="*/ 568195 w 5598131"/>
              <a:gd name="connsiteY1" fmla="*/ 0 h 5146534"/>
              <a:gd name="connsiteX2" fmla="*/ 0 w 5598131"/>
              <a:gd name="connsiteY2" fmla="*/ 5129914 h 5146534"/>
              <a:gd name="connsiteX3" fmla="*/ 2079615 w 5598131"/>
              <a:gd name="connsiteY3" fmla="*/ 5122158 h 5146534"/>
              <a:gd name="connsiteX4" fmla="*/ 3779653 w 5598131"/>
              <a:gd name="connsiteY4" fmla="*/ 5142674 h 5146534"/>
              <a:gd name="connsiteX5" fmla="*/ 5597687 w 5598131"/>
              <a:gd name="connsiteY5" fmla="*/ 5146534 h 5146534"/>
              <a:gd name="connsiteX6" fmla="*/ 5598131 w 5598131"/>
              <a:gd name="connsiteY6" fmla="*/ 1491208 h 5146534"/>
              <a:gd name="connsiteX7" fmla="*/ 2510938 w 5598131"/>
              <a:gd name="connsiteY7" fmla="*/ 845333 h 5146534"/>
              <a:gd name="connsiteX8" fmla="*/ 2093173 w 5598131"/>
              <a:gd name="connsiteY8" fmla="*/ 1 h 5146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8131" h="5146534">
                <a:moveTo>
                  <a:pt x="2093173" y="1"/>
                </a:moveTo>
                <a:lnTo>
                  <a:pt x="568195" y="0"/>
                </a:lnTo>
                <a:lnTo>
                  <a:pt x="0" y="5129914"/>
                </a:lnTo>
                <a:lnTo>
                  <a:pt x="2079615" y="5122158"/>
                </a:lnTo>
                <a:lnTo>
                  <a:pt x="3779653" y="5142674"/>
                </a:lnTo>
                <a:lnTo>
                  <a:pt x="5597687" y="5146534"/>
                </a:lnTo>
                <a:lnTo>
                  <a:pt x="5598131" y="1491208"/>
                </a:lnTo>
                <a:lnTo>
                  <a:pt x="2510938" y="845333"/>
                </a:lnTo>
                <a:lnTo>
                  <a:pt x="2093173" y="1"/>
                </a:lnTo>
                <a:close/>
              </a:path>
            </a:pathLst>
          </a:custGeom>
          <a:solidFill>
            <a:schemeClr val="accent2">
              <a:lumMod val="50000"/>
            </a:schemeClr>
          </a:solidFill>
          <a:ln w="9525">
            <a:noFill/>
            <a:miter lim="800000"/>
            <a:headEnd/>
            <a:tailEnd/>
          </a:ln>
        </p:spPr>
        <p:txBody>
          <a:bodyPr wrap="square" lIns="72000" tIns="72000" rIns="72000" bIns="72000" rtlCol="0" anchor="ctr"/>
          <a:lstStyle/>
          <a:p>
            <a:pPr algn="ctr" eaLnBrk="0" hangingPunct="0"/>
            <a:endParaRPr lang="de-DE" sz="1600" dirty="0">
              <a:latin typeface="+mn-lt"/>
              <a:ea typeface="Verdana" pitchFamily="34" charset="0"/>
              <a:cs typeface="Verdana" pitchFamily="34" charset="0"/>
            </a:endParaRPr>
          </a:p>
        </p:txBody>
      </p:sp>
      <p:sp>
        <p:nvSpPr>
          <p:cNvPr id="3" name="Freihandform 9">
            <a:extLst>
              <a:ext uri="{FF2B5EF4-FFF2-40B4-BE49-F238E27FC236}">
                <a16:creationId xmlns:a16="http://schemas.microsoft.com/office/drawing/2014/main" id="{5FF604F1-F0E0-4269-B7F4-3B49A4287E4E}"/>
              </a:ext>
            </a:extLst>
          </p:cNvPr>
          <p:cNvSpPr/>
          <p:nvPr userDrawn="1"/>
        </p:nvSpPr>
        <p:spPr bwMode="auto">
          <a:xfrm>
            <a:off x="-8092" y="1"/>
            <a:ext cx="8480355" cy="6857999"/>
          </a:xfrm>
          <a:custGeom>
            <a:avLst/>
            <a:gdLst>
              <a:gd name="connsiteX0" fmla="*/ 7007703 w 7007703"/>
              <a:gd name="connsiteY0" fmla="*/ 0 h 5146535"/>
              <a:gd name="connsiteX1" fmla="*/ 0 w 7007703"/>
              <a:gd name="connsiteY1" fmla="*/ 0 h 5146535"/>
              <a:gd name="connsiteX2" fmla="*/ 0 w 7007703"/>
              <a:gd name="connsiteY2" fmla="*/ 5146535 h 5146535"/>
              <a:gd name="connsiteX3" fmla="*/ 6538365 w 7007703"/>
              <a:gd name="connsiteY3" fmla="*/ 5146535 h 5146535"/>
              <a:gd name="connsiteX4" fmla="*/ 7007703 w 7007703"/>
              <a:gd name="connsiteY4" fmla="*/ 0 h 5146535"/>
              <a:gd name="connsiteX0" fmla="*/ 7105913 w 7105913"/>
              <a:gd name="connsiteY0" fmla="*/ 0 h 5146535"/>
              <a:gd name="connsiteX1" fmla="*/ 0 w 7105913"/>
              <a:gd name="connsiteY1" fmla="*/ 0 h 5146535"/>
              <a:gd name="connsiteX2" fmla="*/ 0 w 7105913"/>
              <a:gd name="connsiteY2" fmla="*/ 5146535 h 5146535"/>
              <a:gd name="connsiteX3" fmla="*/ 6538365 w 7105913"/>
              <a:gd name="connsiteY3" fmla="*/ 5146535 h 5146535"/>
              <a:gd name="connsiteX4" fmla="*/ 7105913 w 7105913"/>
              <a:gd name="connsiteY4" fmla="*/ 0 h 5146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5913" h="5146535">
                <a:moveTo>
                  <a:pt x="7105913" y="0"/>
                </a:moveTo>
                <a:lnTo>
                  <a:pt x="0" y="0"/>
                </a:lnTo>
                <a:lnTo>
                  <a:pt x="0" y="5146535"/>
                </a:lnTo>
                <a:lnTo>
                  <a:pt x="6538365" y="5146535"/>
                </a:lnTo>
                <a:lnTo>
                  <a:pt x="7105913" y="0"/>
                </a:lnTo>
                <a:close/>
              </a:path>
            </a:pathLst>
          </a:custGeom>
          <a:solidFill>
            <a:schemeClr val="accent4"/>
          </a:solidFill>
          <a:ln w="9525">
            <a:noFill/>
            <a:miter lim="800000"/>
            <a:headEnd/>
            <a:tailEnd/>
          </a:ln>
        </p:spPr>
        <p:txBody>
          <a:bodyPr wrap="square" lIns="72000" tIns="72000" rIns="72000" bIns="72000" rtlCol="0" anchor="ctr"/>
          <a:lstStyle/>
          <a:p>
            <a:pPr algn="ctr" eaLnBrk="0" hangingPunct="0"/>
            <a:endParaRPr lang="de-DE" sz="1600" dirty="0">
              <a:latin typeface="+mn-lt"/>
              <a:ea typeface="Verdana" pitchFamily="34" charset="0"/>
              <a:cs typeface="Verdana" pitchFamily="34" charset="0"/>
            </a:endParaRPr>
          </a:p>
        </p:txBody>
      </p:sp>
      <p:sp>
        <p:nvSpPr>
          <p:cNvPr id="5" name="IFXSHAPE">
            <a:extLst>
              <a:ext uri="{FF2B5EF4-FFF2-40B4-BE49-F238E27FC236}">
                <a16:creationId xmlns:a16="http://schemas.microsoft.com/office/drawing/2014/main" id="{70111386-E59B-4817-8274-3EC6C9F4393E}"/>
              </a:ext>
            </a:extLst>
          </p:cNvPr>
          <p:cNvSpPr>
            <a:spLocks noGrp="1"/>
          </p:cNvSpPr>
          <p:nvPr>
            <p:ph type="body" sz="quarter" idx="16" hasCustomPrompt="1"/>
          </p:nvPr>
        </p:nvSpPr>
        <p:spPr>
          <a:xfrm>
            <a:off x="8256239" y="2205137"/>
            <a:ext cx="3600401" cy="720725"/>
          </a:xfrm>
        </p:spPr>
        <p:txBody>
          <a:bodyPr anchor="ctr"/>
          <a:lstStyle>
            <a:lvl1pPr marL="0" indent="0">
              <a:buNone/>
              <a:defRPr>
                <a:solidFill>
                  <a:schemeClr val="bg1"/>
                </a:solidFill>
              </a:defRPr>
            </a:lvl1pPr>
          </a:lstStyle>
          <a:p>
            <a:r>
              <a:rPr lang="en-US" dirty="0"/>
              <a:t>Write text</a:t>
            </a:r>
          </a:p>
        </p:txBody>
      </p:sp>
      <p:sp>
        <p:nvSpPr>
          <p:cNvPr id="6" name="IFXSHAPE">
            <a:extLst>
              <a:ext uri="{FF2B5EF4-FFF2-40B4-BE49-F238E27FC236}">
                <a16:creationId xmlns:a16="http://schemas.microsoft.com/office/drawing/2014/main" id="{6F6D659D-0E0D-418D-9AB2-D723A5D55D89}"/>
              </a:ext>
            </a:extLst>
          </p:cNvPr>
          <p:cNvSpPr>
            <a:spLocks noGrp="1"/>
          </p:cNvSpPr>
          <p:nvPr>
            <p:ph type="body" sz="quarter" idx="17" hasCustomPrompt="1"/>
          </p:nvPr>
        </p:nvSpPr>
        <p:spPr>
          <a:xfrm>
            <a:off x="8256239" y="3285307"/>
            <a:ext cx="3600401" cy="720725"/>
          </a:xfrm>
        </p:spPr>
        <p:txBody>
          <a:bodyPr anchor="ctr"/>
          <a:lstStyle>
            <a:lvl1pPr marL="0" marR="0" indent="0" algn="l" defTabSz="914400" rtl="0" eaLnBrk="1" fontAlgn="base" latinLnBrk="0" hangingPunct="1">
              <a:lnSpc>
                <a:spcPct val="100000"/>
              </a:lnSpc>
              <a:spcBef>
                <a:spcPts val="0"/>
              </a:spcBef>
              <a:spcAft>
                <a:spcPts val="0"/>
              </a:spcAft>
              <a:buClr>
                <a:schemeClr val="accent1"/>
              </a:buClr>
              <a:buSzPct val="100000"/>
              <a:buFont typeface="Arial" panose="020B0604020202020204" pitchFamily="34" charset="0"/>
              <a:buNone/>
              <a:tabLst/>
              <a:defRPr>
                <a:solidFill>
                  <a:schemeClr val="bg1"/>
                </a:solidFill>
              </a:defRPr>
            </a:lvl1pPr>
          </a:lstStyle>
          <a:p>
            <a:r>
              <a:rPr lang="en-US" dirty="0"/>
              <a:t>Write text</a:t>
            </a:r>
          </a:p>
        </p:txBody>
      </p:sp>
      <p:sp>
        <p:nvSpPr>
          <p:cNvPr id="7" name="IFXSHAPE">
            <a:extLst>
              <a:ext uri="{FF2B5EF4-FFF2-40B4-BE49-F238E27FC236}">
                <a16:creationId xmlns:a16="http://schemas.microsoft.com/office/drawing/2014/main" id="{E73F996F-4978-4EFD-AD1C-85D2BE6CB486}"/>
              </a:ext>
            </a:extLst>
          </p:cNvPr>
          <p:cNvSpPr>
            <a:spLocks noGrp="1"/>
          </p:cNvSpPr>
          <p:nvPr>
            <p:ph type="body" sz="quarter" idx="18" hasCustomPrompt="1"/>
          </p:nvPr>
        </p:nvSpPr>
        <p:spPr>
          <a:xfrm>
            <a:off x="8256239" y="4376836"/>
            <a:ext cx="3600401" cy="720725"/>
          </a:xfrm>
        </p:spPr>
        <p:txBody>
          <a:bodyPr anchor="ctr"/>
          <a:lstStyle>
            <a:lvl1pPr marL="0" indent="0">
              <a:buNone/>
              <a:defRPr>
                <a:solidFill>
                  <a:schemeClr val="bg1"/>
                </a:solidFill>
              </a:defRPr>
            </a:lvl1pPr>
          </a:lstStyle>
          <a:p>
            <a:r>
              <a:rPr lang="en-US" dirty="0"/>
              <a:t>Write text</a:t>
            </a:r>
          </a:p>
        </p:txBody>
      </p:sp>
      <p:sp>
        <p:nvSpPr>
          <p:cNvPr id="8" name="IFXSHAPE">
            <a:extLst>
              <a:ext uri="{FF2B5EF4-FFF2-40B4-BE49-F238E27FC236}">
                <a16:creationId xmlns:a16="http://schemas.microsoft.com/office/drawing/2014/main" id="{E6D8B39B-EADC-4FC2-9032-A72EF41F7B6C}"/>
              </a:ext>
            </a:extLst>
          </p:cNvPr>
          <p:cNvSpPr>
            <a:spLocks noGrp="1"/>
          </p:cNvSpPr>
          <p:nvPr>
            <p:ph type="body" sz="quarter" idx="19" hasCustomPrompt="1"/>
          </p:nvPr>
        </p:nvSpPr>
        <p:spPr>
          <a:xfrm>
            <a:off x="8256239" y="5445224"/>
            <a:ext cx="3600401" cy="720725"/>
          </a:xfrm>
        </p:spPr>
        <p:txBody>
          <a:bodyPr anchor="ctr"/>
          <a:lstStyle>
            <a:lvl1pPr marL="0" marR="0" indent="0" algn="l" defTabSz="914400" rtl="0" eaLnBrk="1" fontAlgn="base" latinLnBrk="0" hangingPunct="1">
              <a:lnSpc>
                <a:spcPct val="100000"/>
              </a:lnSpc>
              <a:spcBef>
                <a:spcPts val="0"/>
              </a:spcBef>
              <a:spcAft>
                <a:spcPts val="0"/>
              </a:spcAft>
              <a:buClr>
                <a:schemeClr val="accent1"/>
              </a:buClr>
              <a:buSzPct val="100000"/>
              <a:buFont typeface="Arial" panose="020B0604020202020204" pitchFamily="34" charset="0"/>
              <a:buNone/>
              <a:tabLst/>
              <a:defRPr>
                <a:solidFill>
                  <a:schemeClr val="bg1"/>
                </a:solidFill>
              </a:defRPr>
            </a:lvl1pPr>
          </a:lstStyle>
          <a:p>
            <a:r>
              <a:rPr lang="en-US" dirty="0"/>
              <a:t>Write text</a:t>
            </a:r>
          </a:p>
        </p:txBody>
      </p:sp>
      <p:sp>
        <p:nvSpPr>
          <p:cNvPr id="10" name="IFXSHAPE">
            <a:extLst>
              <a:ext uri="{FF2B5EF4-FFF2-40B4-BE49-F238E27FC236}">
                <a16:creationId xmlns:a16="http://schemas.microsoft.com/office/drawing/2014/main" id="{2EC7B7FE-C466-4DB2-A452-812074F946FB}"/>
              </a:ext>
            </a:extLst>
          </p:cNvPr>
          <p:cNvSpPr>
            <a:spLocks noGrp="1"/>
          </p:cNvSpPr>
          <p:nvPr>
            <p:ph type="pic" sz="quarter" idx="20"/>
          </p:nvPr>
        </p:nvSpPr>
        <p:spPr>
          <a:xfrm>
            <a:off x="7139157" y="2200473"/>
            <a:ext cx="750603" cy="730051"/>
          </a:xfrm>
        </p:spPr>
        <p:txBody>
          <a:bodyPr>
            <a:normAutofit/>
          </a:bodyPr>
          <a:lstStyle>
            <a:lvl1pPr>
              <a:defRPr sz="1000">
                <a:solidFill>
                  <a:schemeClr val="bg1"/>
                </a:solidFill>
              </a:defRPr>
            </a:lvl1pPr>
          </a:lstStyle>
          <a:p>
            <a:r>
              <a:rPr lang="en-US"/>
              <a:t>Click icon to add picture</a:t>
            </a:r>
            <a:endParaRPr lang="en-US" dirty="0"/>
          </a:p>
        </p:txBody>
      </p:sp>
      <p:sp>
        <p:nvSpPr>
          <p:cNvPr id="11" name="IFXSHAPE">
            <a:extLst>
              <a:ext uri="{FF2B5EF4-FFF2-40B4-BE49-F238E27FC236}">
                <a16:creationId xmlns:a16="http://schemas.microsoft.com/office/drawing/2014/main" id="{550BA288-D083-4BA1-94D7-662437E5FBAA}"/>
              </a:ext>
            </a:extLst>
          </p:cNvPr>
          <p:cNvSpPr>
            <a:spLocks noGrp="1"/>
          </p:cNvSpPr>
          <p:nvPr>
            <p:ph type="pic" sz="quarter" idx="21"/>
          </p:nvPr>
        </p:nvSpPr>
        <p:spPr>
          <a:xfrm>
            <a:off x="7139157" y="3275981"/>
            <a:ext cx="750603" cy="730051"/>
          </a:xfrm>
        </p:spPr>
        <p:txBody>
          <a:bodyPr>
            <a:normAutofit/>
          </a:bodyPr>
          <a:lstStyle>
            <a:lvl1pPr>
              <a:defRPr sz="1000">
                <a:solidFill>
                  <a:schemeClr val="bg1"/>
                </a:solidFill>
              </a:defRPr>
            </a:lvl1pPr>
          </a:lstStyle>
          <a:p>
            <a:r>
              <a:rPr lang="en-US"/>
              <a:t>Click icon to add picture</a:t>
            </a:r>
            <a:endParaRPr lang="en-US" dirty="0"/>
          </a:p>
        </p:txBody>
      </p:sp>
      <p:sp>
        <p:nvSpPr>
          <p:cNvPr id="12" name="IFXSHAPE">
            <a:extLst>
              <a:ext uri="{FF2B5EF4-FFF2-40B4-BE49-F238E27FC236}">
                <a16:creationId xmlns:a16="http://schemas.microsoft.com/office/drawing/2014/main" id="{75F9EAC9-26C6-4245-9AB3-CBCE06328111}"/>
              </a:ext>
            </a:extLst>
          </p:cNvPr>
          <p:cNvSpPr>
            <a:spLocks noGrp="1"/>
          </p:cNvSpPr>
          <p:nvPr>
            <p:ph type="pic" sz="quarter" idx="22"/>
          </p:nvPr>
        </p:nvSpPr>
        <p:spPr>
          <a:xfrm>
            <a:off x="7139157" y="4350091"/>
            <a:ext cx="750603" cy="730051"/>
          </a:xfrm>
        </p:spPr>
        <p:txBody>
          <a:bodyPr>
            <a:normAutofit/>
          </a:bodyPr>
          <a:lstStyle>
            <a:lvl1pPr>
              <a:defRPr sz="1000">
                <a:solidFill>
                  <a:schemeClr val="bg1"/>
                </a:solidFill>
              </a:defRPr>
            </a:lvl1pPr>
          </a:lstStyle>
          <a:p>
            <a:r>
              <a:rPr lang="en-US"/>
              <a:t>Click icon to add picture</a:t>
            </a:r>
            <a:endParaRPr lang="en-US" dirty="0"/>
          </a:p>
        </p:txBody>
      </p:sp>
      <p:sp>
        <p:nvSpPr>
          <p:cNvPr id="13" name="IFXSHAPE">
            <a:extLst>
              <a:ext uri="{FF2B5EF4-FFF2-40B4-BE49-F238E27FC236}">
                <a16:creationId xmlns:a16="http://schemas.microsoft.com/office/drawing/2014/main" id="{ECD063E4-936E-409E-A80D-F87FB27CC491}"/>
              </a:ext>
            </a:extLst>
          </p:cNvPr>
          <p:cNvSpPr>
            <a:spLocks noGrp="1"/>
          </p:cNvSpPr>
          <p:nvPr>
            <p:ph type="pic" sz="quarter" idx="23"/>
          </p:nvPr>
        </p:nvSpPr>
        <p:spPr>
          <a:xfrm>
            <a:off x="7139157" y="5423982"/>
            <a:ext cx="750603" cy="730051"/>
          </a:xfrm>
        </p:spPr>
        <p:txBody>
          <a:bodyPr>
            <a:normAutofit/>
          </a:bodyPr>
          <a:lstStyle>
            <a:lvl1pPr>
              <a:defRPr sz="1000">
                <a:solidFill>
                  <a:schemeClr val="bg1"/>
                </a:solidFill>
              </a:defRPr>
            </a:lvl1pPr>
          </a:lstStyle>
          <a:p>
            <a:r>
              <a:rPr lang="en-US"/>
              <a:t>Click icon to add picture</a:t>
            </a:r>
            <a:endParaRPr lang="en-US" dirty="0"/>
          </a:p>
        </p:txBody>
      </p:sp>
      <p:sp>
        <p:nvSpPr>
          <p:cNvPr id="14" name="IFXSHAPE">
            <a:extLst>
              <a:ext uri="{FF2B5EF4-FFF2-40B4-BE49-F238E27FC236}">
                <a16:creationId xmlns:a16="http://schemas.microsoft.com/office/drawing/2014/main" id="{C2027B45-BBC0-4F8B-A1A5-416E95C76357}"/>
              </a:ext>
            </a:extLst>
          </p:cNvPr>
          <p:cNvSpPr>
            <a:spLocks noGrp="1"/>
          </p:cNvSpPr>
          <p:nvPr>
            <p:ph type="body" sz="quarter" idx="24" hasCustomPrompt="1"/>
          </p:nvPr>
        </p:nvSpPr>
        <p:spPr>
          <a:xfrm>
            <a:off x="335360" y="2347912"/>
            <a:ext cx="4896544" cy="720725"/>
          </a:xfrm>
        </p:spPr>
        <p:txBody>
          <a:bodyPr anchor="ctr">
            <a:noAutofit/>
          </a:bodyPr>
          <a:lstStyle>
            <a:lvl1pPr marL="0" marR="0" indent="0" algn="l" defTabSz="914400" rtl="0" eaLnBrk="1" fontAlgn="base" latinLnBrk="0" hangingPunct="1">
              <a:lnSpc>
                <a:spcPct val="100000"/>
              </a:lnSpc>
              <a:spcBef>
                <a:spcPts val="0"/>
              </a:spcBef>
              <a:spcAft>
                <a:spcPts val="0"/>
              </a:spcAft>
              <a:buClr>
                <a:schemeClr val="accent1"/>
              </a:buClr>
              <a:buSzPct val="100000"/>
              <a:buFont typeface="Arial" panose="020B0604020202020204" pitchFamily="34" charset="0"/>
              <a:buNone/>
              <a:tabLst/>
              <a:defRPr sz="3200">
                <a:solidFill>
                  <a:schemeClr val="bg1"/>
                </a:solidFill>
              </a:defRPr>
            </a:lvl1pPr>
          </a:lstStyle>
          <a:p>
            <a:pPr marL="0" marR="0" lvl="0" indent="0" algn="l" defTabSz="914400" rtl="0" eaLnBrk="1" fontAlgn="base" latinLnBrk="0" hangingPunct="1">
              <a:lnSpc>
                <a:spcPct val="100000"/>
              </a:lnSpc>
              <a:spcBef>
                <a:spcPts val="0"/>
              </a:spcBef>
              <a:spcAft>
                <a:spcPts val="0"/>
              </a:spcAft>
              <a:buClr>
                <a:schemeClr val="accent1"/>
              </a:buClr>
              <a:buSzPct val="100000"/>
              <a:buFont typeface="Arial" panose="020B0604020202020204" pitchFamily="34" charset="0"/>
              <a:buNone/>
              <a:tabLst/>
              <a:defRPr/>
            </a:pPr>
            <a:r>
              <a:rPr lang="en-US" dirty="0"/>
              <a:t>Type title</a:t>
            </a:r>
          </a:p>
        </p:txBody>
      </p:sp>
      <p:sp>
        <p:nvSpPr>
          <p:cNvPr id="15" name="Textfeld 1">
            <a:extLst>
              <a:ext uri="{FF2B5EF4-FFF2-40B4-BE49-F238E27FC236}">
                <a16:creationId xmlns:a16="http://schemas.microsoft.com/office/drawing/2014/main" id="{4AC1AA06-4B36-433E-815D-B8BDC370660B}"/>
              </a:ext>
            </a:extLst>
          </p:cNvPr>
          <p:cNvSpPr txBox="1"/>
          <p:nvPr userDrawn="1"/>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Tree>
    <p:custDataLst>
      <p:tags r:id="rId1"/>
    </p:custDataLst>
    <p:extLst>
      <p:ext uri="{BB962C8B-B14F-4D97-AF65-F5344CB8AC3E}">
        <p14:creationId xmlns:p14="http://schemas.microsoft.com/office/powerpoint/2010/main" val="1686786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_Separator_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043E0E2-A184-4765-A56F-D5B92A87FE3F}"/>
              </a:ext>
            </a:extLst>
          </p:cNvPr>
          <p:cNvSpPr/>
          <p:nvPr userDrawn="1"/>
        </p:nvSpPr>
        <p:spPr bwMode="auto">
          <a:xfrm>
            <a:off x="0" y="0"/>
            <a:ext cx="8904313" cy="6330225"/>
          </a:xfrm>
          <a:prstGeom prst="rect">
            <a:avLst/>
          </a:prstGeom>
          <a:solidFill>
            <a:schemeClr val="bg2"/>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
        <p:nvSpPr>
          <p:cNvPr id="3" name="IFXSHAPE">
            <a:extLst>
              <a:ext uri="{FF2B5EF4-FFF2-40B4-BE49-F238E27FC236}">
                <a16:creationId xmlns:a16="http://schemas.microsoft.com/office/drawing/2014/main" id="{413D4F95-AC4A-48E0-B54E-0C251924A4ED}"/>
              </a:ext>
            </a:extLst>
          </p:cNvPr>
          <p:cNvSpPr>
            <a:spLocks noGrp="1"/>
          </p:cNvSpPr>
          <p:nvPr>
            <p:ph type="pic" sz="quarter" idx="14"/>
          </p:nvPr>
        </p:nvSpPr>
        <p:spPr>
          <a:xfrm>
            <a:off x="0" y="-1"/>
            <a:ext cx="8904288" cy="4426931"/>
          </a:xfrm>
        </p:spPr>
        <p:txBody>
          <a:bodyPr/>
          <a:lstStyle/>
          <a:p>
            <a:r>
              <a:rPr lang="en-US"/>
              <a:t>Click icon to add picture</a:t>
            </a:r>
          </a:p>
        </p:txBody>
      </p:sp>
      <p:sp>
        <p:nvSpPr>
          <p:cNvPr id="5" name="Rectangle 4">
            <a:extLst>
              <a:ext uri="{FF2B5EF4-FFF2-40B4-BE49-F238E27FC236}">
                <a16:creationId xmlns:a16="http://schemas.microsoft.com/office/drawing/2014/main" id="{01DECA96-6262-4F10-AF16-971E5946DA71}"/>
              </a:ext>
            </a:extLst>
          </p:cNvPr>
          <p:cNvSpPr/>
          <p:nvPr userDrawn="1"/>
        </p:nvSpPr>
        <p:spPr bwMode="auto">
          <a:xfrm>
            <a:off x="0" y="4426930"/>
            <a:ext cx="12192001" cy="1881795"/>
          </a:xfrm>
          <a:prstGeom prst="rect">
            <a:avLst/>
          </a:prstGeom>
          <a:solidFill>
            <a:schemeClr val="accent4">
              <a:alpha val="80000"/>
            </a:schemeClr>
          </a:solidFill>
          <a:ln w="9525">
            <a:noFill/>
            <a:miter lim="800000"/>
            <a:headEnd/>
            <a:tailEnd/>
          </a:ln>
        </p:spPr>
        <p:txBody>
          <a:bodyPr wrap="square" lIns="72000" tIns="72000" rIns="72000" bIns="72000" rtlCol="0" anchor="ctr"/>
          <a:lstStyle/>
          <a:p>
            <a:pPr algn="ctr" eaLnBrk="0" hangingPunct="0"/>
            <a:endParaRPr lang="pt-PT" sz="1600" dirty="0">
              <a:latin typeface="+mn-lt"/>
              <a:ea typeface="Verdana" pitchFamily="34" charset="0"/>
              <a:cs typeface="Verdana" pitchFamily="34" charset="0"/>
            </a:endParaRPr>
          </a:p>
        </p:txBody>
      </p:sp>
      <p:sp>
        <p:nvSpPr>
          <p:cNvPr id="8" name="IFXSHAPE">
            <a:extLst>
              <a:ext uri="{FF2B5EF4-FFF2-40B4-BE49-F238E27FC236}">
                <a16:creationId xmlns:a16="http://schemas.microsoft.com/office/drawing/2014/main" id="{13FACFB8-783A-4B27-AC15-89E9EB25215B}"/>
              </a:ext>
            </a:extLst>
          </p:cNvPr>
          <p:cNvSpPr>
            <a:spLocks noGrp="1"/>
          </p:cNvSpPr>
          <p:nvPr>
            <p:ph type="body" sz="quarter" idx="13" hasCustomPrompt="1"/>
          </p:nvPr>
        </p:nvSpPr>
        <p:spPr>
          <a:xfrm>
            <a:off x="335360" y="4921166"/>
            <a:ext cx="10991064" cy="695076"/>
          </a:xfrm>
        </p:spPr>
        <p:txBody>
          <a:bodyPr anchor="ctr" anchorCtr="0">
            <a:noAutofit/>
          </a:bodyPr>
          <a:lstStyle>
            <a:lvl1pPr marL="0" indent="0">
              <a:buNone/>
              <a:defRPr sz="3600">
                <a:solidFill>
                  <a:schemeClr val="bg1"/>
                </a:solidFill>
              </a:defRPr>
            </a:lvl1pPr>
            <a:lvl2pPr marL="288000" indent="0">
              <a:buNone/>
              <a:defRPr sz="1800"/>
            </a:lvl2pPr>
            <a:lvl3pPr marL="576000" indent="0">
              <a:buNone/>
              <a:defRPr sz="1800"/>
            </a:lvl3pPr>
            <a:lvl4pPr marL="864000" indent="0">
              <a:buNone/>
              <a:defRPr sz="1800"/>
            </a:lvl4pPr>
            <a:lvl5pPr marL="1080000" indent="0">
              <a:buNone/>
              <a:defRPr sz="1800"/>
            </a:lvl5pPr>
          </a:lstStyle>
          <a:p>
            <a:pPr lvl="0"/>
            <a:r>
              <a:rPr lang="en-US" dirty="0"/>
              <a:t>Chapter separator – type chapter name</a:t>
            </a:r>
          </a:p>
        </p:txBody>
      </p:sp>
    </p:spTree>
    <p:custDataLst>
      <p:tags r:id="rId1"/>
    </p:custDataLst>
    <p:extLst>
      <p:ext uri="{BB962C8B-B14F-4D97-AF65-F5344CB8AC3E}">
        <p14:creationId xmlns:p14="http://schemas.microsoft.com/office/powerpoint/2010/main" val="39386087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arkBackground_WithFooter">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AD566C19-23B8-46F6-8859-B8E9408A1A56}"/>
              </a:ext>
            </a:extLst>
          </p:cNvPr>
          <p:cNvSpPr/>
          <p:nvPr userDrawn="1"/>
        </p:nvSpPr>
        <p:spPr bwMode="auto">
          <a:xfrm>
            <a:off x="-2384" y="0"/>
            <a:ext cx="12208049"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258 h 4439025"/>
              <a:gd name="connsiteX6" fmla="*/ 3177 w 9210911"/>
              <a:gd name="connsiteY6" fmla="*/ 4439025 h 4439025"/>
              <a:gd name="connsiteX0" fmla="*/ 3177 w 9202509"/>
              <a:gd name="connsiteY0" fmla="*/ 4439025 h 4439025"/>
              <a:gd name="connsiteX1" fmla="*/ 9099097 w 9202509"/>
              <a:gd name="connsiteY1" fmla="*/ 4398341 h 4439025"/>
              <a:gd name="connsiteX2" fmla="*/ 9199871 w 9202509"/>
              <a:gd name="connsiteY2" fmla="*/ 1307479 h 4439025"/>
              <a:gd name="connsiteX3" fmla="*/ 6853585 w 9202509"/>
              <a:gd name="connsiteY3" fmla="*/ 718874 h 4439025"/>
              <a:gd name="connsiteX4" fmla="*/ 6524587 w 9202509"/>
              <a:gd name="connsiteY4" fmla="*/ 0 h 4439025"/>
              <a:gd name="connsiteX5" fmla="*/ 0 w 9202509"/>
              <a:gd name="connsiteY5" fmla="*/ 3258 h 4439025"/>
              <a:gd name="connsiteX6" fmla="*/ 3177 w 9202509"/>
              <a:gd name="connsiteY6" fmla="*/ 4439025 h 4439025"/>
              <a:gd name="connsiteX0" fmla="*/ 3177 w 9214922"/>
              <a:gd name="connsiteY0" fmla="*/ 4439025 h 4439025"/>
              <a:gd name="connsiteX1" fmla="*/ 9204512 w 9214922"/>
              <a:gd name="connsiteY1" fmla="*/ 4394274 h 4439025"/>
              <a:gd name="connsiteX2" fmla="*/ 9199871 w 9214922"/>
              <a:gd name="connsiteY2" fmla="*/ 1307479 h 4439025"/>
              <a:gd name="connsiteX3" fmla="*/ 6853585 w 9214922"/>
              <a:gd name="connsiteY3" fmla="*/ 718874 h 4439025"/>
              <a:gd name="connsiteX4" fmla="*/ 6524587 w 9214922"/>
              <a:gd name="connsiteY4" fmla="*/ 0 h 4439025"/>
              <a:gd name="connsiteX5" fmla="*/ 0 w 9214922"/>
              <a:gd name="connsiteY5" fmla="*/ 3258 h 4439025"/>
              <a:gd name="connsiteX6" fmla="*/ 3177 w 9214922"/>
              <a:gd name="connsiteY6" fmla="*/ 4439025 h 4439025"/>
              <a:gd name="connsiteX0" fmla="*/ 3177 w 9210149"/>
              <a:gd name="connsiteY0" fmla="*/ 4439025 h 4439025"/>
              <a:gd name="connsiteX1" fmla="*/ 9204512 w 9210149"/>
              <a:gd name="connsiteY1" fmla="*/ 4394274 h 4439025"/>
              <a:gd name="connsiteX2" fmla="*/ 9199871 w 9210149"/>
              <a:gd name="connsiteY2" fmla="*/ 1307479 h 4439025"/>
              <a:gd name="connsiteX3" fmla="*/ 6853585 w 9210149"/>
              <a:gd name="connsiteY3" fmla="*/ 718874 h 4439025"/>
              <a:gd name="connsiteX4" fmla="*/ 6524587 w 9210149"/>
              <a:gd name="connsiteY4" fmla="*/ 0 h 4439025"/>
              <a:gd name="connsiteX5" fmla="*/ 0 w 9210149"/>
              <a:gd name="connsiteY5" fmla="*/ 3258 h 4439025"/>
              <a:gd name="connsiteX6" fmla="*/ 3177 w 9210149"/>
              <a:gd name="connsiteY6" fmla="*/ 4439025 h 4439025"/>
              <a:gd name="connsiteX0" fmla="*/ 567 w 9207539"/>
              <a:gd name="connsiteY0" fmla="*/ 4439025 h 4439025"/>
              <a:gd name="connsiteX1" fmla="*/ 9201902 w 9207539"/>
              <a:gd name="connsiteY1" fmla="*/ 4394274 h 4439025"/>
              <a:gd name="connsiteX2" fmla="*/ 9197261 w 9207539"/>
              <a:gd name="connsiteY2" fmla="*/ 1307479 h 4439025"/>
              <a:gd name="connsiteX3" fmla="*/ 6850975 w 9207539"/>
              <a:gd name="connsiteY3" fmla="*/ 718874 h 4439025"/>
              <a:gd name="connsiteX4" fmla="*/ 6521977 w 9207539"/>
              <a:gd name="connsiteY4" fmla="*/ 0 h 4439025"/>
              <a:gd name="connsiteX5" fmla="*/ 983 w 9207539"/>
              <a:gd name="connsiteY5" fmla="*/ 208 h 4439025"/>
              <a:gd name="connsiteX6" fmla="*/ 567 w 9207539"/>
              <a:gd name="connsiteY6" fmla="*/ 4439025 h 4439025"/>
              <a:gd name="connsiteX0" fmla="*/ 567 w 9207539"/>
              <a:gd name="connsiteY0" fmla="*/ 4439025 h 4439025"/>
              <a:gd name="connsiteX1" fmla="*/ 9201902 w 9207539"/>
              <a:gd name="connsiteY1" fmla="*/ 4394274 h 4439025"/>
              <a:gd name="connsiteX2" fmla="*/ 9197261 w 9207539"/>
              <a:gd name="connsiteY2" fmla="*/ 1307479 h 4439025"/>
              <a:gd name="connsiteX3" fmla="*/ 6850975 w 9207539"/>
              <a:gd name="connsiteY3" fmla="*/ 718874 h 4439025"/>
              <a:gd name="connsiteX4" fmla="*/ 6521977 w 9207539"/>
              <a:gd name="connsiteY4" fmla="*/ 0 h 4439025"/>
              <a:gd name="connsiteX5" fmla="*/ 983 w 9207539"/>
              <a:gd name="connsiteY5" fmla="*/ 6309 h 4439025"/>
              <a:gd name="connsiteX6" fmla="*/ 567 w 9207539"/>
              <a:gd name="connsiteY6" fmla="*/ 4439025 h 4439025"/>
              <a:gd name="connsiteX0" fmla="*/ 4975 w 9211947"/>
              <a:gd name="connsiteY0" fmla="*/ 4439025 h 4439025"/>
              <a:gd name="connsiteX1" fmla="*/ 9206310 w 9211947"/>
              <a:gd name="connsiteY1" fmla="*/ 4394274 h 4439025"/>
              <a:gd name="connsiteX2" fmla="*/ 9201669 w 9211947"/>
              <a:gd name="connsiteY2" fmla="*/ 1307479 h 4439025"/>
              <a:gd name="connsiteX3" fmla="*/ 6855383 w 9211947"/>
              <a:gd name="connsiteY3" fmla="*/ 718874 h 4439025"/>
              <a:gd name="connsiteX4" fmla="*/ 6526385 w 9211947"/>
              <a:gd name="connsiteY4" fmla="*/ 0 h 4439025"/>
              <a:gd name="connsiteX5" fmla="*/ 0 w 9211947"/>
              <a:gd name="connsiteY5" fmla="*/ 1734 h 4439025"/>
              <a:gd name="connsiteX6" fmla="*/ 4975 w 9211947"/>
              <a:gd name="connsiteY6" fmla="*/ 4439025 h 4439025"/>
              <a:gd name="connsiteX0" fmla="*/ 4975 w 9211947"/>
              <a:gd name="connsiteY0" fmla="*/ 4440342 h 4440342"/>
              <a:gd name="connsiteX1" fmla="*/ 9206310 w 9211947"/>
              <a:gd name="connsiteY1" fmla="*/ 4395591 h 4440342"/>
              <a:gd name="connsiteX2" fmla="*/ 9201669 w 9211947"/>
              <a:gd name="connsiteY2" fmla="*/ 1308796 h 4440342"/>
              <a:gd name="connsiteX3" fmla="*/ 6855383 w 9211947"/>
              <a:gd name="connsiteY3" fmla="*/ 720191 h 4440342"/>
              <a:gd name="connsiteX4" fmla="*/ 6526385 w 9211947"/>
              <a:gd name="connsiteY4" fmla="*/ 1317 h 4440342"/>
              <a:gd name="connsiteX5" fmla="*/ 0 w 9211947"/>
              <a:gd name="connsiteY5" fmla="*/ 0 h 4440342"/>
              <a:gd name="connsiteX6" fmla="*/ 4975 w 9211947"/>
              <a:gd name="connsiteY6" fmla="*/ 4440342 h 444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1947" h="4440342">
                <a:moveTo>
                  <a:pt x="4975" y="4440342"/>
                </a:moveTo>
                <a:lnTo>
                  <a:pt x="9206310" y="4395591"/>
                </a:lnTo>
                <a:cubicBezTo>
                  <a:pt x="9205084" y="2970519"/>
                  <a:pt x="9222450" y="1878525"/>
                  <a:pt x="9201669" y="1308796"/>
                </a:cubicBezTo>
                <a:cubicBezTo>
                  <a:pt x="7990661" y="967646"/>
                  <a:pt x="6862664" y="744573"/>
                  <a:pt x="6855383" y="720191"/>
                </a:cubicBezTo>
                <a:lnTo>
                  <a:pt x="6526385" y="1317"/>
                </a:lnTo>
                <a:lnTo>
                  <a:pt x="0" y="0"/>
                </a:lnTo>
                <a:cubicBezTo>
                  <a:pt x="2115" y="1353285"/>
                  <a:pt x="2860" y="3087057"/>
                  <a:pt x="4975" y="4440342"/>
                </a:cubicBezTo>
                <a:close/>
              </a:path>
            </a:pathLst>
          </a:custGeom>
          <a:solidFill>
            <a:schemeClr val="bg2">
              <a:lumMod val="25000"/>
            </a:schemeClr>
          </a:solid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5" name="Textfeld 1">
            <a:extLst>
              <a:ext uri="{FF2B5EF4-FFF2-40B4-BE49-F238E27FC236}">
                <a16:creationId xmlns:a16="http://schemas.microsoft.com/office/drawing/2014/main" id="{E02EC884-8C82-47E7-A442-A1122FD649F2}"/>
              </a:ext>
            </a:extLst>
          </p:cNvPr>
          <p:cNvSpPr txBox="1"/>
          <p:nvPr userDrawn="1"/>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Tree>
    <p:custDataLst>
      <p:tags r:id="rId1"/>
    </p:custDataLst>
    <p:extLst>
      <p:ext uri="{BB962C8B-B14F-4D97-AF65-F5344CB8AC3E}">
        <p14:creationId xmlns:p14="http://schemas.microsoft.com/office/powerpoint/2010/main" val="4913523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ummary_V1">
    <p:bg>
      <p:bgPr>
        <a:solidFill>
          <a:schemeClr val="bg1"/>
        </a:solidFill>
        <a:effectLst/>
      </p:bgPr>
    </p:bg>
    <p:spTree>
      <p:nvGrpSpPr>
        <p:cNvPr id="1" name=""/>
        <p:cNvGrpSpPr/>
        <p:nvPr/>
      </p:nvGrpSpPr>
      <p:grpSpPr>
        <a:xfrm>
          <a:off x="0" y="0"/>
          <a:ext cx="0" cy="0"/>
          <a:chOff x="0" y="0"/>
          <a:chExt cx="0" cy="0"/>
        </a:xfrm>
      </p:grpSpPr>
      <p:sp>
        <p:nvSpPr>
          <p:cNvPr id="37" name="IFXSHAPE">
            <a:extLst>
              <a:ext uri="{FF2B5EF4-FFF2-40B4-BE49-F238E27FC236}">
                <a16:creationId xmlns:a16="http://schemas.microsoft.com/office/drawing/2014/main" id="{133FA802-CC90-451B-8801-F07D9F8A9F59}"/>
              </a:ext>
            </a:extLst>
          </p:cNvPr>
          <p:cNvSpPr>
            <a:spLocks noGrp="1"/>
          </p:cNvSpPr>
          <p:nvPr userDrawn="1">
            <p:ph type="title" hasCustomPrompt="1"/>
          </p:nvPr>
        </p:nvSpPr>
        <p:spPr>
          <a:xfrm>
            <a:off x="335360" y="188720"/>
            <a:ext cx="9631680" cy="720000"/>
          </a:xfrm>
        </p:spPr>
        <p:txBody>
          <a:bodyPr/>
          <a:lstStyle>
            <a:lvl1pPr>
              <a:defRPr sz="3200"/>
            </a:lvl1pPr>
          </a:lstStyle>
          <a:p>
            <a:r>
              <a:rPr lang="en-US" dirty="0"/>
              <a:t>Type title: Summary</a:t>
            </a:r>
          </a:p>
        </p:txBody>
      </p:sp>
      <p:cxnSp>
        <p:nvCxnSpPr>
          <p:cNvPr id="38" name="Straight Connector 37">
            <a:extLst>
              <a:ext uri="{FF2B5EF4-FFF2-40B4-BE49-F238E27FC236}">
                <a16:creationId xmlns:a16="http://schemas.microsoft.com/office/drawing/2014/main" id="{3FE6494C-8607-43A4-9297-701D9CA41B45}"/>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
        <p:nvSpPr>
          <p:cNvPr id="3" name="IFXSHAPE">
            <a:extLst>
              <a:ext uri="{FF2B5EF4-FFF2-40B4-BE49-F238E27FC236}">
                <a16:creationId xmlns:a16="http://schemas.microsoft.com/office/drawing/2014/main" id="{252C0E44-94C8-4225-A740-1401CE384B19}"/>
              </a:ext>
            </a:extLst>
          </p:cNvPr>
          <p:cNvSpPr>
            <a:spLocks noGrp="1"/>
          </p:cNvSpPr>
          <p:nvPr>
            <p:ph type="body" sz="quarter" idx="10" hasCustomPrompt="1"/>
          </p:nvPr>
        </p:nvSpPr>
        <p:spPr>
          <a:xfrm>
            <a:off x="1774825" y="1543050"/>
            <a:ext cx="10082213" cy="806450"/>
          </a:xfrm>
        </p:spPr>
        <p:txBody>
          <a:bodyPr anchor="ctr"/>
          <a:lstStyle>
            <a:lvl1pPr>
              <a:defRPr/>
            </a:lvl1pPr>
          </a:lstStyle>
          <a:p>
            <a:pPr lvl="0"/>
            <a:r>
              <a:rPr lang="en-US" dirty="0"/>
              <a:t>Write text</a:t>
            </a:r>
          </a:p>
        </p:txBody>
      </p:sp>
      <p:sp>
        <p:nvSpPr>
          <p:cNvPr id="23" name="IFXSHAPE">
            <a:extLst>
              <a:ext uri="{FF2B5EF4-FFF2-40B4-BE49-F238E27FC236}">
                <a16:creationId xmlns:a16="http://schemas.microsoft.com/office/drawing/2014/main" id="{0ED42A52-9EDF-4C75-BD3F-1509E0104AAF}"/>
              </a:ext>
            </a:extLst>
          </p:cNvPr>
          <p:cNvSpPr>
            <a:spLocks noGrp="1"/>
          </p:cNvSpPr>
          <p:nvPr>
            <p:ph type="body" sz="quarter" idx="11" hasCustomPrompt="1"/>
          </p:nvPr>
        </p:nvSpPr>
        <p:spPr>
          <a:xfrm>
            <a:off x="1774825" y="2758824"/>
            <a:ext cx="10082213" cy="806450"/>
          </a:xfrm>
        </p:spPr>
        <p:txBody>
          <a:bodyPr anchor="ctr"/>
          <a:lstStyle>
            <a:lvl1pPr>
              <a:defRPr/>
            </a:lvl1pPr>
          </a:lstStyle>
          <a:p>
            <a:pPr lvl="0"/>
            <a:r>
              <a:rPr lang="en-US" dirty="0"/>
              <a:t>Write text</a:t>
            </a:r>
          </a:p>
        </p:txBody>
      </p:sp>
      <p:sp>
        <p:nvSpPr>
          <p:cNvPr id="24" name="IFXSHAPE">
            <a:extLst>
              <a:ext uri="{FF2B5EF4-FFF2-40B4-BE49-F238E27FC236}">
                <a16:creationId xmlns:a16="http://schemas.microsoft.com/office/drawing/2014/main" id="{6A21734A-F272-452D-812A-704C55FB00A0}"/>
              </a:ext>
            </a:extLst>
          </p:cNvPr>
          <p:cNvSpPr>
            <a:spLocks noGrp="1"/>
          </p:cNvSpPr>
          <p:nvPr>
            <p:ph type="body" sz="quarter" idx="12" hasCustomPrompt="1"/>
          </p:nvPr>
        </p:nvSpPr>
        <p:spPr>
          <a:xfrm>
            <a:off x="1774825" y="3936069"/>
            <a:ext cx="10082213" cy="806450"/>
          </a:xfrm>
        </p:spPr>
        <p:txBody>
          <a:bodyPr anchor="ctr"/>
          <a:lstStyle>
            <a:lvl1pPr>
              <a:defRPr/>
            </a:lvl1pPr>
          </a:lstStyle>
          <a:p>
            <a:pPr lvl="0"/>
            <a:r>
              <a:rPr lang="en-US" dirty="0"/>
              <a:t>Write text</a:t>
            </a:r>
          </a:p>
        </p:txBody>
      </p:sp>
      <p:sp>
        <p:nvSpPr>
          <p:cNvPr id="25" name="IFXSHAPE">
            <a:extLst>
              <a:ext uri="{FF2B5EF4-FFF2-40B4-BE49-F238E27FC236}">
                <a16:creationId xmlns:a16="http://schemas.microsoft.com/office/drawing/2014/main" id="{06F63A04-2B94-4DC6-9DF7-499E81F9D90D}"/>
              </a:ext>
            </a:extLst>
          </p:cNvPr>
          <p:cNvSpPr>
            <a:spLocks noGrp="1"/>
          </p:cNvSpPr>
          <p:nvPr>
            <p:ph type="body" sz="quarter" idx="13" hasCustomPrompt="1"/>
          </p:nvPr>
        </p:nvSpPr>
        <p:spPr>
          <a:xfrm>
            <a:off x="1774825" y="5264984"/>
            <a:ext cx="10082213" cy="806450"/>
          </a:xfrm>
        </p:spPr>
        <p:txBody>
          <a:bodyPr anchor="ctr"/>
          <a:lstStyle>
            <a:lvl1pPr>
              <a:defRPr/>
            </a:lvl1pPr>
          </a:lstStyle>
          <a:p>
            <a:pPr lvl="0"/>
            <a:r>
              <a:rPr lang="en-US" dirty="0"/>
              <a:t>Write text</a:t>
            </a:r>
          </a:p>
        </p:txBody>
      </p:sp>
      <p:sp>
        <p:nvSpPr>
          <p:cNvPr id="22" name="IFXSHAPE">
            <a:extLst>
              <a:ext uri="{FF2B5EF4-FFF2-40B4-BE49-F238E27FC236}">
                <a16:creationId xmlns:a16="http://schemas.microsoft.com/office/drawing/2014/main" id="{FA27B573-BBA8-4B3D-A74E-F47BC47D8FC8}"/>
              </a:ext>
            </a:extLst>
          </p:cNvPr>
          <p:cNvSpPr>
            <a:spLocks noGrp="1"/>
          </p:cNvSpPr>
          <p:nvPr>
            <p:ph type="pic" sz="quarter" idx="14"/>
          </p:nvPr>
        </p:nvSpPr>
        <p:spPr>
          <a:xfrm>
            <a:off x="551384" y="1404938"/>
            <a:ext cx="1065213" cy="1065212"/>
          </a:xfrm>
        </p:spPr>
        <p:txBody>
          <a:bodyPr>
            <a:normAutofit/>
          </a:bodyPr>
          <a:lstStyle>
            <a:lvl1pPr>
              <a:defRPr sz="1000"/>
            </a:lvl1pPr>
          </a:lstStyle>
          <a:p>
            <a:r>
              <a:rPr lang="en-US"/>
              <a:t>Click icon to add picture</a:t>
            </a:r>
          </a:p>
        </p:txBody>
      </p:sp>
      <p:sp>
        <p:nvSpPr>
          <p:cNvPr id="28" name="IFXSHAPE">
            <a:extLst>
              <a:ext uri="{FF2B5EF4-FFF2-40B4-BE49-F238E27FC236}">
                <a16:creationId xmlns:a16="http://schemas.microsoft.com/office/drawing/2014/main" id="{8DB6EB86-7C10-471F-AD08-61A2A4B18E1B}"/>
              </a:ext>
            </a:extLst>
          </p:cNvPr>
          <p:cNvSpPr>
            <a:spLocks noGrp="1"/>
          </p:cNvSpPr>
          <p:nvPr>
            <p:ph type="pic" sz="quarter" idx="15"/>
          </p:nvPr>
        </p:nvSpPr>
        <p:spPr>
          <a:xfrm>
            <a:off x="551384" y="2651785"/>
            <a:ext cx="1065213" cy="1065212"/>
          </a:xfrm>
        </p:spPr>
        <p:txBody>
          <a:bodyPr>
            <a:normAutofit/>
          </a:bodyPr>
          <a:lstStyle>
            <a:lvl1pPr>
              <a:defRPr sz="1000"/>
            </a:lvl1pPr>
          </a:lstStyle>
          <a:p>
            <a:r>
              <a:rPr lang="en-US"/>
              <a:t>Click icon to add picture</a:t>
            </a:r>
          </a:p>
        </p:txBody>
      </p:sp>
      <p:sp>
        <p:nvSpPr>
          <p:cNvPr id="29" name="IFXSHAPE">
            <a:extLst>
              <a:ext uri="{FF2B5EF4-FFF2-40B4-BE49-F238E27FC236}">
                <a16:creationId xmlns:a16="http://schemas.microsoft.com/office/drawing/2014/main" id="{C5AE918E-2A40-43B7-B500-893DF1383BA7}"/>
              </a:ext>
            </a:extLst>
          </p:cNvPr>
          <p:cNvSpPr>
            <a:spLocks noGrp="1"/>
          </p:cNvSpPr>
          <p:nvPr>
            <p:ph type="pic" sz="quarter" idx="16"/>
          </p:nvPr>
        </p:nvSpPr>
        <p:spPr>
          <a:xfrm>
            <a:off x="551384" y="3803651"/>
            <a:ext cx="1065213" cy="1065212"/>
          </a:xfrm>
        </p:spPr>
        <p:txBody>
          <a:bodyPr>
            <a:normAutofit/>
          </a:bodyPr>
          <a:lstStyle>
            <a:lvl1pPr>
              <a:defRPr sz="1000"/>
            </a:lvl1pPr>
          </a:lstStyle>
          <a:p>
            <a:r>
              <a:rPr lang="en-US"/>
              <a:t>Click icon to add picture</a:t>
            </a:r>
          </a:p>
        </p:txBody>
      </p:sp>
      <p:sp>
        <p:nvSpPr>
          <p:cNvPr id="30" name="IFXSHAPE">
            <a:extLst>
              <a:ext uri="{FF2B5EF4-FFF2-40B4-BE49-F238E27FC236}">
                <a16:creationId xmlns:a16="http://schemas.microsoft.com/office/drawing/2014/main" id="{49FD3807-3F4B-44F2-BA6C-0CA8CB11EE51}"/>
              </a:ext>
            </a:extLst>
          </p:cNvPr>
          <p:cNvSpPr>
            <a:spLocks noGrp="1"/>
          </p:cNvSpPr>
          <p:nvPr>
            <p:ph type="pic" sz="quarter" idx="17"/>
          </p:nvPr>
        </p:nvSpPr>
        <p:spPr>
          <a:xfrm>
            <a:off x="551384" y="5050498"/>
            <a:ext cx="1065213" cy="1065212"/>
          </a:xfrm>
        </p:spPr>
        <p:txBody>
          <a:bodyPr>
            <a:normAutofit/>
          </a:bodyPr>
          <a:lstStyle>
            <a:lvl1pPr>
              <a:defRPr sz="1000"/>
            </a:lvl1pPr>
          </a:lstStyle>
          <a:p>
            <a:r>
              <a:rPr lang="en-US"/>
              <a:t>Click icon to add picture</a:t>
            </a:r>
          </a:p>
        </p:txBody>
      </p:sp>
    </p:spTree>
    <p:custDataLst>
      <p:tags r:id="rId1"/>
    </p:custDataLst>
    <p:extLst>
      <p:ext uri="{BB962C8B-B14F-4D97-AF65-F5344CB8AC3E}">
        <p14:creationId xmlns:p14="http://schemas.microsoft.com/office/powerpoint/2010/main" val="807495708"/>
      </p:ext>
    </p:extLst>
  </p:cSld>
  <p:clrMapOvr>
    <a:masterClrMapping/>
  </p:clrMapOvr>
  <p:extLst mod="1">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ummary_V2">
    <p:bg>
      <p:bgPr>
        <a:solidFill>
          <a:schemeClr val="bg1"/>
        </a:solidFill>
        <a:effectLst/>
      </p:bgPr>
    </p:bg>
    <p:spTree>
      <p:nvGrpSpPr>
        <p:cNvPr id="1" name=""/>
        <p:cNvGrpSpPr/>
        <p:nvPr/>
      </p:nvGrpSpPr>
      <p:grpSpPr>
        <a:xfrm>
          <a:off x="0" y="0"/>
          <a:ext cx="0" cy="0"/>
          <a:chOff x="0" y="0"/>
          <a:chExt cx="0" cy="0"/>
        </a:xfrm>
      </p:grpSpPr>
      <p:sp>
        <p:nvSpPr>
          <p:cNvPr id="37" name="IFXSHAPE">
            <a:extLst>
              <a:ext uri="{FF2B5EF4-FFF2-40B4-BE49-F238E27FC236}">
                <a16:creationId xmlns:a16="http://schemas.microsoft.com/office/drawing/2014/main" id="{133FA802-CC90-451B-8801-F07D9F8A9F59}"/>
              </a:ext>
            </a:extLst>
          </p:cNvPr>
          <p:cNvSpPr>
            <a:spLocks noGrp="1"/>
          </p:cNvSpPr>
          <p:nvPr userDrawn="1">
            <p:ph type="title" hasCustomPrompt="1"/>
          </p:nvPr>
        </p:nvSpPr>
        <p:spPr>
          <a:xfrm>
            <a:off x="335360" y="188720"/>
            <a:ext cx="9631680" cy="720000"/>
          </a:xfrm>
        </p:spPr>
        <p:txBody>
          <a:bodyPr/>
          <a:lstStyle>
            <a:lvl1pPr>
              <a:defRPr sz="3200"/>
            </a:lvl1pPr>
          </a:lstStyle>
          <a:p>
            <a:r>
              <a:rPr lang="en-US" dirty="0"/>
              <a:t>Type title: Summary</a:t>
            </a:r>
          </a:p>
        </p:txBody>
      </p:sp>
      <p:cxnSp>
        <p:nvCxnSpPr>
          <p:cNvPr id="38" name="Straight Connector 37">
            <a:extLst>
              <a:ext uri="{FF2B5EF4-FFF2-40B4-BE49-F238E27FC236}">
                <a16:creationId xmlns:a16="http://schemas.microsoft.com/office/drawing/2014/main" id="{3FE6494C-8607-43A4-9297-701D9CA41B45}"/>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
        <p:nvSpPr>
          <p:cNvPr id="4" name="IFXSHAPE">
            <a:extLst>
              <a:ext uri="{FF2B5EF4-FFF2-40B4-BE49-F238E27FC236}">
                <a16:creationId xmlns:a16="http://schemas.microsoft.com/office/drawing/2014/main" id="{13DE6B34-8191-43E1-AF81-5E7A7DBAE26E}"/>
              </a:ext>
            </a:extLst>
          </p:cNvPr>
          <p:cNvSpPr>
            <a:spLocks noGrp="1"/>
          </p:cNvSpPr>
          <p:nvPr>
            <p:ph type="pic" sz="quarter" idx="10"/>
          </p:nvPr>
        </p:nvSpPr>
        <p:spPr>
          <a:xfrm>
            <a:off x="-12913" y="1271588"/>
            <a:ext cx="2352676" cy="1436687"/>
          </a:xfrm>
        </p:spPr>
        <p:txBody>
          <a:bodyPr/>
          <a:lstStyle/>
          <a:p>
            <a:r>
              <a:rPr lang="en-US"/>
              <a:t>Click icon to add picture</a:t>
            </a:r>
          </a:p>
        </p:txBody>
      </p:sp>
      <p:sp>
        <p:nvSpPr>
          <p:cNvPr id="46" name="IFXSHAPE">
            <a:extLst>
              <a:ext uri="{FF2B5EF4-FFF2-40B4-BE49-F238E27FC236}">
                <a16:creationId xmlns:a16="http://schemas.microsoft.com/office/drawing/2014/main" id="{4005324B-3A94-4CF6-AFB5-0A9C24346396}"/>
              </a:ext>
            </a:extLst>
          </p:cNvPr>
          <p:cNvSpPr>
            <a:spLocks noGrp="1"/>
          </p:cNvSpPr>
          <p:nvPr>
            <p:ph type="pic" sz="quarter" idx="11"/>
          </p:nvPr>
        </p:nvSpPr>
        <p:spPr>
          <a:xfrm>
            <a:off x="-12913" y="3066900"/>
            <a:ext cx="2352676" cy="1436687"/>
          </a:xfrm>
        </p:spPr>
        <p:txBody>
          <a:bodyPr/>
          <a:lstStyle/>
          <a:p>
            <a:r>
              <a:rPr lang="en-US"/>
              <a:t>Click icon to add picture</a:t>
            </a:r>
          </a:p>
        </p:txBody>
      </p:sp>
      <p:sp>
        <p:nvSpPr>
          <p:cNvPr id="47" name="IFXSHAPE">
            <a:extLst>
              <a:ext uri="{FF2B5EF4-FFF2-40B4-BE49-F238E27FC236}">
                <a16:creationId xmlns:a16="http://schemas.microsoft.com/office/drawing/2014/main" id="{272775B2-A6D0-4C18-927A-AA3A1B75F672}"/>
              </a:ext>
            </a:extLst>
          </p:cNvPr>
          <p:cNvSpPr>
            <a:spLocks noGrp="1"/>
          </p:cNvSpPr>
          <p:nvPr>
            <p:ph type="pic" sz="quarter" idx="12"/>
          </p:nvPr>
        </p:nvSpPr>
        <p:spPr>
          <a:xfrm>
            <a:off x="-12913" y="4883678"/>
            <a:ext cx="2352676" cy="1436687"/>
          </a:xfrm>
        </p:spPr>
        <p:txBody>
          <a:bodyPr/>
          <a:lstStyle/>
          <a:p>
            <a:r>
              <a:rPr lang="en-US"/>
              <a:t>Click icon to add picture</a:t>
            </a:r>
          </a:p>
        </p:txBody>
      </p:sp>
      <p:sp>
        <p:nvSpPr>
          <p:cNvPr id="48" name="IFXSHAPE">
            <a:extLst>
              <a:ext uri="{FF2B5EF4-FFF2-40B4-BE49-F238E27FC236}">
                <a16:creationId xmlns:a16="http://schemas.microsoft.com/office/drawing/2014/main" id="{5F4E422F-0618-4A63-9D77-B66B3D1A6162}"/>
              </a:ext>
            </a:extLst>
          </p:cNvPr>
          <p:cNvSpPr>
            <a:spLocks noGrp="1"/>
          </p:cNvSpPr>
          <p:nvPr>
            <p:ph type="pic" sz="quarter" idx="13"/>
          </p:nvPr>
        </p:nvSpPr>
        <p:spPr>
          <a:xfrm>
            <a:off x="9823796" y="1271588"/>
            <a:ext cx="2352676" cy="1436687"/>
          </a:xfrm>
        </p:spPr>
        <p:txBody>
          <a:bodyPr/>
          <a:lstStyle/>
          <a:p>
            <a:r>
              <a:rPr lang="en-US"/>
              <a:t>Click icon to add picture</a:t>
            </a:r>
          </a:p>
        </p:txBody>
      </p:sp>
      <p:sp>
        <p:nvSpPr>
          <p:cNvPr id="49" name="IFXSHAPE">
            <a:extLst>
              <a:ext uri="{FF2B5EF4-FFF2-40B4-BE49-F238E27FC236}">
                <a16:creationId xmlns:a16="http://schemas.microsoft.com/office/drawing/2014/main" id="{3BE6469F-8539-4A73-9BCC-585101C51052}"/>
              </a:ext>
            </a:extLst>
          </p:cNvPr>
          <p:cNvSpPr>
            <a:spLocks noGrp="1"/>
          </p:cNvSpPr>
          <p:nvPr>
            <p:ph type="pic" sz="quarter" idx="14"/>
          </p:nvPr>
        </p:nvSpPr>
        <p:spPr>
          <a:xfrm>
            <a:off x="9823796" y="3066900"/>
            <a:ext cx="2352676" cy="1436687"/>
          </a:xfrm>
        </p:spPr>
        <p:txBody>
          <a:bodyPr/>
          <a:lstStyle/>
          <a:p>
            <a:r>
              <a:rPr lang="en-US"/>
              <a:t>Click icon to add picture</a:t>
            </a:r>
          </a:p>
        </p:txBody>
      </p:sp>
      <p:sp>
        <p:nvSpPr>
          <p:cNvPr id="50" name="IFXSHAPE">
            <a:extLst>
              <a:ext uri="{FF2B5EF4-FFF2-40B4-BE49-F238E27FC236}">
                <a16:creationId xmlns:a16="http://schemas.microsoft.com/office/drawing/2014/main" id="{5AA4E3CA-EF0D-4DF9-8613-ABE9117B4FCA}"/>
              </a:ext>
            </a:extLst>
          </p:cNvPr>
          <p:cNvSpPr>
            <a:spLocks noGrp="1"/>
          </p:cNvSpPr>
          <p:nvPr>
            <p:ph type="pic" sz="quarter" idx="15"/>
          </p:nvPr>
        </p:nvSpPr>
        <p:spPr>
          <a:xfrm>
            <a:off x="9823796" y="4883678"/>
            <a:ext cx="2352676" cy="1436687"/>
          </a:xfrm>
        </p:spPr>
        <p:txBody>
          <a:bodyPr/>
          <a:lstStyle/>
          <a:p>
            <a:r>
              <a:rPr lang="en-US"/>
              <a:t>Click icon to add picture</a:t>
            </a:r>
          </a:p>
        </p:txBody>
      </p:sp>
      <p:sp>
        <p:nvSpPr>
          <p:cNvPr id="3" name="IFXSHAPE">
            <a:extLst>
              <a:ext uri="{FF2B5EF4-FFF2-40B4-BE49-F238E27FC236}">
                <a16:creationId xmlns:a16="http://schemas.microsoft.com/office/drawing/2014/main" id="{18F46A41-172E-4893-8C56-E9FE6DB2ECCC}"/>
              </a:ext>
            </a:extLst>
          </p:cNvPr>
          <p:cNvSpPr>
            <a:spLocks noGrp="1"/>
          </p:cNvSpPr>
          <p:nvPr>
            <p:ph type="body" sz="quarter" idx="16" hasCustomPrompt="1"/>
          </p:nvPr>
        </p:nvSpPr>
        <p:spPr>
          <a:xfrm>
            <a:off x="2495550" y="1340109"/>
            <a:ext cx="3462338" cy="1295400"/>
          </a:xfrm>
          <a:solidFill>
            <a:schemeClr val="bg1">
              <a:alpha val="90000"/>
            </a:schemeClr>
          </a:solidFill>
          <a:ln>
            <a:solidFill>
              <a:schemeClr val="accent4"/>
            </a:solidFill>
          </a:ln>
        </p:spPr>
        <p:txBody>
          <a:bodyPr anchor="ctr"/>
          <a:lstStyle>
            <a:lvl1pPr marL="0" indent="0" algn="r">
              <a:buNone/>
              <a:defRPr/>
            </a:lvl1pPr>
          </a:lstStyle>
          <a:p>
            <a:pPr lvl="0"/>
            <a:r>
              <a:rPr lang="en-US" dirty="0"/>
              <a:t>Write text</a:t>
            </a:r>
          </a:p>
        </p:txBody>
      </p:sp>
      <p:sp>
        <p:nvSpPr>
          <p:cNvPr id="19" name="IFXSHAPE">
            <a:extLst>
              <a:ext uri="{FF2B5EF4-FFF2-40B4-BE49-F238E27FC236}">
                <a16:creationId xmlns:a16="http://schemas.microsoft.com/office/drawing/2014/main" id="{D179C941-A66F-460F-B421-9D21E3716760}"/>
              </a:ext>
            </a:extLst>
          </p:cNvPr>
          <p:cNvSpPr>
            <a:spLocks noGrp="1"/>
          </p:cNvSpPr>
          <p:nvPr>
            <p:ph type="body" sz="quarter" idx="17" hasCustomPrompt="1"/>
          </p:nvPr>
        </p:nvSpPr>
        <p:spPr>
          <a:xfrm>
            <a:off x="2495550" y="3137543"/>
            <a:ext cx="3462338" cy="1295400"/>
          </a:xfrm>
          <a:solidFill>
            <a:schemeClr val="bg1">
              <a:alpha val="90000"/>
            </a:schemeClr>
          </a:solidFill>
          <a:ln>
            <a:solidFill>
              <a:schemeClr val="accent4"/>
            </a:solidFill>
          </a:ln>
        </p:spPr>
        <p:txBody>
          <a:bodyPr anchor="ctr"/>
          <a:lstStyle>
            <a:lvl1pPr marL="0" indent="0" algn="r">
              <a:buNone/>
              <a:defRPr/>
            </a:lvl1pPr>
          </a:lstStyle>
          <a:p>
            <a:pPr lvl="0"/>
            <a:r>
              <a:rPr lang="en-US" dirty="0"/>
              <a:t>Write text</a:t>
            </a:r>
          </a:p>
        </p:txBody>
      </p:sp>
      <p:sp>
        <p:nvSpPr>
          <p:cNvPr id="20" name="IFXSHAPE">
            <a:extLst>
              <a:ext uri="{FF2B5EF4-FFF2-40B4-BE49-F238E27FC236}">
                <a16:creationId xmlns:a16="http://schemas.microsoft.com/office/drawing/2014/main" id="{124178A8-BD88-4A2C-A668-FC16D614988D}"/>
              </a:ext>
            </a:extLst>
          </p:cNvPr>
          <p:cNvSpPr>
            <a:spLocks noGrp="1"/>
          </p:cNvSpPr>
          <p:nvPr>
            <p:ph type="body" sz="quarter" idx="18" hasCustomPrompt="1"/>
          </p:nvPr>
        </p:nvSpPr>
        <p:spPr>
          <a:xfrm>
            <a:off x="2495550" y="4954321"/>
            <a:ext cx="3462338" cy="1295400"/>
          </a:xfrm>
          <a:solidFill>
            <a:schemeClr val="bg1">
              <a:alpha val="90000"/>
            </a:schemeClr>
          </a:solidFill>
          <a:ln>
            <a:solidFill>
              <a:schemeClr val="accent4"/>
            </a:solidFill>
          </a:ln>
        </p:spPr>
        <p:txBody>
          <a:bodyPr anchor="ctr"/>
          <a:lstStyle>
            <a:lvl1pPr marL="0" indent="0" algn="r">
              <a:buNone/>
              <a:defRPr/>
            </a:lvl1pPr>
          </a:lstStyle>
          <a:p>
            <a:pPr lvl="0"/>
            <a:r>
              <a:rPr lang="en-US" dirty="0"/>
              <a:t>Write text</a:t>
            </a:r>
          </a:p>
        </p:txBody>
      </p:sp>
      <p:sp>
        <p:nvSpPr>
          <p:cNvPr id="21" name="IFXSHAPE">
            <a:extLst>
              <a:ext uri="{FF2B5EF4-FFF2-40B4-BE49-F238E27FC236}">
                <a16:creationId xmlns:a16="http://schemas.microsoft.com/office/drawing/2014/main" id="{ADAEA5A6-28DC-4ADB-BF46-86100BC310F9}"/>
              </a:ext>
            </a:extLst>
          </p:cNvPr>
          <p:cNvSpPr>
            <a:spLocks noGrp="1"/>
          </p:cNvSpPr>
          <p:nvPr>
            <p:ph type="body" sz="quarter" idx="19" hasCustomPrompt="1"/>
          </p:nvPr>
        </p:nvSpPr>
        <p:spPr>
          <a:xfrm>
            <a:off x="6234114" y="1340109"/>
            <a:ext cx="3462338" cy="1295400"/>
          </a:xfrm>
          <a:solidFill>
            <a:schemeClr val="bg1">
              <a:alpha val="90000"/>
            </a:schemeClr>
          </a:solidFill>
          <a:ln>
            <a:solidFill>
              <a:schemeClr val="accent4"/>
            </a:solidFill>
          </a:ln>
        </p:spPr>
        <p:txBody>
          <a:bodyPr anchor="ctr"/>
          <a:lstStyle>
            <a:lvl1pPr marL="0" indent="0" algn="l">
              <a:buNone/>
              <a:defRPr/>
            </a:lvl1pPr>
          </a:lstStyle>
          <a:p>
            <a:pPr lvl="0"/>
            <a:r>
              <a:rPr lang="en-US" dirty="0"/>
              <a:t>Write text</a:t>
            </a:r>
          </a:p>
        </p:txBody>
      </p:sp>
      <p:sp>
        <p:nvSpPr>
          <p:cNvPr id="22" name="IFXSHAPE">
            <a:extLst>
              <a:ext uri="{FF2B5EF4-FFF2-40B4-BE49-F238E27FC236}">
                <a16:creationId xmlns:a16="http://schemas.microsoft.com/office/drawing/2014/main" id="{A60C3EF5-4257-4791-92C9-5805133D7130}"/>
              </a:ext>
            </a:extLst>
          </p:cNvPr>
          <p:cNvSpPr>
            <a:spLocks noGrp="1"/>
          </p:cNvSpPr>
          <p:nvPr>
            <p:ph type="body" sz="quarter" idx="20" hasCustomPrompt="1"/>
          </p:nvPr>
        </p:nvSpPr>
        <p:spPr>
          <a:xfrm>
            <a:off x="6234114" y="3137543"/>
            <a:ext cx="3462338" cy="1295400"/>
          </a:xfrm>
          <a:solidFill>
            <a:schemeClr val="bg1">
              <a:alpha val="90000"/>
            </a:schemeClr>
          </a:solidFill>
          <a:ln>
            <a:solidFill>
              <a:schemeClr val="accent4"/>
            </a:solidFill>
          </a:ln>
        </p:spPr>
        <p:txBody>
          <a:bodyPr anchor="ctr"/>
          <a:lstStyle>
            <a:lvl1pPr marL="0" indent="0" algn="l">
              <a:buNone/>
              <a:defRPr/>
            </a:lvl1pPr>
          </a:lstStyle>
          <a:p>
            <a:pPr lvl="0"/>
            <a:r>
              <a:rPr lang="en-US" dirty="0"/>
              <a:t>Write text</a:t>
            </a:r>
          </a:p>
        </p:txBody>
      </p:sp>
      <p:sp>
        <p:nvSpPr>
          <p:cNvPr id="23" name="IFXSHAPE">
            <a:extLst>
              <a:ext uri="{FF2B5EF4-FFF2-40B4-BE49-F238E27FC236}">
                <a16:creationId xmlns:a16="http://schemas.microsoft.com/office/drawing/2014/main" id="{C2990CD3-D410-402B-96E1-36B9D12BE6F4}"/>
              </a:ext>
            </a:extLst>
          </p:cNvPr>
          <p:cNvSpPr>
            <a:spLocks noGrp="1"/>
          </p:cNvSpPr>
          <p:nvPr>
            <p:ph type="body" sz="quarter" idx="21" hasCustomPrompt="1"/>
          </p:nvPr>
        </p:nvSpPr>
        <p:spPr>
          <a:xfrm>
            <a:off x="6234114" y="4954321"/>
            <a:ext cx="3462338" cy="1295400"/>
          </a:xfrm>
          <a:solidFill>
            <a:schemeClr val="bg1">
              <a:alpha val="90000"/>
            </a:schemeClr>
          </a:solidFill>
          <a:ln>
            <a:solidFill>
              <a:schemeClr val="accent4"/>
            </a:solidFill>
          </a:ln>
        </p:spPr>
        <p:txBody>
          <a:bodyPr anchor="ctr"/>
          <a:lstStyle>
            <a:lvl1pPr marL="0" indent="0" algn="l">
              <a:buNone/>
              <a:defRPr/>
            </a:lvl1pPr>
          </a:lstStyle>
          <a:p>
            <a:pPr lvl="0"/>
            <a:r>
              <a:rPr lang="en-US" dirty="0"/>
              <a:t>Write text</a:t>
            </a:r>
          </a:p>
        </p:txBody>
      </p:sp>
    </p:spTree>
    <p:custDataLst>
      <p:tags r:id="rId1"/>
    </p:custDataLst>
    <p:extLst>
      <p:ext uri="{BB962C8B-B14F-4D97-AF65-F5344CB8AC3E}">
        <p14:creationId xmlns:p14="http://schemas.microsoft.com/office/powerpoint/2010/main" val="2503990937"/>
      </p:ext>
    </p:extLst>
  </p:cSld>
  <p:clrMapOvr>
    <a:masterClrMapping/>
  </p:clrMapOvr>
  <p:extLst mod="1">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mmary_V3">
    <p:bg>
      <p:bgPr>
        <a:solidFill>
          <a:schemeClr val="bg1"/>
        </a:solidFill>
        <a:effectLst/>
      </p:bgPr>
    </p:bg>
    <p:spTree>
      <p:nvGrpSpPr>
        <p:cNvPr id="1" name=""/>
        <p:cNvGrpSpPr/>
        <p:nvPr/>
      </p:nvGrpSpPr>
      <p:grpSpPr>
        <a:xfrm>
          <a:off x="0" y="0"/>
          <a:ext cx="0" cy="0"/>
          <a:chOff x="0" y="0"/>
          <a:chExt cx="0" cy="0"/>
        </a:xfrm>
      </p:grpSpPr>
      <p:sp>
        <p:nvSpPr>
          <p:cNvPr id="37" name="IFXSHAPE">
            <a:extLst>
              <a:ext uri="{FF2B5EF4-FFF2-40B4-BE49-F238E27FC236}">
                <a16:creationId xmlns:a16="http://schemas.microsoft.com/office/drawing/2014/main" id="{133FA802-CC90-451B-8801-F07D9F8A9F59}"/>
              </a:ext>
            </a:extLst>
          </p:cNvPr>
          <p:cNvSpPr>
            <a:spLocks noGrp="1"/>
          </p:cNvSpPr>
          <p:nvPr userDrawn="1">
            <p:ph type="title" hasCustomPrompt="1"/>
          </p:nvPr>
        </p:nvSpPr>
        <p:spPr>
          <a:xfrm>
            <a:off x="335360" y="188720"/>
            <a:ext cx="9631680" cy="720000"/>
          </a:xfrm>
        </p:spPr>
        <p:txBody>
          <a:bodyPr/>
          <a:lstStyle>
            <a:lvl1pPr>
              <a:defRPr sz="3200"/>
            </a:lvl1pPr>
          </a:lstStyle>
          <a:p>
            <a:r>
              <a:rPr lang="en-US" dirty="0"/>
              <a:t>Type title: Summary</a:t>
            </a:r>
          </a:p>
        </p:txBody>
      </p:sp>
      <p:cxnSp>
        <p:nvCxnSpPr>
          <p:cNvPr id="38" name="Straight Connector 37">
            <a:extLst>
              <a:ext uri="{FF2B5EF4-FFF2-40B4-BE49-F238E27FC236}">
                <a16:creationId xmlns:a16="http://schemas.microsoft.com/office/drawing/2014/main" id="{3FE6494C-8607-43A4-9297-701D9CA41B45}"/>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
        <p:nvSpPr>
          <p:cNvPr id="3" name="IFXSHAPE">
            <a:extLst>
              <a:ext uri="{FF2B5EF4-FFF2-40B4-BE49-F238E27FC236}">
                <a16:creationId xmlns:a16="http://schemas.microsoft.com/office/drawing/2014/main" id="{73645280-A6ED-4B44-9170-968BAA6E3CAB}"/>
              </a:ext>
            </a:extLst>
          </p:cNvPr>
          <p:cNvSpPr>
            <a:spLocks noGrp="1"/>
          </p:cNvSpPr>
          <p:nvPr>
            <p:ph type="pic" sz="quarter" idx="10"/>
          </p:nvPr>
        </p:nvSpPr>
        <p:spPr>
          <a:xfrm>
            <a:off x="4964113" y="1849376"/>
            <a:ext cx="1079500" cy="1080000"/>
          </a:xfrm>
        </p:spPr>
        <p:txBody>
          <a:bodyPr>
            <a:normAutofit/>
          </a:bodyPr>
          <a:lstStyle>
            <a:lvl1pPr>
              <a:defRPr sz="1000"/>
            </a:lvl1pPr>
          </a:lstStyle>
          <a:p>
            <a:r>
              <a:rPr lang="en-US"/>
              <a:t>Click icon to add picture</a:t>
            </a:r>
            <a:endParaRPr lang="en-US" dirty="0"/>
          </a:p>
        </p:txBody>
      </p:sp>
      <p:sp>
        <p:nvSpPr>
          <p:cNvPr id="61" name="IFXSHAPE">
            <a:extLst>
              <a:ext uri="{FF2B5EF4-FFF2-40B4-BE49-F238E27FC236}">
                <a16:creationId xmlns:a16="http://schemas.microsoft.com/office/drawing/2014/main" id="{A0CB10EA-AFCA-4EC1-BAC9-D13ED6E6637A}"/>
              </a:ext>
            </a:extLst>
          </p:cNvPr>
          <p:cNvSpPr>
            <a:spLocks noGrp="1"/>
          </p:cNvSpPr>
          <p:nvPr>
            <p:ph type="pic" sz="quarter" idx="12"/>
          </p:nvPr>
        </p:nvSpPr>
        <p:spPr>
          <a:xfrm>
            <a:off x="4964113" y="3247772"/>
            <a:ext cx="1079500" cy="1080000"/>
          </a:xfrm>
        </p:spPr>
        <p:txBody>
          <a:bodyPr>
            <a:normAutofit/>
          </a:bodyPr>
          <a:lstStyle>
            <a:lvl1pPr>
              <a:defRPr sz="1000"/>
            </a:lvl1pPr>
          </a:lstStyle>
          <a:p>
            <a:r>
              <a:rPr lang="en-US"/>
              <a:t>Click icon to add picture</a:t>
            </a:r>
            <a:endParaRPr lang="en-US" dirty="0"/>
          </a:p>
        </p:txBody>
      </p:sp>
      <p:sp>
        <p:nvSpPr>
          <p:cNvPr id="63" name="IFXSHAPE">
            <a:extLst>
              <a:ext uri="{FF2B5EF4-FFF2-40B4-BE49-F238E27FC236}">
                <a16:creationId xmlns:a16="http://schemas.microsoft.com/office/drawing/2014/main" id="{6AF327F2-62CC-4A6F-97A9-542513ECC72F}"/>
              </a:ext>
            </a:extLst>
          </p:cNvPr>
          <p:cNvSpPr>
            <a:spLocks noGrp="1"/>
          </p:cNvSpPr>
          <p:nvPr>
            <p:ph type="pic" sz="quarter" idx="14"/>
          </p:nvPr>
        </p:nvSpPr>
        <p:spPr>
          <a:xfrm>
            <a:off x="4964113" y="4677905"/>
            <a:ext cx="1079500" cy="1080000"/>
          </a:xfrm>
        </p:spPr>
        <p:txBody>
          <a:bodyPr>
            <a:normAutofit/>
          </a:bodyPr>
          <a:lstStyle>
            <a:lvl1pPr>
              <a:defRPr sz="1000"/>
            </a:lvl1pPr>
          </a:lstStyle>
          <a:p>
            <a:r>
              <a:rPr lang="en-US"/>
              <a:t>Click icon to add picture</a:t>
            </a:r>
            <a:endParaRPr lang="en-US" dirty="0"/>
          </a:p>
        </p:txBody>
      </p:sp>
      <p:sp>
        <p:nvSpPr>
          <p:cNvPr id="4" name="IFXSHAPE">
            <a:extLst>
              <a:ext uri="{FF2B5EF4-FFF2-40B4-BE49-F238E27FC236}">
                <a16:creationId xmlns:a16="http://schemas.microsoft.com/office/drawing/2014/main" id="{FEB37072-E7B1-4524-8601-89436A2DB2E8}"/>
              </a:ext>
            </a:extLst>
          </p:cNvPr>
          <p:cNvSpPr>
            <a:spLocks noGrp="1"/>
          </p:cNvSpPr>
          <p:nvPr>
            <p:ph sz="quarter" idx="16" hasCustomPrompt="1"/>
          </p:nvPr>
        </p:nvSpPr>
        <p:spPr>
          <a:xfrm>
            <a:off x="1055439" y="1849876"/>
            <a:ext cx="3908673" cy="1080000"/>
          </a:xfrm>
          <a:solidFill>
            <a:schemeClr val="bg1">
              <a:alpha val="90000"/>
            </a:schemeClr>
          </a:solidFill>
          <a:ln>
            <a:solidFill>
              <a:schemeClr val="accent4"/>
            </a:solidFill>
          </a:ln>
        </p:spPr>
        <p:txBody>
          <a:bodyPr lIns="108000" rIns="108000" anchor="ctr"/>
          <a:lstStyle>
            <a:lvl1pPr marL="0" indent="0">
              <a:buNone/>
              <a:defRPr/>
            </a:lvl1pPr>
            <a:lvl2pPr marL="288000" indent="0">
              <a:buNone/>
              <a:defRPr/>
            </a:lvl2pPr>
          </a:lstStyle>
          <a:p>
            <a:pPr lvl="0"/>
            <a:r>
              <a:rPr lang="en-US" dirty="0"/>
              <a:t>Write text</a:t>
            </a:r>
          </a:p>
        </p:txBody>
      </p:sp>
      <p:sp>
        <p:nvSpPr>
          <p:cNvPr id="20" name="IFXSHAPE">
            <a:extLst>
              <a:ext uri="{FF2B5EF4-FFF2-40B4-BE49-F238E27FC236}">
                <a16:creationId xmlns:a16="http://schemas.microsoft.com/office/drawing/2014/main" id="{E039FF0E-3194-4F0D-9F3C-3C3734FAC1CB}"/>
              </a:ext>
            </a:extLst>
          </p:cNvPr>
          <p:cNvSpPr>
            <a:spLocks noGrp="1"/>
          </p:cNvSpPr>
          <p:nvPr>
            <p:ph sz="quarter" idx="17" hasCustomPrompt="1"/>
          </p:nvPr>
        </p:nvSpPr>
        <p:spPr>
          <a:xfrm>
            <a:off x="1055439" y="3254482"/>
            <a:ext cx="3908673" cy="1080000"/>
          </a:xfrm>
          <a:solidFill>
            <a:schemeClr val="bg1">
              <a:alpha val="90000"/>
            </a:schemeClr>
          </a:solidFill>
          <a:ln>
            <a:solidFill>
              <a:schemeClr val="accent4"/>
            </a:solidFill>
          </a:ln>
        </p:spPr>
        <p:txBody>
          <a:bodyPr lIns="108000" rIns="108000" anchor="ctr"/>
          <a:lstStyle>
            <a:lvl1pPr marL="0" indent="0">
              <a:buNone/>
              <a:defRPr/>
            </a:lvl1pPr>
            <a:lvl2pPr marL="288000" indent="0">
              <a:buNone/>
              <a:defRPr/>
            </a:lvl2pPr>
          </a:lstStyle>
          <a:p>
            <a:pPr lvl="0"/>
            <a:r>
              <a:rPr lang="en-US" dirty="0"/>
              <a:t>Write text</a:t>
            </a:r>
          </a:p>
        </p:txBody>
      </p:sp>
      <p:sp>
        <p:nvSpPr>
          <p:cNvPr id="22" name="IFXSHAPE">
            <a:extLst>
              <a:ext uri="{FF2B5EF4-FFF2-40B4-BE49-F238E27FC236}">
                <a16:creationId xmlns:a16="http://schemas.microsoft.com/office/drawing/2014/main" id="{869A5606-5A70-418A-AFAB-E9F2F9EC0792}"/>
              </a:ext>
            </a:extLst>
          </p:cNvPr>
          <p:cNvSpPr>
            <a:spLocks noGrp="1"/>
          </p:cNvSpPr>
          <p:nvPr>
            <p:ph sz="quarter" idx="18" hasCustomPrompt="1"/>
          </p:nvPr>
        </p:nvSpPr>
        <p:spPr>
          <a:xfrm>
            <a:off x="1055439" y="4677905"/>
            <a:ext cx="3908673" cy="1080000"/>
          </a:xfrm>
          <a:solidFill>
            <a:schemeClr val="bg1">
              <a:alpha val="90000"/>
            </a:schemeClr>
          </a:solidFill>
          <a:ln>
            <a:solidFill>
              <a:schemeClr val="accent4"/>
            </a:solidFill>
          </a:ln>
        </p:spPr>
        <p:txBody>
          <a:bodyPr lIns="108000" rIns="108000" anchor="ctr"/>
          <a:lstStyle>
            <a:lvl1pPr marL="0" indent="0">
              <a:buNone/>
              <a:defRPr/>
            </a:lvl1pPr>
            <a:lvl2pPr marL="288000" indent="0">
              <a:buNone/>
              <a:defRPr/>
            </a:lvl2pPr>
          </a:lstStyle>
          <a:p>
            <a:pPr lvl="0"/>
            <a:r>
              <a:rPr lang="en-US" dirty="0"/>
              <a:t>Write text</a:t>
            </a:r>
          </a:p>
        </p:txBody>
      </p:sp>
      <p:sp>
        <p:nvSpPr>
          <p:cNvPr id="26" name="IFXSHAPE">
            <a:extLst>
              <a:ext uri="{FF2B5EF4-FFF2-40B4-BE49-F238E27FC236}">
                <a16:creationId xmlns:a16="http://schemas.microsoft.com/office/drawing/2014/main" id="{BC098C4B-208A-40C8-AB6A-47C939C2B0E1}"/>
              </a:ext>
            </a:extLst>
          </p:cNvPr>
          <p:cNvSpPr>
            <a:spLocks noGrp="1"/>
          </p:cNvSpPr>
          <p:nvPr>
            <p:ph type="pic" sz="quarter" idx="19"/>
          </p:nvPr>
        </p:nvSpPr>
        <p:spPr>
          <a:xfrm>
            <a:off x="6148390" y="1849376"/>
            <a:ext cx="1079500" cy="1080000"/>
          </a:xfrm>
        </p:spPr>
        <p:txBody>
          <a:bodyPr>
            <a:normAutofit/>
          </a:bodyPr>
          <a:lstStyle>
            <a:lvl1pPr>
              <a:defRPr sz="1000"/>
            </a:lvl1pPr>
          </a:lstStyle>
          <a:p>
            <a:r>
              <a:rPr lang="en-US"/>
              <a:t>Click icon to add picture</a:t>
            </a:r>
            <a:endParaRPr lang="en-US" dirty="0"/>
          </a:p>
        </p:txBody>
      </p:sp>
      <p:sp>
        <p:nvSpPr>
          <p:cNvPr id="27" name="IFXSHAPE">
            <a:extLst>
              <a:ext uri="{FF2B5EF4-FFF2-40B4-BE49-F238E27FC236}">
                <a16:creationId xmlns:a16="http://schemas.microsoft.com/office/drawing/2014/main" id="{C9E12E1D-F7DD-4335-BB83-05CCBABA0881}"/>
              </a:ext>
            </a:extLst>
          </p:cNvPr>
          <p:cNvSpPr>
            <a:spLocks noGrp="1"/>
          </p:cNvSpPr>
          <p:nvPr>
            <p:ph type="pic" sz="quarter" idx="20"/>
          </p:nvPr>
        </p:nvSpPr>
        <p:spPr>
          <a:xfrm>
            <a:off x="6148390" y="3247772"/>
            <a:ext cx="1079500" cy="1080000"/>
          </a:xfrm>
        </p:spPr>
        <p:txBody>
          <a:bodyPr>
            <a:normAutofit/>
          </a:bodyPr>
          <a:lstStyle>
            <a:lvl1pPr>
              <a:defRPr sz="1000"/>
            </a:lvl1pPr>
          </a:lstStyle>
          <a:p>
            <a:r>
              <a:rPr lang="en-US"/>
              <a:t>Click icon to add picture</a:t>
            </a:r>
            <a:endParaRPr lang="en-US" dirty="0"/>
          </a:p>
        </p:txBody>
      </p:sp>
      <p:sp>
        <p:nvSpPr>
          <p:cNvPr id="28" name="IFXSHAPE">
            <a:extLst>
              <a:ext uri="{FF2B5EF4-FFF2-40B4-BE49-F238E27FC236}">
                <a16:creationId xmlns:a16="http://schemas.microsoft.com/office/drawing/2014/main" id="{CAD989B1-976D-43B8-A0B9-700953AEB775}"/>
              </a:ext>
            </a:extLst>
          </p:cNvPr>
          <p:cNvSpPr>
            <a:spLocks noGrp="1"/>
          </p:cNvSpPr>
          <p:nvPr>
            <p:ph type="pic" sz="quarter" idx="21"/>
          </p:nvPr>
        </p:nvSpPr>
        <p:spPr>
          <a:xfrm>
            <a:off x="6148390" y="4677905"/>
            <a:ext cx="1079500" cy="1080000"/>
          </a:xfrm>
        </p:spPr>
        <p:txBody>
          <a:bodyPr>
            <a:normAutofit/>
          </a:bodyPr>
          <a:lstStyle>
            <a:lvl1pPr>
              <a:defRPr sz="1000"/>
            </a:lvl1pPr>
          </a:lstStyle>
          <a:p>
            <a:r>
              <a:rPr lang="en-US"/>
              <a:t>Click icon to add picture</a:t>
            </a:r>
            <a:endParaRPr lang="en-US" dirty="0"/>
          </a:p>
        </p:txBody>
      </p:sp>
      <p:sp>
        <p:nvSpPr>
          <p:cNvPr id="29" name="IFXSHAPE">
            <a:extLst>
              <a:ext uri="{FF2B5EF4-FFF2-40B4-BE49-F238E27FC236}">
                <a16:creationId xmlns:a16="http://schemas.microsoft.com/office/drawing/2014/main" id="{4A29AACB-AC3D-45DD-8A3D-C101784724FC}"/>
              </a:ext>
            </a:extLst>
          </p:cNvPr>
          <p:cNvSpPr>
            <a:spLocks noGrp="1"/>
          </p:cNvSpPr>
          <p:nvPr>
            <p:ph sz="quarter" idx="22" hasCustomPrompt="1"/>
          </p:nvPr>
        </p:nvSpPr>
        <p:spPr>
          <a:xfrm>
            <a:off x="7227888" y="1849876"/>
            <a:ext cx="3908673" cy="1080000"/>
          </a:xfrm>
          <a:solidFill>
            <a:schemeClr val="bg1">
              <a:alpha val="90000"/>
            </a:schemeClr>
          </a:solidFill>
          <a:ln>
            <a:solidFill>
              <a:schemeClr val="accent4"/>
            </a:solidFill>
          </a:ln>
        </p:spPr>
        <p:txBody>
          <a:bodyPr lIns="108000" rIns="108000" anchor="ctr"/>
          <a:lstStyle>
            <a:lvl1pPr marL="108000" indent="0" algn="r">
              <a:buNone/>
              <a:defRPr/>
            </a:lvl1pPr>
            <a:lvl2pPr marL="288000" indent="0" algn="l">
              <a:buNone/>
              <a:defRPr/>
            </a:lvl2pPr>
          </a:lstStyle>
          <a:p>
            <a:pPr lvl="0"/>
            <a:r>
              <a:rPr lang="en-US" dirty="0"/>
              <a:t>Write text</a:t>
            </a:r>
          </a:p>
        </p:txBody>
      </p:sp>
      <p:sp>
        <p:nvSpPr>
          <p:cNvPr id="30" name="IFXSHAPE">
            <a:extLst>
              <a:ext uri="{FF2B5EF4-FFF2-40B4-BE49-F238E27FC236}">
                <a16:creationId xmlns:a16="http://schemas.microsoft.com/office/drawing/2014/main" id="{977484C8-B6F7-4488-BD81-5BDB81FA9412}"/>
              </a:ext>
            </a:extLst>
          </p:cNvPr>
          <p:cNvSpPr>
            <a:spLocks noGrp="1"/>
          </p:cNvSpPr>
          <p:nvPr>
            <p:ph sz="quarter" idx="23" hasCustomPrompt="1"/>
          </p:nvPr>
        </p:nvSpPr>
        <p:spPr>
          <a:xfrm>
            <a:off x="7227888" y="3254482"/>
            <a:ext cx="3908673" cy="1080000"/>
          </a:xfrm>
          <a:solidFill>
            <a:schemeClr val="bg1">
              <a:alpha val="90000"/>
            </a:schemeClr>
          </a:solidFill>
          <a:ln>
            <a:solidFill>
              <a:schemeClr val="accent4"/>
            </a:solidFill>
          </a:ln>
        </p:spPr>
        <p:txBody>
          <a:bodyPr lIns="108000" rIns="108000" anchor="ctr"/>
          <a:lstStyle>
            <a:lvl1pPr marL="108000" indent="0" algn="r">
              <a:buNone/>
              <a:defRPr/>
            </a:lvl1pPr>
            <a:lvl2pPr marL="288000" indent="0" algn="l">
              <a:buNone/>
              <a:defRPr/>
            </a:lvl2pPr>
          </a:lstStyle>
          <a:p>
            <a:pPr lvl="0"/>
            <a:r>
              <a:rPr lang="en-US" dirty="0"/>
              <a:t>Write text</a:t>
            </a:r>
          </a:p>
        </p:txBody>
      </p:sp>
      <p:sp>
        <p:nvSpPr>
          <p:cNvPr id="31" name="IFXSHAPE">
            <a:extLst>
              <a:ext uri="{FF2B5EF4-FFF2-40B4-BE49-F238E27FC236}">
                <a16:creationId xmlns:a16="http://schemas.microsoft.com/office/drawing/2014/main" id="{E7E8D1EB-B3CB-4294-9776-A3ECD63AE47A}"/>
              </a:ext>
            </a:extLst>
          </p:cNvPr>
          <p:cNvSpPr>
            <a:spLocks noGrp="1"/>
          </p:cNvSpPr>
          <p:nvPr>
            <p:ph sz="quarter" idx="24" hasCustomPrompt="1"/>
          </p:nvPr>
        </p:nvSpPr>
        <p:spPr>
          <a:xfrm>
            <a:off x="7227888" y="4677905"/>
            <a:ext cx="3908673" cy="1080000"/>
          </a:xfrm>
          <a:solidFill>
            <a:schemeClr val="bg1">
              <a:alpha val="90000"/>
            </a:schemeClr>
          </a:solidFill>
          <a:ln>
            <a:solidFill>
              <a:schemeClr val="accent4"/>
            </a:solidFill>
          </a:ln>
        </p:spPr>
        <p:txBody>
          <a:bodyPr lIns="108000" rIns="108000" anchor="ctr"/>
          <a:lstStyle>
            <a:lvl1pPr marL="108000" indent="0" algn="r">
              <a:buNone/>
              <a:defRPr/>
            </a:lvl1pPr>
            <a:lvl2pPr marL="288000" indent="0" algn="l">
              <a:buNone/>
              <a:defRPr/>
            </a:lvl2pPr>
          </a:lstStyle>
          <a:p>
            <a:pPr lvl="0"/>
            <a:r>
              <a:rPr lang="en-US" dirty="0"/>
              <a:t>Write text</a:t>
            </a:r>
          </a:p>
        </p:txBody>
      </p:sp>
    </p:spTree>
    <p:custDataLst>
      <p:tags r:id="rId1"/>
    </p:custDataLst>
    <p:extLst>
      <p:ext uri="{BB962C8B-B14F-4D97-AF65-F5344CB8AC3E}">
        <p14:creationId xmlns:p14="http://schemas.microsoft.com/office/powerpoint/2010/main" val="1998555841"/>
      </p:ext>
    </p:extLst>
  </p:cSld>
  <p:clrMapOvr>
    <a:masterClrMapping/>
  </p:clrMapOvr>
  <p:extLst mod="1">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_Horizontal">
    <p:bg>
      <p:bgPr>
        <a:solidFill>
          <a:schemeClr val="bg1"/>
        </a:solidFill>
        <a:effectLst/>
      </p:bgPr>
    </p:bg>
    <p:spTree>
      <p:nvGrpSpPr>
        <p:cNvPr id="1" name=""/>
        <p:cNvGrpSpPr/>
        <p:nvPr/>
      </p:nvGrpSpPr>
      <p:grpSpPr>
        <a:xfrm>
          <a:off x="0" y="0"/>
          <a:ext cx="0" cy="0"/>
          <a:chOff x="0" y="0"/>
          <a:chExt cx="0" cy="0"/>
        </a:xfrm>
      </p:grpSpPr>
      <p:sp>
        <p:nvSpPr>
          <p:cNvPr id="15" name="IFXSHAPE"/>
          <p:cNvSpPr>
            <a:spLocks noGrp="1"/>
          </p:cNvSpPr>
          <p:nvPr>
            <p:ph type="body" sz="quarter" idx="13" hasCustomPrompt="1"/>
          </p:nvPr>
        </p:nvSpPr>
        <p:spPr>
          <a:xfrm>
            <a:off x="624417" y="4277498"/>
            <a:ext cx="10991064" cy="778850"/>
          </a:xfrm>
        </p:spPr>
        <p:txBody>
          <a:bodyPr anchor="t" anchorCtr="0">
            <a:noAutofit/>
          </a:bodyPr>
          <a:lstStyle>
            <a:lvl1pPr marL="0" indent="0" algn="l">
              <a:buNone/>
              <a:defRPr sz="3600"/>
            </a:lvl1pPr>
            <a:lvl2pPr marL="288000" indent="0">
              <a:buNone/>
              <a:defRPr sz="1800"/>
            </a:lvl2pPr>
            <a:lvl3pPr marL="576000" indent="0">
              <a:buNone/>
              <a:defRPr sz="1800"/>
            </a:lvl3pPr>
            <a:lvl4pPr marL="864000" indent="0">
              <a:buNone/>
              <a:defRPr sz="1800"/>
            </a:lvl4pPr>
            <a:lvl5pPr marL="1080000" indent="0">
              <a:buNone/>
              <a:defRPr sz="1800"/>
            </a:lvl5pPr>
          </a:lstStyle>
          <a:p>
            <a:pPr lvl="0"/>
            <a:r>
              <a:rPr lang="en-US" dirty="0"/>
              <a:t>Please type in title</a:t>
            </a:r>
          </a:p>
        </p:txBody>
      </p:sp>
      <p:pic>
        <p:nvPicPr>
          <p:cNvPr id="12" name="Grafik 24">
            <a:extLst>
              <a:ext uri="{FF2B5EF4-FFF2-40B4-BE49-F238E27FC236}">
                <a16:creationId xmlns:a16="http://schemas.microsoft.com/office/drawing/2014/main" id="{FD5B44A7-3E44-47B3-A005-5C39EB7A5B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31059" y="5952836"/>
            <a:ext cx="1264113" cy="552840"/>
          </a:xfrm>
          <a:prstGeom prst="rect">
            <a:avLst/>
          </a:prstGeom>
        </p:spPr>
      </p:pic>
      <p:sp>
        <p:nvSpPr>
          <p:cNvPr id="37" name="Rectangle 2">
            <a:extLst>
              <a:ext uri="{FF2B5EF4-FFF2-40B4-BE49-F238E27FC236}">
                <a16:creationId xmlns:a16="http://schemas.microsoft.com/office/drawing/2014/main" id="{E14A5EB6-C6F6-4528-9816-9708100ABE2E}"/>
              </a:ext>
            </a:extLst>
          </p:cNvPr>
          <p:cNvSpPr/>
          <p:nvPr userDrawn="1"/>
        </p:nvSpPr>
        <p:spPr>
          <a:xfrm>
            <a:off x="0" y="-63872"/>
            <a:ext cx="12192000" cy="4004243"/>
          </a:xfrm>
          <a:custGeom>
            <a:avLst/>
            <a:gdLst>
              <a:gd name="connsiteX0" fmla="*/ 0 w 9142413"/>
              <a:gd name="connsiteY0" fmla="*/ 0 h 3002661"/>
              <a:gd name="connsiteX1" fmla="*/ 9142413 w 9142413"/>
              <a:gd name="connsiteY1" fmla="*/ 0 h 3002661"/>
              <a:gd name="connsiteX2" fmla="*/ 9142413 w 9142413"/>
              <a:gd name="connsiteY2" fmla="*/ 3002661 h 3002661"/>
              <a:gd name="connsiteX3" fmla="*/ 0 w 9142413"/>
              <a:gd name="connsiteY3" fmla="*/ 3002661 h 3002661"/>
              <a:gd name="connsiteX4" fmla="*/ 0 w 9142413"/>
              <a:gd name="connsiteY4" fmla="*/ 0 h 3002661"/>
              <a:gd name="connsiteX0" fmla="*/ 0 w 9164013"/>
              <a:gd name="connsiteY0" fmla="*/ 0 h 3002661"/>
              <a:gd name="connsiteX1" fmla="*/ 9142413 w 9164013"/>
              <a:gd name="connsiteY1" fmla="*/ 0 h 3002661"/>
              <a:gd name="connsiteX2" fmla="*/ 9164013 w 9164013"/>
              <a:gd name="connsiteY2" fmla="*/ 2383461 h 3002661"/>
              <a:gd name="connsiteX3" fmla="*/ 0 w 9164013"/>
              <a:gd name="connsiteY3" fmla="*/ 3002661 h 3002661"/>
              <a:gd name="connsiteX4" fmla="*/ 0 w 9164013"/>
              <a:gd name="connsiteY4" fmla="*/ 0 h 3002661"/>
              <a:gd name="connsiteX0" fmla="*/ 0 w 9149613"/>
              <a:gd name="connsiteY0" fmla="*/ 0 h 3002661"/>
              <a:gd name="connsiteX1" fmla="*/ 9142413 w 9149613"/>
              <a:gd name="connsiteY1" fmla="*/ 0 h 3002661"/>
              <a:gd name="connsiteX2" fmla="*/ 9149613 w 9149613"/>
              <a:gd name="connsiteY2" fmla="*/ 2397861 h 3002661"/>
              <a:gd name="connsiteX3" fmla="*/ 0 w 9149613"/>
              <a:gd name="connsiteY3" fmla="*/ 3002661 h 3002661"/>
              <a:gd name="connsiteX4" fmla="*/ 0 w 9149613"/>
              <a:gd name="connsiteY4" fmla="*/ 0 h 3002661"/>
              <a:gd name="connsiteX0" fmla="*/ 0 w 9142413"/>
              <a:gd name="connsiteY0" fmla="*/ 0 h 3002661"/>
              <a:gd name="connsiteX1" fmla="*/ 9142413 w 9142413"/>
              <a:gd name="connsiteY1" fmla="*/ 0 h 3002661"/>
              <a:gd name="connsiteX2" fmla="*/ 9135213 w 9142413"/>
              <a:gd name="connsiteY2" fmla="*/ 2412261 h 3002661"/>
              <a:gd name="connsiteX3" fmla="*/ 0 w 9142413"/>
              <a:gd name="connsiteY3" fmla="*/ 3002661 h 3002661"/>
              <a:gd name="connsiteX4" fmla="*/ 0 w 9142413"/>
              <a:gd name="connsiteY4" fmla="*/ 0 h 3002661"/>
              <a:gd name="connsiteX0" fmla="*/ 0 w 9142413"/>
              <a:gd name="connsiteY0" fmla="*/ 0 h 3002661"/>
              <a:gd name="connsiteX1" fmla="*/ 9142413 w 9142413"/>
              <a:gd name="connsiteY1" fmla="*/ 0 h 3002661"/>
              <a:gd name="connsiteX2" fmla="*/ 9142413 w 9142413"/>
              <a:gd name="connsiteY2" fmla="*/ 2549061 h 3002661"/>
              <a:gd name="connsiteX3" fmla="*/ 0 w 9142413"/>
              <a:gd name="connsiteY3" fmla="*/ 3002661 h 3002661"/>
              <a:gd name="connsiteX4" fmla="*/ 0 w 9142413"/>
              <a:gd name="connsiteY4" fmla="*/ 0 h 3002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2413" h="3002661">
                <a:moveTo>
                  <a:pt x="0" y="0"/>
                </a:moveTo>
                <a:lnTo>
                  <a:pt x="9142413" y="0"/>
                </a:lnTo>
                <a:lnTo>
                  <a:pt x="9142413" y="2549061"/>
                </a:lnTo>
                <a:lnTo>
                  <a:pt x="0" y="3002661"/>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Tree>
    <p:custDataLst>
      <p:tags r:id="rId1"/>
    </p:custDataLst>
    <p:extLst>
      <p:ext uri="{BB962C8B-B14F-4D97-AF65-F5344CB8AC3E}">
        <p14:creationId xmlns:p14="http://schemas.microsoft.com/office/powerpoint/2010/main" val="1123244505"/>
      </p:ext>
    </p:extLst>
  </p:cSld>
  <p:clrMapOvr>
    <a:masterClrMapping/>
  </p:clrMapOvr>
  <p:extLst mod="1">
    <p:ext uri="{DCECCB84-F9BA-43D5-87BE-67443E8EF086}">
      <p15:sldGuideLst xmlns:p15="http://schemas.microsoft.com/office/powerpoint/2012/main">
        <p15:guide id="1" orient="horz" pos="3974" userDrawn="1">
          <p15:clr>
            <a:srgbClr val="FBAE40"/>
          </p15:clr>
        </p15:guide>
        <p15:guide id="2" pos="38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_Vertical">
    <p:bg>
      <p:bgPr>
        <a:solidFill>
          <a:schemeClr val="bg1"/>
        </a:solidFill>
        <a:effectLst/>
      </p:bgPr>
    </p:bg>
    <p:spTree>
      <p:nvGrpSpPr>
        <p:cNvPr id="1" name=""/>
        <p:cNvGrpSpPr/>
        <p:nvPr/>
      </p:nvGrpSpPr>
      <p:grpSpPr>
        <a:xfrm>
          <a:off x="0" y="0"/>
          <a:ext cx="0" cy="0"/>
          <a:chOff x="0" y="0"/>
          <a:chExt cx="0" cy="0"/>
        </a:xfrm>
      </p:grpSpPr>
      <p:sp>
        <p:nvSpPr>
          <p:cNvPr id="12" name="Freihandform 9">
            <a:extLst>
              <a:ext uri="{FF2B5EF4-FFF2-40B4-BE49-F238E27FC236}">
                <a16:creationId xmlns:a16="http://schemas.microsoft.com/office/drawing/2014/main" id="{A4891747-D378-4372-A1CD-19B16F058EC5}"/>
              </a:ext>
            </a:extLst>
          </p:cNvPr>
          <p:cNvSpPr/>
          <p:nvPr userDrawn="1"/>
        </p:nvSpPr>
        <p:spPr bwMode="auto">
          <a:xfrm>
            <a:off x="-8091" y="1"/>
            <a:ext cx="7147248" cy="6881450"/>
          </a:xfrm>
          <a:custGeom>
            <a:avLst/>
            <a:gdLst>
              <a:gd name="connsiteX0" fmla="*/ 7007703 w 7007703"/>
              <a:gd name="connsiteY0" fmla="*/ 0 h 5146535"/>
              <a:gd name="connsiteX1" fmla="*/ 0 w 7007703"/>
              <a:gd name="connsiteY1" fmla="*/ 0 h 5146535"/>
              <a:gd name="connsiteX2" fmla="*/ 0 w 7007703"/>
              <a:gd name="connsiteY2" fmla="*/ 5146535 h 5146535"/>
              <a:gd name="connsiteX3" fmla="*/ 6538365 w 7007703"/>
              <a:gd name="connsiteY3" fmla="*/ 5146535 h 5146535"/>
              <a:gd name="connsiteX4" fmla="*/ 7007703 w 7007703"/>
              <a:gd name="connsiteY4" fmla="*/ 0 h 5146535"/>
              <a:gd name="connsiteX0" fmla="*/ 7105913 w 7105913"/>
              <a:gd name="connsiteY0" fmla="*/ 0 h 5146535"/>
              <a:gd name="connsiteX1" fmla="*/ 0 w 7105913"/>
              <a:gd name="connsiteY1" fmla="*/ 0 h 5146535"/>
              <a:gd name="connsiteX2" fmla="*/ 0 w 7105913"/>
              <a:gd name="connsiteY2" fmla="*/ 5146535 h 5146535"/>
              <a:gd name="connsiteX3" fmla="*/ 6538365 w 7105913"/>
              <a:gd name="connsiteY3" fmla="*/ 5146535 h 5146535"/>
              <a:gd name="connsiteX4" fmla="*/ 7105913 w 7105913"/>
              <a:gd name="connsiteY4" fmla="*/ 0 h 5146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5913" h="5146535">
                <a:moveTo>
                  <a:pt x="7105913" y="0"/>
                </a:moveTo>
                <a:lnTo>
                  <a:pt x="0" y="0"/>
                </a:lnTo>
                <a:lnTo>
                  <a:pt x="0" y="5146535"/>
                </a:lnTo>
                <a:lnTo>
                  <a:pt x="6538365" y="5146535"/>
                </a:lnTo>
                <a:lnTo>
                  <a:pt x="7105913" y="0"/>
                </a:lnTo>
                <a:close/>
              </a:path>
            </a:pathLst>
          </a:custGeom>
          <a:solidFill>
            <a:schemeClr val="accent4"/>
          </a:solidFill>
          <a:ln w="9525">
            <a:noFill/>
            <a:miter lim="800000"/>
            <a:headEnd/>
            <a:tailEnd/>
          </a:ln>
        </p:spPr>
        <p:txBody>
          <a:bodyPr wrap="square" lIns="72000" tIns="72000" rIns="72000" bIns="72000" rtlCol="0" anchor="ctr"/>
          <a:lstStyle/>
          <a:p>
            <a:pPr algn="ctr" eaLnBrk="0" hangingPunct="0"/>
            <a:endParaRPr lang="de-DE" sz="1600" dirty="0">
              <a:latin typeface="+mn-lt"/>
              <a:ea typeface="Verdana" pitchFamily="34" charset="0"/>
              <a:cs typeface="Verdana" pitchFamily="34" charset="0"/>
            </a:endParaRPr>
          </a:p>
        </p:txBody>
      </p:sp>
      <p:sp>
        <p:nvSpPr>
          <p:cNvPr id="48" name="IFXSHAPE">
            <a:extLst>
              <a:ext uri="{FF2B5EF4-FFF2-40B4-BE49-F238E27FC236}">
                <a16:creationId xmlns:a16="http://schemas.microsoft.com/office/drawing/2014/main" id="{C607BF01-5FE8-46A9-A8B7-4D62A2192FA7}"/>
              </a:ext>
            </a:extLst>
          </p:cNvPr>
          <p:cNvSpPr>
            <a:spLocks noGrp="1"/>
          </p:cNvSpPr>
          <p:nvPr>
            <p:ph type="body" sz="quarter" idx="13" hasCustomPrompt="1"/>
          </p:nvPr>
        </p:nvSpPr>
        <p:spPr>
          <a:xfrm>
            <a:off x="7182606" y="1249072"/>
            <a:ext cx="4818050" cy="1675871"/>
          </a:xfrm>
        </p:spPr>
        <p:txBody>
          <a:bodyPr anchor="t" anchorCtr="0">
            <a:noAutofit/>
          </a:bodyPr>
          <a:lstStyle>
            <a:lvl1pPr marL="0" marR="0" indent="0" algn="l" defTabSz="914400" rtl="0" eaLnBrk="1" fontAlgn="base" latinLnBrk="0" hangingPunct="1">
              <a:lnSpc>
                <a:spcPct val="100000"/>
              </a:lnSpc>
              <a:spcBef>
                <a:spcPts val="0"/>
              </a:spcBef>
              <a:spcAft>
                <a:spcPts val="0"/>
              </a:spcAft>
              <a:buClr>
                <a:schemeClr val="accent1"/>
              </a:buClr>
              <a:buSzPct val="100000"/>
              <a:buFont typeface="Arial" panose="020B0604020202020204" pitchFamily="34" charset="0"/>
              <a:buNone/>
              <a:tabLst/>
              <a:defRPr sz="3600"/>
            </a:lvl1pPr>
            <a:lvl2pPr marL="288000" indent="0">
              <a:buNone/>
              <a:defRPr sz="1800"/>
            </a:lvl2pPr>
            <a:lvl3pPr marL="576000" indent="0">
              <a:buNone/>
              <a:defRPr sz="1800"/>
            </a:lvl3pPr>
            <a:lvl4pPr marL="864000" indent="0">
              <a:buNone/>
              <a:defRPr sz="1800"/>
            </a:lvl4pPr>
            <a:lvl5pPr marL="1080000" indent="0">
              <a:buNone/>
              <a:defRPr sz="1800"/>
            </a:lvl5pPr>
          </a:lstStyle>
          <a:p>
            <a:pPr lvl="0"/>
            <a:r>
              <a:rPr lang="en-US" dirty="0"/>
              <a:t>Use this title template for short titles </a:t>
            </a:r>
            <a:br>
              <a:rPr lang="en-US" dirty="0"/>
            </a:br>
            <a:r>
              <a:rPr lang="en-US" dirty="0"/>
              <a:t>(If not in use – delete!)</a:t>
            </a:r>
          </a:p>
        </p:txBody>
      </p:sp>
      <p:pic>
        <p:nvPicPr>
          <p:cNvPr id="50" name="Grafik 24">
            <a:extLst>
              <a:ext uri="{FF2B5EF4-FFF2-40B4-BE49-F238E27FC236}">
                <a16:creationId xmlns:a16="http://schemas.microsoft.com/office/drawing/2014/main" id="{29B657C9-649D-4D71-B3BD-0FF4D45C3C0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31059" y="5952836"/>
            <a:ext cx="1264113" cy="552840"/>
          </a:xfrm>
          <a:prstGeom prst="rect">
            <a:avLst/>
          </a:prstGeom>
        </p:spPr>
      </p:pic>
    </p:spTree>
    <p:custDataLst>
      <p:tags r:id="rId1"/>
    </p:custDataLst>
    <p:extLst>
      <p:ext uri="{BB962C8B-B14F-4D97-AF65-F5344CB8AC3E}">
        <p14:creationId xmlns:p14="http://schemas.microsoft.com/office/powerpoint/2010/main" val="2485116224"/>
      </p:ext>
    </p:extLst>
  </p:cSld>
  <p:clrMapOvr>
    <a:masterClrMapping/>
  </p:clrMapOvr>
  <p:extLst mod="1">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_Dark_Shadow">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AD566C19-23B8-46F6-8859-B8E9408A1A56}"/>
              </a:ext>
            </a:extLst>
          </p:cNvPr>
          <p:cNvSpPr/>
          <p:nvPr userDrawn="1"/>
        </p:nvSpPr>
        <p:spPr bwMode="auto">
          <a:xfrm>
            <a:off x="-2384" y="0"/>
            <a:ext cx="12208049"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258 h 4439025"/>
              <a:gd name="connsiteX6" fmla="*/ 3177 w 9210911"/>
              <a:gd name="connsiteY6" fmla="*/ 4439025 h 4439025"/>
              <a:gd name="connsiteX0" fmla="*/ 3177 w 9202509"/>
              <a:gd name="connsiteY0" fmla="*/ 4439025 h 4439025"/>
              <a:gd name="connsiteX1" fmla="*/ 9099097 w 9202509"/>
              <a:gd name="connsiteY1" fmla="*/ 4398341 h 4439025"/>
              <a:gd name="connsiteX2" fmla="*/ 9199871 w 9202509"/>
              <a:gd name="connsiteY2" fmla="*/ 1307479 h 4439025"/>
              <a:gd name="connsiteX3" fmla="*/ 6853585 w 9202509"/>
              <a:gd name="connsiteY3" fmla="*/ 718874 h 4439025"/>
              <a:gd name="connsiteX4" fmla="*/ 6524587 w 9202509"/>
              <a:gd name="connsiteY4" fmla="*/ 0 h 4439025"/>
              <a:gd name="connsiteX5" fmla="*/ 0 w 9202509"/>
              <a:gd name="connsiteY5" fmla="*/ 3258 h 4439025"/>
              <a:gd name="connsiteX6" fmla="*/ 3177 w 9202509"/>
              <a:gd name="connsiteY6" fmla="*/ 4439025 h 4439025"/>
              <a:gd name="connsiteX0" fmla="*/ 3177 w 9214922"/>
              <a:gd name="connsiteY0" fmla="*/ 4439025 h 4439025"/>
              <a:gd name="connsiteX1" fmla="*/ 9204512 w 9214922"/>
              <a:gd name="connsiteY1" fmla="*/ 4394274 h 4439025"/>
              <a:gd name="connsiteX2" fmla="*/ 9199871 w 9214922"/>
              <a:gd name="connsiteY2" fmla="*/ 1307479 h 4439025"/>
              <a:gd name="connsiteX3" fmla="*/ 6853585 w 9214922"/>
              <a:gd name="connsiteY3" fmla="*/ 718874 h 4439025"/>
              <a:gd name="connsiteX4" fmla="*/ 6524587 w 9214922"/>
              <a:gd name="connsiteY4" fmla="*/ 0 h 4439025"/>
              <a:gd name="connsiteX5" fmla="*/ 0 w 9214922"/>
              <a:gd name="connsiteY5" fmla="*/ 3258 h 4439025"/>
              <a:gd name="connsiteX6" fmla="*/ 3177 w 9214922"/>
              <a:gd name="connsiteY6" fmla="*/ 4439025 h 4439025"/>
              <a:gd name="connsiteX0" fmla="*/ 3177 w 9210149"/>
              <a:gd name="connsiteY0" fmla="*/ 4439025 h 4439025"/>
              <a:gd name="connsiteX1" fmla="*/ 9204512 w 9210149"/>
              <a:gd name="connsiteY1" fmla="*/ 4394274 h 4439025"/>
              <a:gd name="connsiteX2" fmla="*/ 9199871 w 9210149"/>
              <a:gd name="connsiteY2" fmla="*/ 1307479 h 4439025"/>
              <a:gd name="connsiteX3" fmla="*/ 6853585 w 9210149"/>
              <a:gd name="connsiteY3" fmla="*/ 718874 h 4439025"/>
              <a:gd name="connsiteX4" fmla="*/ 6524587 w 9210149"/>
              <a:gd name="connsiteY4" fmla="*/ 0 h 4439025"/>
              <a:gd name="connsiteX5" fmla="*/ 0 w 9210149"/>
              <a:gd name="connsiteY5" fmla="*/ 3258 h 4439025"/>
              <a:gd name="connsiteX6" fmla="*/ 3177 w 9210149"/>
              <a:gd name="connsiteY6" fmla="*/ 4439025 h 4439025"/>
              <a:gd name="connsiteX0" fmla="*/ 567 w 9207539"/>
              <a:gd name="connsiteY0" fmla="*/ 4439025 h 4439025"/>
              <a:gd name="connsiteX1" fmla="*/ 9201902 w 9207539"/>
              <a:gd name="connsiteY1" fmla="*/ 4394274 h 4439025"/>
              <a:gd name="connsiteX2" fmla="*/ 9197261 w 9207539"/>
              <a:gd name="connsiteY2" fmla="*/ 1307479 h 4439025"/>
              <a:gd name="connsiteX3" fmla="*/ 6850975 w 9207539"/>
              <a:gd name="connsiteY3" fmla="*/ 718874 h 4439025"/>
              <a:gd name="connsiteX4" fmla="*/ 6521977 w 9207539"/>
              <a:gd name="connsiteY4" fmla="*/ 0 h 4439025"/>
              <a:gd name="connsiteX5" fmla="*/ 983 w 9207539"/>
              <a:gd name="connsiteY5" fmla="*/ 208 h 4439025"/>
              <a:gd name="connsiteX6" fmla="*/ 567 w 9207539"/>
              <a:gd name="connsiteY6" fmla="*/ 4439025 h 4439025"/>
              <a:gd name="connsiteX0" fmla="*/ 567 w 9207539"/>
              <a:gd name="connsiteY0" fmla="*/ 4439025 h 4439025"/>
              <a:gd name="connsiteX1" fmla="*/ 9201902 w 9207539"/>
              <a:gd name="connsiteY1" fmla="*/ 4394274 h 4439025"/>
              <a:gd name="connsiteX2" fmla="*/ 9197261 w 9207539"/>
              <a:gd name="connsiteY2" fmla="*/ 1307479 h 4439025"/>
              <a:gd name="connsiteX3" fmla="*/ 6850975 w 9207539"/>
              <a:gd name="connsiteY3" fmla="*/ 718874 h 4439025"/>
              <a:gd name="connsiteX4" fmla="*/ 6521977 w 9207539"/>
              <a:gd name="connsiteY4" fmla="*/ 0 h 4439025"/>
              <a:gd name="connsiteX5" fmla="*/ 983 w 9207539"/>
              <a:gd name="connsiteY5" fmla="*/ 6309 h 4439025"/>
              <a:gd name="connsiteX6" fmla="*/ 567 w 9207539"/>
              <a:gd name="connsiteY6" fmla="*/ 4439025 h 4439025"/>
              <a:gd name="connsiteX0" fmla="*/ 4975 w 9211947"/>
              <a:gd name="connsiteY0" fmla="*/ 4439025 h 4439025"/>
              <a:gd name="connsiteX1" fmla="*/ 9206310 w 9211947"/>
              <a:gd name="connsiteY1" fmla="*/ 4394274 h 4439025"/>
              <a:gd name="connsiteX2" fmla="*/ 9201669 w 9211947"/>
              <a:gd name="connsiteY2" fmla="*/ 1307479 h 4439025"/>
              <a:gd name="connsiteX3" fmla="*/ 6855383 w 9211947"/>
              <a:gd name="connsiteY3" fmla="*/ 718874 h 4439025"/>
              <a:gd name="connsiteX4" fmla="*/ 6526385 w 9211947"/>
              <a:gd name="connsiteY4" fmla="*/ 0 h 4439025"/>
              <a:gd name="connsiteX5" fmla="*/ 0 w 9211947"/>
              <a:gd name="connsiteY5" fmla="*/ 1734 h 4439025"/>
              <a:gd name="connsiteX6" fmla="*/ 4975 w 9211947"/>
              <a:gd name="connsiteY6" fmla="*/ 4439025 h 4439025"/>
              <a:gd name="connsiteX0" fmla="*/ 4975 w 9211947"/>
              <a:gd name="connsiteY0" fmla="*/ 4440342 h 4440342"/>
              <a:gd name="connsiteX1" fmla="*/ 9206310 w 9211947"/>
              <a:gd name="connsiteY1" fmla="*/ 4395591 h 4440342"/>
              <a:gd name="connsiteX2" fmla="*/ 9201669 w 9211947"/>
              <a:gd name="connsiteY2" fmla="*/ 1308796 h 4440342"/>
              <a:gd name="connsiteX3" fmla="*/ 6855383 w 9211947"/>
              <a:gd name="connsiteY3" fmla="*/ 720191 h 4440342"/>
              <a:gd name="connsiteX4" fmla="*/ 6526385 w 9211947"/>
              <a:gd name="connsiteY4" fmla="*/ 1317 h 4440342"/>
              <a:gd name="connsiteX5" fmla="*/ 0 w 9211947"/>
              <a:gd name="connsiteY5" fmla="*/ 0 h 4440342"/>
              <a:gd name="connsiteX6" fmla="*/ 4975 w 9211947"/>
              <a:gd name="connsiteY6" fmla="*/ 4440342 h 444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1947" h="4440342">
                <a:moveTo>
                  <a:pt x="4975" y="4440342"/>
                </a:moveTo>
                <a:lnTo>
                  <a:pt x="9206310" y="4395591"/>
                </a:lnTo>
                <a:cubicBezTo>
                  <a:pt x="9205084" y="2970519"/>
                  <a:pt x="9222450" y="1878525"/>
                  <a:pt x="9201669" y="1308796"/>
                </a:cubicBezTo>
                <a:cubicBezTo>
                  <a:pt x="7990661" y="967646"/>
                  <a:pt x="6862664" y="744573"/>
                  <a:pt x="6855383" y="720191"/>
                </a:cubicBezTo>
                <a:lnTo>
                  <a:pt x="6526385" y="1317"/>
                </a:lnTo>
                <a:lnTo>
                  <a:pt x="0" y="0"/>
                </a:lnTo>
                <a:cubicBezTo>
                  <a:pt x="2115" y="1353285"/>
                  <a:pt x="2860" y="3087057"/>
                  <a:pt x="4975" y="4440342"/>
                </a:cubicBezTo>
                <a:close/>
              </a:path>
            </a:pathLst>
          </a:custGeom>
          <a:solidFill>
            <a:schemeClr val="bg2">
              <a:lumMod val="25000"/>
            </a:schemeClr>
          </a:solid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Tree>
    <p:custDataLst>
      <p:tags r:id="rId1"/>
    </p:custDataLst>
    <p:extLst>
      <p:ext uri="{BB962C8B-B14F-4D97-AF65-F5344CB8AC3E}">
        <p14:creationId xmlns:p14="http://schemas.microsoft.com/office/powerpoint/2010/main" val="23883577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Intro_Video">
    <p:bg>
      <p:bgPr>
        <a:solidFill>
          <a:schemeClr val="bg1"/>
        </a:solidFill>
        <a:effectLst/>
      </p:bgPr>
    </p:bg>
    <p:spTree>
      <p:nvGrpSpPr>
        <p:cNvPr id="1" name=""/>
        <p:cNvGrpSpPr/>
        <p:nvPr/>
      </p:nvGrpSpPr>
      <p:grpSpPr>
        <a:xfrm>
          <a:off x="0" y="0"/>
          <a:ext cx="0" cy="0"/>
          <a:chOff x="0" y="0"/>
          <a:chExt cx="0" cy="0"/>
        </a:xfrm>
      </p:grpSpPr>
      <p:sp>
        <p:nvSpPr>
          <p:cNvPr id="6" name="Freihandform 26">
            <a:extLst>
              <a:ext uri="{FF2B5EF4-FFF2-40B4-BE49-F238E27FC236}">
                <a16:creationId xmlns:a16="http://schemas.microsoft.com/office/drawing/2014/main" id="{9E8AEFA0-362C-4965-9A23-40E993CDB80F}"/>
              </a:ext>
            </a:extLst>
          </p:cNvPr>
          <p:cNvSpPr/>
          <p:nvPr userDrawn="1"/>
        </p:nvSpPr>
        <p:spPr bwMode="auto">
          <a:xfrm>
            <a:off x="-7167" y="1016732"/>
            <a:ext cx="12183927" cy="4824536"/>
          </a:xfrm>
          <a:prstGeom prst="rect">
            <a:avLst/>
          </a:prstGeom>
          <a:solidFill>
            <a:schemeClr val="accent4"/>
          </a:solidFill>
          <a:ln w="9525">
            <a:noFill/>
            <a:miter lim="800000"/>
            <a:headEnd/>
            <a:tailEnd/>
          </a:ln>
        </p:spPr>
        <p:txBody>
          <a:bodyPr wrap="square" lIns="54000" tIns="54000" rIns="54000" bIns="54000" rtlCol="0" anchor="ctr"/>
          <a:lstStyle/>
          <a:p>
            <a:pPr algn="ctr" eaLnBrk="0" hangingPunct="0"/>
            <a:endParaRPr lang="de-DE" sz="1200" dirty="0">
              <a:latin typeface="+mn-lt"/>
              <a:ea typeface="Verdana" pitchFamily="34" charset="0"/>
              <a:cs typeface="Verdana" pitchFamily="34" charset="0"/>
            </a:endParaRPr>
          </a:p>
        </p:txBody>
      </p:sp>
      <p:pic>
        <p:nvPicPr>
          <p:cNvPr id="3" name="Grafik 24">
            <a:extLst>
              <a:ext uri="{FF2B5EF4-FFF2-40B4-BE49-F238E27FC236}">
                <a16:creationId xmlns:a16="http://schemas.microsoft.com/office/drawing/2014/main" id="{BD9EA150-6BB5-4C1C-8095-0600B014A2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97734" y="355880"/>
            <a:ext cx="1264113" cy="552840"/>
          </a:xfrm>
          <a:prstGeom prst="rect">
            <a:avLst/>
          </a:prstGeom>
        </p:spPr>
      </p:pic>
    </p:spTree>
    <p:custDataLst>
      <p:tags r:id="rId1"/>
    </p:custDataLst>
    <p:extLst>
      <p:ext uri="{BB962C8B-B14F-4D97-AF65-F5344CB8AC3E}">
        <p14:creationId xmlns:p14="http://schemas.microsoft.com/office/powerpoint/2010/main" val="316705314"/>
      </p:ext>
    </p:extLst>
  </p:cSld>
  <p:clrMapOvr>
    <a:masterClrMapping/>
  </p:clrMapOvr>
  <p:extLst mod="1">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pter_Overview_4_V2">
    <p:bg>
      <p:bgPr>
        <a:solidFill>
          <a:schemeClr val="bg1"/>
        </a:solidFill>
        <a:effectLst/>
      </p:bgPr>
    </p:bg>
    <p:spTree>
      <p:nvGrpSpPr>
        <p:cNvPr id="1" name=""/>
        <p:cNvGrpSpPr/>
        <p:nvPr/>
      </p:nvGrpSpPr>
      <p:grpSpPr>
        <a:xfrm>
          <a:off x="0" y="0"/>
          <a:ext cx="0" cy="0"/>
          <a:chOff x="0" y="0"/>
          <a:chExt cx="0" cy="0"/>
        </a:xfrm>
      </p:grpSpPr>
      <p:sp>
        <p:nvSpPr>
          <p:cNvPr id="28" name="IFXSHAPE">
            <a:extLst>
              <a:ext uri="{FF2B5EF4-FFF2-40B4-BE49-F238E27FC236}">
                <a16:creationId xmlns:a16="http://schemas.microsoft.com/office/drawing/2014/main" id="{B263C0F0-E412-4DFB-A52C-76736C2F79F5}"/>
              </a:ext>
            </a:extLst>
          </p:cNvPr>
          <p:cNvSpPr>
            <a:spLocks noGrp="1"/>
          </p:cNvSpPr>
          <p:nvPr>
            <p:ph type="title" hasCustomPrompt="1"/>
          </p:nvPr>
        </p:nvSpPr>
        <p:spPr>
          <a:xfrm>
            <a:off x="335360" y="188720"/>
            <a:ext cx="9631680" cy="720000"/>
          </a:xfrm>
        </p:spPr>
        <p:txBody>
          <a:bodyPr/>
          <a:lstStyle>
            <a:lvl1pPr>
              <a:defRPr sz="3200"/>
            </a:lvl1pPr>
          </a:lstStyle>
          <a:p>
            <a:r>
              <a:rPr lang="en-US" dirty="0"/>
              <a:t>Type title - 4 Chapter Overview</a:t>
            </a:r>
          </a:p>
        </p:txBody>
      </p:sp>
      <p:cxnSp>
        <p:nvCxnSpPr>
          <p:cNvPr id="29" name="Straight Connector 28">
            <a:extLst>
              <a:ext uri="{FF2B5EF4-FFF2-40B4-BE49-F238E27FC236}">
                <a16:creationId xmlns:a16="http://schemas.microsoft.com/office/drawing/2014/main" id="{BBD16958-0CE7-49BE-B7B5-67D8EFF5D75D}"/>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23B27C2C-5321-4DF4-98DE-CD2C742D9D2A}"/>
              </a:ext>
            </a:extLst>
          </p:cNvPr>
          <p:cNvSpPr/>
          <p:nvPr userDrawn="1"/>
        </p:nvSpPr>
        <p:spPr bwMode="auto">
          <a:xfrm>
            <a:off x="1415480" y="1278285"/>
            <a:ext cx="4345134" cy="2274958"/>
          </a:xfrm>
          <a:prstGeom prst="rect">
            <a:avLst/>
          </a:prstGeom>
          <a:solidFill>
            <a:schemeClr val="bg2">
              <a:lumMod val="50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
        <p:nvSpPr>
          <p:cNvPr id="31" name="Rectangle 30">
            <a:extLst>
              <a:ext uri="{FF2B5EF4-FFF2-40B4-BE49-F238E27FC236}">
                <a16:creationId xmlns:a16="http://schemas.microsoft.com/office/drawing/2014/main" id="{AD00916C-B2F2-4B10-9F29-0C9588D628BA}"/>
              </a:ext>
            </a:extLst>
          </p:cNvPr>
          <p:cNvSpPr/>
          <p:nvPr userDrawn="1"/>
        </p:nvSpPr>
        <p:spPr bwMode="auto">
          <a:xfrm>
            <a:off x="1415480" y="4040430"/>
            <a:ext cx="4345134" cy="2274959"/>
          </a:xfrm>
          <a:prstGeom prst="rect">
            <a:avLst/>
          </a:prstGeom>
          <a:solidFill>
            <a:schemeClr val="bg2">
              <a:lumMod val="50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
        <p:nvSpPr>
          <p:cNvPr id="16" name="Rectangle 15">
            <a:extLst>
              <a:ext uri="{FF2B5EF4-FFF2-40B4-BE49-F238E27FC236}">
                <a16:creationId xmlns:a16="http://schemas.microsoft.com/office/drawing/2014/main" id="{35613000-8405-4F98-891E-642944676DA4}"/>
              </a:ext>
            </a:extLst>
          </p:cNvPr>
          <p:cNvSpPr/>
          <p:nvPr userDrawn="1"/>
        </p:nvSpPr>
        <p:spPr bwMode="auto">
          <a:xfrm>
            <a:off x="6431388" y="1278285"/>
            <a:ext cx="4345134" cy="2274958"/>
          </a:xfrm>
          <a:prstGeom prst="rect">
            <a:avLst/>
          </a:prstGeom>
          <a:solidFill>
            <a:schemeClr val="bg2">
              <a:lumMod val="50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
        <p:nvSpPr>
          <p:cNvPr id="17" name="Rectangle 16">
            <a:extLst>
              <a:ext uri="{FF2B5EF4-FFF2-40B4-BE49-F238E27FC236}">
                <a16:creationId xmlns:a16="http://schemas.microsoft.com/office/drawing/2014/main" id="{72BB7694-7F2A-412B-BB59-82AEDC61A629}"/>
              </a:ext>
            </a:extLst>
          </p:cNvPr>
          <p:cNvSpPr/>
          <p:nvPr userDrawn="1"/>
        </p:nvSpPr>
        <p:spPr bwMode="auto">
          <a:xfrm>
            <a:off x="6431388" y="4040430"/>
            <a:ext cx="4345134" cy="2274959"/>
          </a:xfrm>
          <a:prstGeom prst="rect">
            <a:avLst/>
          </a:prstGeom>
          <a:solidFill>
            <a:schemeClr val="bg2">
              <a:lumMod val="50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Tree>
    <p:custDataLst>
      <p:tags r:id="rId1"/>
    </p:custDataLst>
    <p:extLst>
      <p:ext uri="{BB962C8B-B14F-4D97-AF65-F5344CB8AC3E}">
        <p14:creationId xmlns:p14="http://schemas.microsoft.com/office/powerpoint/2010/main" val="602430497"/>
      </p:ext>
    </p:extLst>
  </p:cSld>
  <p:clrMapOvr>
    <a:masterClrMapping/>
  </p:clrMapOvr>
  <p:extLst mod="1">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ebsite_Link">
    <p:spTree>
      <p:nvGrpSpPr>
        <p:cNvPr id="1" name=""/>
        <p:cNvGrpSpPr/>
        <p:nvPr/>
      </p:nvGrpSpPr>
      <p:grpSpPr>
        <a:xfrm>
          <a:off x="0" y="0"/>
          <a:ext cx="0" cy="0"/>
          <a:chOff x="0" y="0"/>
          <a:chExt cx="0" cy="0"/>
        </a:xfrm>
      </p:grpSpPr>
      <p:sp>
        <p:nvSpPr>
          <p:cNvPr id="37" name="IFXSHAPE">
            <a:extLst>
              <a:ext uri="{FF2B5EF4-FFF2-40B4-BE49-F238E27FC236}">
                <a16:creationId xmlns:a16="http://schemas.microsoft.com/office/drawing/2014/main" id="{319073A8-438A-498D-99AB-F9B960C08821}"/>
              </a:ext>
            </a:extLst>
          </p:cNvPr>
          <p:cNvSpPr>
            <a:spLocks noGrp="1"/>
          </p:cNvSpPr>
          <p:nvPr>
            <p:ph type="title" hasCustomPrompt="1"/>
          </p:nvPr>
        </p:nvSpPr>
        <p:spPr>
          <a:xfrm>
            <a:off x="335360" y="170387"/>
            <a:ext cx="9631680" cy="720000"/>
          </a:xfrm>
        </p:spPr>
        <p:txBody>
          <a:bodyPr/>
          <a:lstStyle>
            <a:lvl1pPr>
              <a:defRPr sz="3200"/>
            </a:lvl1pPr>
          </a:lstStyle>
          <a:p>
            <a:r>
              <a:rPr lang="en-US" dirty="0"/>
              <a:t>Type title: Visit us!</a:t>
            </a:r>
          </a:p>
        </p:txBody>
      </p:sp>
      <p:cxnSp>
        <p:nvCxnSpPr>
          <p:cNvPr id="64" name="Straight Connector 63">
            <a:extLst>
              <a:ext uri="{FF2B5EF4-FFF2-40B4-BE49-F238E27FC236}">
                <a16:creationId xmlns:a16="http://schemas.microsoft.com/office/drawing/2014/main" id="{8CE0991D-5344-4B01-B531-194EF4169F7C}"/>
              </a:ext>
            </a:extLst>
          </p:cNvPr>
          <p:cNvCxnSpPr/>
          <p:nvPr userDrawn="1"/>
        </p:nvCxnSpPr>
        <p:spPr>
          <a:xfrm>
            <a:off x="0" y="908720"/>
            <a:ext cx="4295800" cy="0"/>
          </a:xfrm>
          <a:prstGeom prst="line">
            <a:avLst/>
          </a:prstGeom>
          <a:ln w="19050">
            <a:solidFill>
              <a:schemeClr val="accent4"/>
            </a:solidFill>
            <a:tailEnd type="none"/>
          </a:ln>
        </p:spPr>
        <p:style>
          <a:lnRef idx="1">
            <a:schemeClr val="accent1"/>
          </a:lnRef>
          <a:fillRef idx="0">
            <a:schemeClr val="accent1"/>
          </a:fillRef>
          <a:effectRef idx="0">
            <a:schemeClr val="accent1"/>
          </a:effectRef>
          <a:fontRef idx="minor">
            <a:schemeClr val="tx1"/>
          </a:fontRef>
        </p:style>
      </p:cxnSp>
      <p:grpSp>
        <p:nvGrpSpPr>
          <p:cNvPr id="63" name="Group 8">
            <a:extLst>
              <a:ext uri="{FF2B5EF4-FFF2-40B4-BE49-F238E27FC236}">
                <a16:creationId xmlns:a16="http://schemas.microsoft.com/office/drawing/2014/main" id="{82F198B3-E025-4D10-A1F0-EA5D96C34D04}"/>
              </a:ext>
            </a:extLst>
          </p:cNvPr>
          <p:cNvGrpSpPr/>
          <p:nvPr userDrawn="1"/>
        </p:nvGrpSpPr>
        <p:grpSpPr>
          <a:xfrm>
            <a:off x="1819376" y="1526676"/>
            <a:ext cx="8259959" cy="4524643"/>
            <a:chOff x="167606" y="2315433"/>
            <a:chExt cx="7422207" cy="4065739"/>
          </a:xfrm>
          <a:effectLst/>
        </p:grpSpPr>
        <p:pic>
          <p:nvPicPr>
            <p:cNvPr id="66" name="Picture 3">
              <a:extLst>
                <a:ext uri="{FF2B5EF4-FFF2-40B4-BE49-F238E27FC236}">
                  <a16:creationId xmlns:a16="http://schemas.microsoft.com/office/drawing/2014/main" id="{A6FB7278-5153-4CD4-A58B-0C2D6CE7F8E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7606" y="2315433"/>
              <a:ext cx="7422207" cy="4065739"/>
            </a:xfrm>
            <a:prstGeom prst="rect">
              <a:avLst/>
            </a:prstGeom>
            <a:effectLst/>
          </p:spPr>
        </p:pic>
        <p:sp>
          <p:nvSpPr>
            <p:cNvPr id="67" name="Rectangle 7">
              <a:extLst>
                <a:ext uri="{FF2B5EF4-FFF2-40B4-BE49-F238E27FC236}">
                  <a16:creationId xmlns:a16="http://schemas.microsoft.com/office/drawing/2014/main" id="{3CA7C6CD-C0B4-4F6F-A24A-EA4F81768CCE}"/>
                </a:ext>
              </a:extLst>
            </p:cNvPr>
            <p:cNvSpPr/>
            <p:nvPr/>
          </p:nvSpPr>
          <p:spPr bwMode="auto">
            <a:xfrm>
              <a:off x="1251851" y="2568471"/>
              <a:ext cx="5211206" cy="3378667"/>
            </a:xfrm>
            <a:prstGeom prst="roundRect">
              <a:avLst>
                <a:gd name="adj" fmla="val 1965"/>
              </a:avLst>
            </a:prstGeom>
            <a:solidFill>
              <a:schemeClr val="bg1"/>
            </a:solidFill>
            <a:ln w="9525">
              <a:noFill/>
              <a:miter lim="800000"/>
              <a:headEnd/>
              <a:tailEnd/>
            </a:ln>
          </p:spPr>
          <p:txBody>
            <a:bodyPr wrap="square" lIns="96000" tIns="96000" rIns="96000" bIns="96000" rtlCol="0" anchor="ctr"/>
            <a:lstStyle/>
            <a:p>
              <a:pPr algn="ctr" defTabSz="1219170" eaLnBrk="0" hangingPunct="0"/>
              <a:endParaRPr lang="pt-PT" sz="2133" dirty="0">
                <a:solidFill>
                  <a:srgbClr val="000000"/>
                </a:solidFill>
                <a:latin typeface="Verdana"/>
                <a:ea typeface="Verdana" pitchFamily="34" charset="0"/>
                <a:cs typeface="Verdana" pitchFamily="34" charset="0"/>
              </a:endParaRPr>
            </a:p>
          </p:txBody>
        </p:sp>
      </p:grpSp>
      <p:sp>
        <p:nvSpPr>
          <p:cNvPr id="3" name="IFXSHAPE">
            <a:extLst>
              <a:ext uri="{FF2B5EF4-FFF2-40B4-BE49-F238E27FC236}">
                <a16:creationId xmlns:a16="http://schemas.microsoft.com/office/drawing/2014/main" id="{552FDE53-3F7F-4C13-8121-B4FD2E0A1CD4}"/>
              </a:ext>
            </a:extLst>
          </p:cNvPr>
          <p:cNvSpPr>
            <a:spLocks noGrp="1"/>
          </p:cNvSpPr>
          <p:nvPr>
            <p:ph type="body" sz="quarter" idx="10" hasCustomPrompt="1"/>
          </p:nvPr>
        </p:nvSpPr>
        <p:spPr>
          <a:xfrm>
            <a:off x="3215680" y="3346507"/>
            <a:ext cx="5467350" cy="696001"/>
          </a:xfrm>
        </p:spPr>
        <p:txBody>
          <a:bodyPr anchor="ctr"/>
          <a:lstStyle>
            <a:lvl1pPr marL="0" marR="0" indent="0" algn="ctr" defTabSz="914400" rtl="0" eaLnBrk="1" fontAlgn="base" latinLnBrk="0" hangingPunct="1">
              <a:lnSpc>
                <a:spcPct val="100000"/>
              </a:lnSpc>
              <a:spcBef>
                <a:spcPts val="0"/>
              </a:spcBef>
              <a:spcAft>
                <a:spcPts val="0"/>
              </a:spcAft>
              <a:buClr>
                <a:schemeClr val="accent1"/>
              </a:buClr>
              <a:buSzPct val="100000"/>
              <a:buFont typeface="Arial" panose="020B0604020202020204" pitchFamily="34" charset="0"/>
              <a:buNone/>
              <a:tabLst/>
              <a:defRPr lang="en-US" b="1" smtClean="0">
                <a:solidFill>
                  <a:schemeClr val="accent4"/>
                </a:solidFill>
                <a:ea typeface="Verdana" pitchFamily="34" charset="0"/>
                <a:cs typeface="Verdana" pitchFamily="34" charset="0"/>
              </a:defRPr>
            </a:lvl1pPr>
          </a:lstStyle>
          <a:p>
            <a:pPr marL="0" marR="0" lvl="0" indent="0" algn="l" defTabSz="914400" rtl="0" eaLnBrk="1" fontAlgn="base" latinLnBrk="0" hangingPunct="1">
              <a:lnSpc>
                <a:spcPct val="100000"/>
              </a:lnSpc>
              <a:spcBef>
                <a:spcPts val="0"/>
              </a:spcBef>
              <a:spcAft>
                <a:spcPts val="0"/>
              </a:spcAft>
              <a:buClr>
                <a:schemeClr val="accent1"/>
              </a:buClr>
              <a:buSzPct val="100000"/>
              <a:buFont typeface="Arial" panose="020B0604020202020204" pitchFamily="34" charset="0"/>
              <a:buNone/>
              <a:tabLst/>
              <a:defRPr/>
            </a:pPr>
            <a:r>
              <a:rPr lang="en-US" b="1" dirty="0">
                <a:solidFill>
                  <a:schemeClr val="accent4"/>
                </a:solidFill>
                <a:latin typeface="+mn-lt"/>
                <a:ea typeface="Verdana" pitchFamily="34" charset="0"/>
                <a:cs typeface="Verdana" pitchFamily="34" charset="0"/>
              </a:rPr>
              <a:t>	     Visit www.Infineon.com</a:t>
            </a:r>
          </a:p>
        </p:txBody>
      </p:sp>
    </p:spTree>
    <p:custDataLst>
      <p:tags r:id="rId1"/>
    </p:custDataLst>
    <p:extLst>
      <p:ext uri="{BB962C8B-B14F-4D97-AF65-F5344CB8AC3E}">
        <p14:creationId xmlns:p14="http://schemas.microsoft.com/office/powerpoint/2010/main" val="1957585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FX_Title_Only">
    <p:spTree>
      <p:nvGrpSpPr>
        <p:cNvPr id="1" name=""/>
        <p:cNvGrpSpPr/>
        <p:nvPr/>
      </p:nvGrpSpPr>
      <p:grpSpPr>
        <a:xfrm>
          <a:off x="0" y="0"/>
          <a:ext cx="0" cy="0"/>
          <a:chOff x="0" y="0"/>
          <a:chExt cx="0" cy="0"/>
        </a:xfrm>
      </p:grpSpPr>
      <p:sp>
        <p:nvSpPr>
          <p:cNvPr id="22" name="IFXSHAPE">
            <a:extLst>
              <a:ext uri="{FF2B5EF4-FFF2-40B4-BE49-F238E27FC236}">
                <a16:creationId xmlns:a16="http://schemas.microsoft.com/office/drawing/2014/main" id="{47946008-6B2B-4D03-BD81-EC4FE243FDF4}"/>
              </a:ext>
            </a:extLst>
          </p:cNvPr>
          <p:cNvSpPr>
            <a:spLocks noGrp="1"/>
          </p:cNvSpPr>
          <p:nvPr>
            <p:ph type="title"/>
          </p:nvPr>
        </p:nvSpPr>
        <p:spPr/>
        <p:txBody>
          <a:bodyPr/>
          <a:lstStyle>
            <a:lvl1pPr>
              <a:defRPr sz="3200"/>
            </a:lvl1pPr>
          </a:lstStyle>
          <a:p>
            <a:r>
              <a:rPr lang="en-US" dirty="0"/>
              <a:t>Click to edit Master title style</a:t>
            </a:r>
          </a:p>
        </p:txBody>
      </p:sp>
      <p:cxnSp>
        <p:nvCxnSpPr>
          <p:cNvPr id="3" name="Straight Connector 2">
            <a:extLst>
              <a:ext uri="{FF2B5EF4-FFF2-40B4-BE49-F238E27FC236}">
                <a16:creationId xmlns:a16="http://schemas.microsoft.com/office/drawing/2014/main" id="{3C9BA4AE-FF56-4808-AF03-9C763176587C}"/>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Disclaimer_InformaTech">
    <p:spTree>
      <p:nvGrpSpPr>
        <p:cNvPr id="1" name=""/>
        <p:cNvGrpSpPr/>
        <p:nvPr/>
      </p:nvGrpSpPr>
      <p:grpSpPr>
        <a:xfrm>
          <a:off x="0" y="0"/>
          <a:ext cx="0" cy="0"/>
          <a:chOff x="0" y="0"/>
          <a:chExt cx="0" cy="0"/>
        </a:xfrm>
      </p:grpSpPr>
      <p:sp>
        <p:nvSpPr>
          <p:cNvPr id="3" name="IFXSHAPE">
            <a:extLst>
              <a:ext uri="{FF2B5EF4-FFF2-40B4-BE49-F238E27FC236}">
                <a16:creationId xmlns:a16="http://schemas.microsoft.com/office/drawing/2014/main" id="{D8FCA5F0-C30E-44F1-9DDE-7BB5F1D101D6}"/>
              </a:ext>
            </a:extLst>
          </p:cNvPr>
          <p:cNvSpPr>
            <a:spLocks noGrp="1"/>
          </p:cNvSpPr>
          <p:nvPr>
            <p:ph type="title" hasCustomPrompt="1"/>
          </p:nvPr>
        </p:nvSpPr>
        <p:spPr>
          <a:xfrm>
            <a:off x="335360" y="170387"/>
            <a:ext cx="9631680" cy="720000"/>
          </a:xfrm>
        </p:spPr>
        <p:txBody>
          <a:bodyPr/>
          <a:lstStyle>
            <a:lvl1pPr>
              <a:defRPr sz="2400" b="0">
                <a:latin typeface="+mn-lt"/>
              </a:defRPr>
            </a:lvl1pPr>
          </a:lstStyle>
          <a:p>
            <a:r>
              <a:rPr lang="en-US" sz="2400" dirty="0"/>
              <a:t>Specific disclaimer for Informa Tech (former IHS Markit Technology)</a:t>
            </a:r>
            <a:br>
              <a:rPr lang="en-US" sz="2400" dirty="0"/>
            </a:br>
            <a:r>
              <a:rPr lang="en-US" sz="2400" dirty="0"/>
              <a:t>Reports, data and information referenced in this document</a:t>
            </a:r>
            <a:endParaRPr lang="en-US" dirty="0"/>
          </a:p>
        </p:txBody>
      </p:sp>
      <p:sp>
        <p:nvSpPr>
          <p:cNvPr id="4" name="Inhaltsplatzhalter 7">
            <a:extLst>
              <a:ext uri="{FF2B5EF4-FFF2-40B4-BE49-F238E27FC236}">
                <a16:creationId xmlns:a16="http://schemas.microsoft.com/office/drawing/2014/main" id="{EAFCCE72-09E7-442F-9FC6-E89524F4375B}"/>
              </a:ext>
            </a:extLst>
          </p:cNvPr>
          <p:cNvSpPr txBox="1">
            <a:spLocks/>
          </p:cNvSpPr>
          <p:nvPr userDrawn="1"/>
        </p:nvSpPr>
        <p:spPr>
          <a:xfrm>
            <a:off x="335360" y="1340774"/>
            <a:ext cx="11521280" cy="4896538"/>
          </a:xfrm>
          <a:prstGeom prst="rect">
            <a:avLst/>
          </a:prstGeom>
          <a:effectLst/>
        </p:spPr>
        <p:txBody>
          <a:bodyPr>
            <a:noAutofit/>
          </a:bodyPr>
          <a:lstStyle>
            <a:lvl1pPr marL="288000" indent="-288000" algn="l" rtl="0" eaLnBrk="1" fontAlgn="base" hangingPunct="1">
              <a:spcBef>
                <a:spcPts val="0"/>
              </a:spcBef>
              <a:spcAft>
                <a:spcPts val="1200"/>
              </a:spcAft>
              <a:buClr>
                <a:schemeClr val="accent1"/>
              </a:buClr>
              <a:buSzPct val="100000"/>
              <a:buFont typeface="Arial" panose="020B0604020202020204" pitchFamily="34" charset="0"/>
              <a:buChar char="›"/>
              <a:defRPr sz="1800" baseline="0">
                <a:solidFill>
                  <a:schemeClr val="tx1"/>
                </a:solidFill>
                <a:latin typeface="Verdana" pitchFamily="34" charset="0"/>
                <a:ea typeface="+mn-ea"/>
                <a:cs typeface="+mn-cs"/>
              </a:defRPr>
            </a:lvl1pPr>
            <a:lvl2pPr marL="576000" indent="-288000" algn="l" rtl="0" eaLnBrk="1" fontAlgn="base" hangingPunct="1">
              <a:spcBef>
                <a:spcPts val="0"/>
              </a:spcBef>
              <a:spcAft>
                <a:spcPts val="900"/>
              </a:spcAft>
              <a:buClr>
                <a:schemeClr val="accent1"/>
              </a:buClr>
              <a:buSzPct val="100000"/>
              <a:buFont typeface="Verdana" panose="020B0604030504040204" pitchFamily="34" charset="0"/>
              <a:buChar char="–"/>
              <a:defRPr sz="1800">
                <a:solidFill>
                  <a:schemeClr val="tx1"/>
                </a:solidFill>
                <a:latin typeface="Verdana" pitchFamily="34" charset="0"/>
              </a:defRPr>
            </a:lvl2pPr>
            <a:lvl3pPr marL="864000" indent="-288000" algn="l" rtl="0" eaLnBrk="1" fontAlgn="base" hangingPunct="1">
              <a:spcBef>
                <a:spcPts val="0"/>
              </a:spcBef>
              <a:spcAft>
                <a:spcPts val="600"/>
              </a:spcAft>
              <a:buClr>
                <a:schemeClr val="accent1"/>
              </a:buClr>
              <a:buSzPct val="100000"/>
              <a:buFont typeface="Verdana" pitchFamily="34" charset="0"/>
              <a:buChar char="–"/>
              <a:defRPr sz="1600" baseline="0">
                <a:solidFill>
                  <a:schemeClr val="tx1"/>
                </a:solidFill>
                <a:latin typeface="Verdana" pitchFamily="34" charset="0"/>
              </a:defRPr>
            </a:lvl3pPr>
            <a:lvl4pPr marL="1080000" indent="-216000" algn="l" rtl="0" eaLnBrk="1" fontAlgn="base" hangingPunct="1">
              <a:spcBef>
                <a:spcPts val="0"/>
              </a:spcBef>
              <a:spcAft>
                <a:spcPts val="300"/>
              </a:spcAft>
              <a:buClr>
                <a:schemeClr val="accent1"/>
              </a:buClr>
              <a:buSzPct val="100000"/>
              <a:buFont typeface="Verdana" panose="020B0604030504040204" pitchFamily="34" charset="0"/>
              <a:buChar char="–"/>
              <a:defRPr sz="1400" baseline="0">
                <a:solidFill>
                  <a:schemeClr val="tx1"/>
                </a:solidFill>
                <a:latin typeface="Verdana" pitchFamily="34" charset="0"/>
              </a:defRPr>
            </a:lvl4pPr>
            <a:lvl5pPr marL="1296000" indent="-216000" algn="l" rtl="0" eaLnBrk="1" fontAlgn="base" hangingPunct="1">
              <a:spcBef>
                <a:spcPts val="0"/>
              </a:spcBef>
              <a:spcAft>
                <a:spcPts val="300"/>
              </a:spcAft>
              <a:buClr>
                <a:schemeClr val="accent1"/>
              </a:buClr>
              <a:buSzPct val="100000"/>
              <a:buFont typeface="Verdana" panose="020B0604030504040204" pitchFamily="34" charset="0"/>
              <a:buChar char="–"/>
              <a:defRPr sz="1200" baseline="0">
                <a:solidFill>
                  <a:schemeClr val="tx1"/>
                </a:solidFill>
                <a:latin typeface="Verdana"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pPr marL="0" indent="0">
              <a:buNone/>
            </a:pPr>
            <a:r>
              <a:rPr lang="en-US" sz="1800" dirty="0">
                <a:latin typeface="+mj-lt"/>
              </a:rPr>
              <a:t>The Informa Tech reports, data and information referenced herein (the "Informa Tech Materials – mostly former IHS Markit Technology Materials") are the copyrighted property of Informa Tech Research Ltd. and its subsidiaries ("Informa Tech") and represent data, research, opinions or viewpoints published by Informa Tech, and are not representations of fact. The Informa Tech Materials speak as of the original publication date thereof and not as of the date of this document. The information and opinions expressed in the Informa Tech Materials are subject to change without notice and neither Informa Tech nor, as a consequence, Infineon have any duty or responsibility to update the Informa Tech Materials or this publication as a result. Informa Tech Materials are delivered on an "as-is" and "as-available" basis. No representation or warranty, express or implied, is made as to the fairness, accuracy, completeness or correctness of the information, opinions and conclusions contained in the Informa Tech Materials. To the maximum extent permitted by law, Informa Tech and its affiliates, IHS Markit and its Affiliates and their respective, officers, directors, employees and agents, disclaim any liability (including, without limitation, any liability arising from fault or negligence) as to the accuracy or completeness or use of the Informa Tech Materials. Informa Tech and/or IHS Markit will not, under any circumstance whatsoever, be liable for any trading, investment, commercial or other decisions based on or made in reliance of the Informa Tech Materials. The "IHS Markit" brand and logo have been licensed for use by Informa Tech. The "IHS Markit" brand and logo and any third-party trademarks used in the IHS Markit Technology Materials are the sole property of IHS Markit Group or their respective third-party owners.</a:t>
            </a:r>
          </a:p>
        </p:txBody>
      </p:sp>
      <p:cxnSp>
        <p:nvCxnSpPr>
          <p:cNvPr id="5" name="Straight Connector 4">
            <a:extLst>
              <a:ext uri="{FF2B5EF4-FFF2-40B4-BE49-F238E27FC236}">
                <a16:creationId xmlns:a16="http://schemas.microsoft.com/office/drawing/2014/main" id="{D7DD91B1-1858-4E33-90D6-BC94FCC64410}"/>
              </a:ext>
            </a:extLst>
          </p:cNvPr>
          <p:cNvCxnSpPr/>
          <p:nvPr userDrawn="1"/>
        </p:nvCxnSpPr>
        <p:spPr>
          <a:xfrm>
            <a:off x="0" y="908720"/>
            <a:ext cx="4295800" cy="0"/>
          </a:xfrm>
          <a:prstGeom prst="line">
            <a:avLst/>
          </a:prstGeom>
          <a:ln w="19050">
            <a:solidFill>
              <a:schemeClr val="accent4"/>
            </a:solidFill>
            <a:tailEnd type="non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7159072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IFX_Fullpic">
    <p:spTree>
      <p:nvGrpSpPr>
        <p:cNvPr id="1" name=""/>
        <p:cNvGrpSpPr/>
        <p:nvPr/>
      </p:nvGrpSpPr>
      <p:grpSpPr>
        <a:xfrm>
          <a:off x="0" y="0"/>
          <a:ext cx="0" cy="0"/>
          <a:chOff x="0" y="0"/>
          <a:chExt cx="0" cy="0"/>
        </a:xfrm>
      </p:grpSpPr>
      <p:sp>
        <p:nvSpPr>
          <p:cNvPr id="3" name="IFXSHAPE">
            <a:extLst>
              <a:ext uri="{FF2B5EF4-FFF2-40B4-BE49-F238E27FC236}">
                <a16:creationId xmlns:a16="http://schemas.microsoft.com/office/drawing/2014/main" id="{168F7049-E6A6-48B7-810A-5F4CCA913615}"/>
              </a:ext>
            </a:extLst>
          </p:cNvPr>
          <p:cNvSpPr>
            <a:spLocks noGrp="1"/>
          </p:cNvSpPr>
          <p:nvPr>
            <p:ph type="ftr" sz="quarter" idx="10"/>
          </p:nvPr>
        </p:nvSpPr>
        <p:spPr>
          <a:xfrm>
            <a:off x="5711952" y="6541008"/>
            <a:ext cx="768096" cy="304800"/>
          </a:xfrm>
        </p:spPr>
        <p:txBody>
          <a:bodyPr wrap="none" lIns="0" tIns="0" rIns="0" bIns="0" anchor="ctr">
            <a:noAutofit/>
          </a:bodyPr>
          <a:lstStyle>
            <a:lvl1pPr algn="ctr" fontAlgn="t">
              <a:buClr>
                <a:schemeClr val="accent2"/>
              </a:buClr>
              <a:defRPr sz="933" b="0">
                <a:solidFill>
                  <a:schemeClr val="accent2"/>
                </a:solidFill>
                <a:latin typeface="Arial" panose="020B0604020202020204" pitchFamily="34" charset="0"/>
              </a:defRPr>
            </a:lvl1pPr>
          </a:lstStyle>
          <a:p>
            <a:r>
              <a:rPr lang="en-US"/>
              <a:t>Copyright © Infineon Technologies AG 2020. All rights reserved.</a:t>
            </a:r>
          </a:p>
        </p:txBody>
      </p:sp>
    </p:spTree>
    <p:custDataLst>
      <p:tags r:id="rId1"/>
    </p:custDataLst>
    <p:extLst>
      <p:ext uri="{BB962C8B-B14F-4D97-AF65-F5344CB8AC3E}">
        <p14:creationId xmlns:p14="http://schemas.microsoft.com/office/powerpoint/2010/main" val="76021087"/>
      </p:ext>
    </p:extLst>
  </p:cSld>
  <p:clrMapOvr>
    <a:masterClrMapping/>
  </p:clrMapOvr>
  <p:hf sldNum="0" hd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cSld name="IFX_Final">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9283027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FX_Title_and_Content">
    <p:spTree>
      <p:nvGrpSpPr>
        <p:cNvPr id="1" name=""/>
        <p:cNvGrpSpPr/>
        <p:nvPr/>
      </p:nvGrpSpPr>
      <p:grpSpPr>
        <a:xfrm>
          <a:off x="0" y="0"/>
          <a:ext cx="0" cy="0"/>
          <a:chOff x="0" y="0"/>
          <a:chExt cx="0" cy="0"/>
        </a:xfrm>
      </p:grpSpPr>
      <p:sp>
        <p:nvSpPr>
          <p:cNvPr id="22" name="IFXSHAPE">
            <a:extLst>
              <a:ext uri="{FF2B5EF4-FFF2-40B4-BE49-F238E27FC236}">
                <a16:creationId xmlns:a16="http://schemas.microsoft.com/office/drawing/2014/main" id="{47946008-6B2B-4D03-BD81-EC4FE243FDF4}"/>
              </a:ext>
            </a:extLst>
          </p:cNvPr>
          <p:cNvSpPr>
            <a:spLocks noGrp="1"/>
          </p:cNvSpPr>
          <p:nvPr>
            <p:ph type="title" hasCustomPrompt="1"/>
          </p:nvPr>
        </p:nvSpPr>
        <p:spPr/>
        <p:txBody>
          <a:bodyPr/>
          <a:lstStyle>
            <a:lvl1pPr>
              <a:defRPr sz="3200"/>
            </a:lvl1pPr>
          </a:lstStyle>
          <a:p>
            <a:r>
              <a:rPr lang="en-US" dirty="0"/>
              <a:t>Type title</a:t>
            </a:r>
          </a:p>
        </p:txBody>
      </p:sp>
      <p:cxnSp>
        <p:nvCxnSpPr>
          <p:cNvPr id="3" name="Straight Connector 2">
            <a:extLst>
              <a:ext uri="{FF2B5EF4-FFF2-40B4-BE49-F238E27FC236}">
                <a16:creationId xmlns:a16="http://schemas.microsoft.com/office/drawing/2014/main" id="{3C9BA4AE-FF56-4808-AF03-9C763176587C}"/>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
        <p:nvSpPr>
          <p:cNvPr id="4" name="IFXSHAPE">
            <a:extLst>
              <a:ext uri="{FF2B5EF4-FFF2-40B4-BE49-F238E27FC236}">
                <a16:creationId xmlns:a16="http://schemas.microsoft.com/office/drawing/2014/main" id="{01217239-3FD3-4464-AC47-1C3F2B319A06}"/>
              </a:ext>
            </a:extLst>
          </p:cNvPr>
          <p:cNvSpPr>
            <a:spLocks noGrp="1"/>
          </p:cNvSpPr>
          <p:nvPr>
            <p:ph type="body" sz="quarter" idx="10" hasCustomPrompt="1"/>
          </p:nvPr>
        </p:nvSpPr>
        <p:spPr>
          <a:xfrm>
            <a:off x="334963" y="1268414"/>
            <a:ext cx="11520487" cy="5040312"/>
          </a:xfrm>
        </p:spPr>
        <p:txBody>
          <a:bodyPr/>
          <a:lstStyle>
            <a:lvl1pPr>
              <a:defRPr/>
            </a:lvl1pPr>
          </a:lstStyle>
          <a:p>
            <a:pPr lvl="0"/>
            <a:r>
              <a:rPr lang="en-US" dirty="0"/>
              <a:t>Write text</a:t>
            </a:r>
          </a:p>
        </p:txBody>
      </p:sp>
    </p:spTree>
    <p:custDataLst>
      <p:tags r:id="rId1"/>
    </p:custDataLst>
    <p:extLst>
      <p:ext uri="{BB962C8B-B14F-4D97-AF65-F5344CB8AC3E}">
        <p14:creationId xmlns:p14="http://schemas.microsoft.com/office/powerpoint/2010/main" val="21847795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_Overview_x">
    <p:bg>
      <p:bgPr>
        <a:solidFill>
          <a:schemeClr val="bg1"/>
        </a:solidFill>
        <a:effectLst/>
      </p:bgPr>
    </p:bg>
    <p:spTree>
      <p:nvGrpSpPr>
        <p:cNvPr id="1" name=""/>
        <p:cNvGrpSpPr/>
        <p:nvPr/>
      </p:nvGrpSpPr>
      <p:grpSpPr>
        <a:xfrm>
          <a:off x="0" y="0"/>
          <a:ext cx="0" cy="0"/>
          <a:chOff x="0" y="0"/>
          <a:chExt cx="0" cy="0"/>
        </a:xfrm>
      </p:grpSpPr>
      <p:sp>
        <p:nvSpPr>
          <p:cNvPr id="37" name="IFXSHAPE">
            <a:extLst>
              <a:ext uri="{FF2B5EF4-FFF2-40B4-BE49-F238E27FC236}">
                <a16:creationId xmlns:a16="http://schemas.microsoft.com/office/drawing/2014/main" id="{133FA802-CC90-451B-8801-F07D9F8A9F59}"/>
              </a:ext>
            </a:extLst>
          </p:cNvPr>
          <p:cNvSpPr>
            <a:spLocks noGrp="1"/>
          </p:cNvSpPr>
          <p:nvPr userDrawn="1">
            <p:ph type="title" hasCustomPrompt="1"/>
          </p:nvPr>
        </p:nvSpPr>
        <p:spPr>
          <a:xfrm>
            <a:off x="335361" y="188720"/>
            <a:ext cx="9631680" cy="720000"/>
          </a:xfrm>
        </p:spPr>
        <p:txBody>
          <a:bodyPr/>
          <a:lstStyle>
            <a:lvl1pPr>
              <a:defRPr sz="3200"/>
            </a:lvl1pPr>
          </a:lstStyle>
          <a:p>
            <a:r>
              <a:rPr lang="en-US" dirty="0"/>
              <a:t>Type title</a:t>
            </a:r>
          </a:p>
        </p:txBody>
      </p:sp>
      <p:cxnSp>
        <p:nvCxnSpPr>
          <p:cNvPr id="38" name="Straight Connector 37">
            <a:extLst>
              <a:ext uri="{FF2B5EF4-FFF2-40B4-BE49-F238E27FC236}">
                <a16:creationId xmlns:a16="http://schemas.microsoft.com/office/drawing/2014/main" id="{3FE6494C-8607-43A4-9297-701D9CA41B45}"/>
              </a:ext>
            </a:extLst>
          </p:cNvPr>
          <p:cNvCxnSpPr/>
          <p:nvPr userDrawn="1"/>
        </p:nvCxnSpPr>
        <p:spPr>
          <a:xfrm>
            <a:off x="1" y="908720"/>
            <a:ext cx="4295799"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426441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p14:dur="10">
        <p15:prstTrans prst="drape"/>
      </p:transition>
    </mc:Choice>
    <mc:Fallback xmlns="">
      <p:transition>
        <p:fade/>
      </p:transition>
    </mc:Fallback>
  </mc:AlternateContent>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withLogo">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5942241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FX_Title_and_Two_Content">
    <p:spTree>
      <p:nvGrpSpPr>
        <p:cNvPr id="1" name=""/>
        <p:cNvGrpSpPr/>
        <p:nvPr/>
      </p:nvGrpSpPr>
      <p:grpSpPr>
        <a:xfrm>
          <a:off x="0" y="0"/>
          <a:ext cx="0" cy="0"/>
          <a:chOff x="0" y="0"/>
          <a:chExt cx="0" cy="0"/>
        </a:xfrm>
      </p:grpSpPr>
      <p:sp>
        <p:nvSpPr>
          <p:cNvPr id="2" name="IFXSHAPE"/>
          <p:cNvSpPr>
            <a:spLocks noGrp="1"/>
          </p:cNvSpPr>
          <p:nvPr>
            <p:ph type="title" hasCustomPrompt="1"/>
          </p:nvPr>
        </p:nvSpPr>
        <p:spPr>
          <a:xfrm>
            <a:off x="335360" y="188720"/>
            <a:ext cx="9631680" cy="720000"/>
          </a:xfrm>
          <a:prstGeom prst="rect">
            <a:avLst/>
          </a:prstGeom>
        </p:spPr>
        <p:txBody>
          <a:bodyPr/>
          <a:lstStyle>
            <a:lvl1pPr>
              <a:defRPr sz="3200"/>
            </a:lvl1pPr>
          </a:lstStyle>
          <a:p>
            <a:r>
              <a:rPr lang="en-US" dirty="0"/>
              <a:t>Type title</a:t>
            </a:r>
          </a:p>
        </p:txBody>
      </p:sp>
      <p:sp>
        <p:nvSpPr>
          <p:cNvPr id="7" name="IFXSHAPE"/>
          <p:cNvSpPr>
            <a:spLocks noGrp="1"/>
          </p:cNvSpPr>
          <p:nvPr>
            <p:ph sz="quarter" idx="13" hasCustomPrompt="1"/>
          </p:nvPr>
        </p:nvSpPr>
        <p:spPr>
          <a:xfrm>
            <a:off x="334434" y="1268414"/>
            <a:ext cx="5664629" cy="5040311"/>
          </a:xfrm>
          <a:prstGeom prst="rect">
            <a:avLst/>
          </a:prstGeom>
          <a:solidFill>
            <a:schemeClr val="bg1">
              <a:alpha val="90000"/>
            </a:schemeClr>
          </a:solidFill>
        </p:spPr>
        <p:txBody>
          <a:bodyPr/>
          <a:lstStyle>
            <a:lvl1pPr>
              <a:defRPr/>
            </a:lvl1pPr>
          </a:lstStyle>
          <a:p>
            <a:pPr lvl="0"/>
            <a:r>
              <a:rPr lang="en-US" noProof="0" dirty="0"/>
              <a:t>Type text or add content</a:t>
            </a:r>
          </a:p>
        </p:txBody>
      </p:sp>
      <p:sp>
        <p:nvSpPr>
          <p:cNvPr id="9" name="IFXSHAPE"/>
          <p:cNvSpPr>
            <a:spLocks noGrp="1"/>
          </p:cNvSpPr>
          <p:nvPr>
            <p:ph sz="quarter" idx="14" hasCustomPrompt="1"/>
          </p:nvPr>
        </p:nvSpPr>
        <p:spPr>
          <a:xfrm>
            <a:off x="6192011" y="1268414"/>
            <a:ext cx="5664629" cy="5040311"/>
          </a:xfrm>
          <a:prstGeom prst="rect">
            <a:avLst/>
          </a:prstGeom>
          <a:solidFill>
            <a:schemeClr val="bg1">
              <a:alpha val="90000"/>
            </a:schemeClr>
          </a:solidFill>
        </p:spPr>
        <p:txBody>
          <a:bodyPr/>
          <a:lstStyle>
            <a:lvl1pPr>
              <a:defRPr/>
            </a:lvl1pPr>
          </a:lstStyle>
          <a:p>
            <a:pPr lvl="0"/>
            <a:r>
              <a:rPr lang="en-US" noProof="0" dirty="0"/>
              <a:t>Type text or add content</a:t>
            </a:r>
          </a:p>
        </p:txBody>
      </p:sp>
      <p:cxnSp>
        <p:nvCxnSpPr>
          <p:cNvPr id="5" name="Straight Connector 4">
            <a:extLst>
              <a:ext uri="{FF2B5EF4-FFF2-40B4-BE49-F238E27FC236}">
                <a16:creationId xmlns:a16="http://schemas.microsoft.com/office/drawing/2014/main" id="{7667A336-12DF-4BD4-8F54-BDAC51F066F4}"/>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FX_Title_and_Four_Content">
    <p:spTree>
      <p:nvGrpSpPr>
        <p:cNvPr id="1" name=""/>
        <p:cNvGrpSpPr/>
        <p:nvPr/>
      </p:nvGrpSpPr>
      <p:grpSpPr>
        <a:xfrm>
          <a:off x="0" y="0"/>
          <a:ext cx="0" cy="0"/>
          <a:chOff x="0" y="0"/>
          <a:chExt cx="0" cy="0"/>
        </a:xfrm>
      </p:grpSpPr>
      <p:sp>
        <p:nvSpPr>
          <p:cNvPr id="2" name="IFXSHAPE"/>
          <p:cNvSpPr>
            <a:spLocks noGrp="1"/>
          </p:cNvSpPr>
          <p:nvPr>
            <p:ph type="title" hasCustomPrompt="1"/>
          </p:nvPr>
        </p:nvSpPr>
        <p:spPr>
          <a:xfrm>
            <a:off x="335360" y="188720"/>
            <a:ext cx="9631680" cy="720000"/>
          </a:xfrm>
          <a:prstGeom prst="rect">
            <a:avLst/>
          </a:prstGeom>
        </p:spPr>
        <p:txBody>
          <a:bodyPr/>
          <a:lstStyle>
            <a:lvl1pPr>
              <a:defRPr sz="3200"/>
            </a:lvl1pPr>
          </a:lstStyle>
          <a:p>
            <a:r>
              <a:rPr lang="en-US" dirty="0"/>
              <a:t>Click to edit title</a:t>
            </a:r>
          </a:p>
        </p:txBody>
      </p:sp>
      <p:sp>
        <p:nvSpPr>
          <p:cNvPr id="7" name="IFXSHAPE"/>
          <p:cNvSpPr>
            <a:spLocks noGrp="1"/>
          </p:cNvSpPr>
          <p:nvPr>
            <p:ph sz="quarter" idx="13" hasCustomPrompt="1"/>
          </p:nvPr>
        </p:nvSpPr>
        <p:spPr>
          <a:xfrm>
            <a:off x="336121" y="1268413"/>
            <a:ext cx="5664629" cy="2448852"/>
          </a:xfrm>
          <a:prstGeom prst="rect">
            <a:avLst/>
          </a:prstGeom>
          <a:solidFill>
            <a:schemeClr val="bg1">
              <a:alpha val="90000"/>
            </a:schemeClr>
          </a:solidFill>
        </p:spPr>
        <p:txBody>
          <a:bodyPr/>
          <a:lstStyle/>
          <a:p>
            <a:pPr lvl="0"/>
            <a:r>
              <a:rPr lang="en-US" noProof="0" dirty="0"/>
              <a:t>Click to edit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IFXSHAPE"/>
          <p:cNvSpPr>
            <a:spLocks noGrp="1"/>
          </p:cNvSpPr>
          <p:nvPr>
            <p:ph sz="quarter" idx="14" hasCustomPrompt="1"/>
          </p:nvPr>
        </p:nvSpPr>
        <p:spPr>
          <a:xfrm>
            <a:off x="6191251" y="1268412"/>
            <a:ext cx="5665389" cy="2448851"/>
          </a:xfrm>
          <a:prstGeom prst="rect">
            <a:avLst/>
          </a:prstGeom>
          <a:solidFill>
            <a:schemeClr val="bg1">
              <a:alpha val="90000"/>
            </a:schemeClr>
          </a:solidFill>
        </p:spPr>
        <p:txBody>
          <a:bodyPr/>
          <a:lstStyle/>
          <a:p>
            <a:pPr lvl="0"/>
            <a:r>
              <a:rPr lang="en-US" noProof="0" dirty="0"/>
              <a:t>Click to edit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1" name="IFXSHAPE"/>
          <p:cNvSpPr>
            <a:spLocks noGrp="1"/>
          </p:cNvSpPr>
          <p:nvPr>
            <p:ph sz="quarter" idx="15" hasCustomPrompt="1"/>
          </p:nvPr>
        </p:nvSpPr>
        <p:spPr>
          <a:xfrm>
            <a:off x="336121" y="3860800"/>
            <a:ext cx="5664629" cy="2448853"/>
          </a:xfrm>
          <a:prstGeom prst="rect">
            <a:avLst/>
          </a:prstGeom>
          <a:solidFill>
            <a:schemeClr val="bg1">
              <a:alpha val="90000"/>
            </a:schemeClr>
          </a:solidFill>
        </p:spPr>
        <p:txBody>
          <a:bodyPr/>
          <a:lstStyle/>
          <a:p>
            <a:pPr lvl="0"/>
            <a:r>
              <a:rPr lang="en-US" noProof="0" dirty="0"/>
              <a:t>Click to edit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3" name="IFXSHAPE"/>
          <p:cNvSpPr>
            <a:spLocks noGrp="1"/>
          </p:cNvSpPr>
          <p:nvPr>
            <p:ph sz="quarter" idx="16" hasCustomPrompt="1"/>
          </p:nvPr>
        </p:nvSpPr>
        <p:spPr>
          <a:xfrm>
            <a:off x="6191251" y="3860800"/>
            <a:ext cx="5665389" cy="2448852"/>
          </a:xfrm>
          <a:prstGeom prst="rect">
            <a:avLst/>
          </a:prstGeom>
          <a:solidFill>
            <a:schemeClr val="bg1">
              <a:alpha val="90000"/>
            </a:schemeClr>
          </a:solidFill>
        </p:spPr>
        <p:txBody>
          <a:bodyPr/>
          <a:lstStyle/>
          <a:p>
            <a:pPr lvl="0"/>
            <a:r>
              <a:rPr lang="en-US" noProof="0" dirty="0"/>
              <a:t>Click to edit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cxnSp>
        <p:nvCxnSpPr>
          <p:cNvPr id="8" name="Straight Connector 7">
            <a:extLst>
              <a:ext uri="{FF2B5EF4-FFF2-40B4-BE49-F238E27FC236}">
                <a16:creationId xmlns:a16="http://schemas.microsoft.com/office/drawing/2014/main" id="{80A65FEA-FE79-4880-A0EA-149EF44CE7CD}"/>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FX_Title_and_Three_Columns">
    <p:spTree>
      <p:nvGrpSpPr>
        <p:cNvPr id="1" name=""/>
        <p:cNvGrpSpPr/>
        <p:nvPr/>
      </p:nvGrpSpPr>
      <p:grpSpPr>
        <a:xfrm>
          <a:off x="0" y="0"/>
          <a:ext cx="0" cy="0"/>
          <a:chOff x="0" y="0"/>
          <a:chExt cx="0" cy="0"/>
        </a:xfrm>
      </p:grpSpPr>
      <p:sp>
        <p:nvSpPr>
          <p:cNvPr id="2" name="IFXSHAPE"/>
          <p:cNvSpPr>
            <a:spLocks noGrp="1"/>
          </p:cNvSpPr>
          <p:nvPr>
            <p:ph type="title" hasCustomPrompt="1"/>
          </p:nvPr>
        </p:nvSpPr>
        <p:spPr>
          <a:xfrm>
            <a:off x="335360" y="188720"/>
            <a:ext cx="9631680" cy="720000"/>
          </a:xfrm>
          <a:prstGeom prst="rect">
            <a:avLst/>
          </a:prstGeom>
        </p:spPr>
        <p:txBody>
          <a:bodyPr/>
          <a:lstStyle>
            <a:lvl1pPr>
              <a:defRPr sz="3200"/>
            </a:lvl1pPr>
          </a:lstStyle>
          <a:p>
            <a:r>
              <a:rPr lang="en-US" dirty="0"/>
              <a:t>Type title</a:t>
            </a:r>
          </a:p>
        </p:txBody>
      </p:sp>
      <p:sp>
        <p:nvSpPr>
          <p:cNvPr id="7" name="IFXSHAPE"/>
          <p:cNvSpPr>
            <a:spLocks noGrp="1"/>
          </p:cNvSpPr>
          <p:nvPr>
            <p:ph sz="quarter" idx="13" hasCustomPrompt="1"/>
          </p:nvPr>
        </p:nvSpPr>
        <p:spPr>
          <a:xfrm>
            <a:off x="334435" y="1268415"/>
            <a:ext cx="3744384" cy="5040310"/>
          </a:xfrm>
          <a:prstGeom prst="rect">
            <a:avLst/>
          </a:prstGeom>
          <a:solidFill>
            <a:schemeClr val="bg1">
              <a:alpha val="90000"/>
            </a:schemeClr>
          </a:solidFill>
        </p:spPr>
        <p:txBody>
          <a:bodyPr/>
          <a:lstStyle>
            <a:lvl1pPr>
              <a:defRPr/>
            </a:lvl1pPr>
          </a:lstStyle>
          <a:p>
            <a:pPr lvl="0"/>
            <a:r>
              <a:rPr lang="en-US" noProof="0" dirty="0"/>
              <a:t>Type text or add content</a:t>
            </a:r>
          </a:p>
        </p:txBody>
      </p:sp>
      <p:sp>
        <p:nvSpPr>
          <p:cNvPr id="9" name="IFXSHAPE"/>
          <p:cNvSpPr>
            <a:spLocks noGrp="1"/>
          </p:cNvSpPr>
          <p:nvPr>
            <p:ph sz="quarter" idx="14" hasCustomPrompt="1"/>
          </p:nvPr>
        </p:nvSpPr>
        <p:spPr>
          <a:xfrm>
            <a:off x="4271435" y="1268415"/>
            <a:ext cx="3649133" cy="5040310"/>
          </a:xfrm>
          <a:prstGeom prst="rect">
            <a:avLst/>
          </a:prstGeom>
          <a:solidFill>
            <a:schemeClr val="bg1">
              <a:alpha val="90000"/>
            </a:schemeClr>
          </a:solidFill>
        </p:spPr>
        <p:txBody>
          <a:bodyPr/>
          <a:lstStyle>
            <a:lvl1pPr>
              <a:defRPr/>
            </a:lvl1pPr>
          </a:lstStyle>
          <a:p>
            <a:pPr lvl="0"/>
            <a:r>
              <a:rPr lang="en-US" noProof="0" dirty="0"/>
              <a:t>Type text or add content</a:t>
            </a:r>
          </a:p>
        </p:txBody>
      </p:sp>
      <p:sp>
        <p:nvSpPr>
          <p:cNvPr id="11" name="IFXSHAPE"/>
          <p:cNvSpPr>
            <a:spLocks noGrp="1"/>
          </p:cNvSpPr>
          <p:nvPr>
            <p:ph sz="quarter" idx="15" hasCustomPrompt="1"/>
          </p:nvPr>
        </p:nvSpPr>
        <p:spPr>
          <a:xfrm>
            <a:off x="8113184" y="1268415"/>
            <a:ext cx="3744416" cy="5040310"/>
          </a:xfrm>
          <a:prstGeom prst="rect">
            <a:avLst/>
          </a:prstGeom>
          <a:solidFill>
            <a:schemeClr val="bg1">
              <a:alpha val="90000"/>
            </a:schemeClr>
          </a:solidFill>
        </p:spPr>
        <p:txBody>
          <a:bodyPr/>
          <a:lstStyle>
            <a:lvl1pPr>
              <a:defRPr/>
            </a:lvl1pPr>
          </a:lstStyle>
          <a:p>
            <a:pPr lvl="0"/>
            <a:r>
              <a:rPr lang="en-US" noProof="0" dirty="0"/>
              <a:t>Type text or add content</a:t>
            </a:r>
          </a:p>
        </p:txBody>
      </p:sp>
      <p:cxnSp>
        <p:nvCxnSpPr>
          <p:cNvPr id="6" name="Straight Connector 5">
            <a:extLst>
              <a:ext uri="{FF2B5EF4-FFF2-40B4-BE49-F238E27FC236}">
                <a16:creationId xmlns:a16="http://schemas.microsoft.com/office/drawing/2014/main" id="{69045AE7-5CD3-4DFB-A2E8-B13B8C8206DA}"/>
              </a:ext>
            </a:extLst>
          </p:cNvPr>
          <p:cNvCxnSpPr/>
          <p:nvPr userDrawn="1"/>
        </p:nvCxnSpPr>
        <p:spPr>
          <a:xfrm>
            <a:off x="0" y="908720"/>
            <a:ext cx="4295800" cy="0"/>
          </a:xfrm>
          <a:prstGeom prst="line">
            <a:avLst/>
          </a:prstGeom>
          <a:ln w="28575">
            <a:solidFill>
              <a:schemeClr val="accent4"/>
            </a:solidFill>
            <a:tailEnd type="none"/>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blackWhite">
      <p:bgPr>
        <a:solidFill>
          <a:schemeClr val="bg1"/>
        </a:solidFill>
        <a:effectLst/>
      </p:bgPr>
    </p:bg>
    <p:spTree>
      <p:nvGrpSpPr>
        <p:cNvPr id="1" name=""/>
        <p:cNvGrpSpPr/>
        <p:nvPr/>
      </p:nvGrpSpPr>
      <p:grpSpPr>
        <a:xfrm>
          <a:off x="0" y="0"/>
          <a:ext cx="0" cy="0"/>
          <a:chOff x="0" y="0"/>
          <a:chExt cx="0" cy="0"/>
        </a:xfrm>
      </p:grpSpPr>
      <p:sp>
        <p:nvSpPr>
          <p:cNvPr id="12" name="IFXSHAPE"/>
          <p:cNvSpPr>
            <a:spLocks noGrp="1"/>
          </p:cNvSpPr>
          <p:nvPr>
            <p:ph type="title"/>
          </p:nvPr>
        </p:nvSpPr>
        <p:spPr>
          <a:xfrm>
            <a:off x="335360" y="188720"/>
            <a:ext cx="9631680" cy="720000"/>
          </a:xfrm>
          <a:prstGeom prst="rect">
            <a:avLst/>
          </a:prstGeom>
        </p:spPr>
        <p:txBody>
          <a:bodyPr vert="horz" lIns="0" tIns="0" rIns="0" bIns="10800" rtlCol="0" anchor="b" anchorCtr="0">
            <a:noAutofit/>
          </a:bodyPr>
          <a:lstStyle/>
          <a:p>
            <a:r>
              <a:rPr lang="en-US" noProof="0" dirty="0"/>
              <a:t>Click to edit title</a:t>
            </a:r>
          </a:p>
        </p:txBody>
      </p:sp>
      <p:sp>
        <p:nvSpPr>
          <p:cNvPr id="23" name="IFXSHAPE"/>
          <p:cNvSpPr>
            <a:spLocks noGrp="1"/>
          </p:cNvSpPr>
          <p:nvPr>
            <p:ph type="body" idx="1"/>
          </p:nvPr>
        </p:nvSpPr>
        <p:spPr>
          <a:xfrm>
            <a:off x="334433" y="1268414"/>
            <a:ext cx="11521017" cy="5040312"/>
          </a:xfrm>
          <a:prstGeom prst="rect">
            <a:avLst/>
          </a:prstGeom>
        </p:spPr>
        <p:txBody>
          <a:bodyPr vert="horz" lIns="0" tIns="0" rIns="0" bIns="0" rtlCol="0">
            <a:normAutofit/>
          </a:bodyPr>
          <a:lstStyle/>
          <a:p>
            <a:pPr lvl="0"/>
            <a:r>
              <a:rPr lang="en-US" noProof="0" dirty="0"/>
              <a:t>Click to edit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pic>
        <p:nvPicPr>
          <p:cNvPr id="13" name="Grafik 24">
            <a:extLst>
              <a:ext uri="{FF2B5EF4-FFF2-40B4-BE49-F238E27FC236}">
                <a16:creationId xmlns:a16="http://schemas.microsoft.com/office/drawing/2014/main" id="{065DCF1E-FFC1-4984-B661-9508DB2F7331}"/>
              </a:ext>
            </a:extLst>
          </p:cNvPr>
          <p:cNvPicPr>
            <a:picLocks noChangeAspect="1"/>
          </p:cNvPicPr>
          <p:nvPr userDrawn="1"/>
        </p:nvPicPr>
        <p:blipFill>
          <a:blip r:embed="rId35" cstate="screen">
            <a:extLst>
              <a:ext uri="{28A0092B-C50C-407E-A947-70E740481C1C}">
                <a14:useLocalDpi xmlns:a14="http://schemas.microsoft.com/office/drawing/2010/main"/>
              </a:ext>
            </a:extLst>
          </a:blip>
          <a:stretch>
            <a:fillRect/>
          </a:stretch>
        </p:blipFill>
        <p:spPr>
          <a:xfrm>
            <a:off x="10597734" y="355880"/>
            <a:ext cx="1264113" cy="552840"/>
          </a:xfrm>
          <a:prstGeom prst="rect">
            <a:avLst/>
          </a:prstGeom>
        </p:spPr>
      </p:pic>
      <p:sp>
        <p:nvSpPr>
          <p:cNvPr id="6" name="Textfeld 1">
            <a:extLst>
              <a:ext uri="{FF2B5EF4-FFF2-40B4-BE49-F238E27FC236}">
                <a16:creationId xmlns:a16="http://schemas.microsoft.com/office/drawing/2014/main" id="{B826D36A-2C53-4993-9FAC-B8AF11480296}"/>
              </a:ext>
            </a:extLst>
          </p:cNvPr>
          <p:cNvSpPr txBox="1"/>
          <p:nvPr userDrawn="1"/>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tx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tx1"/>
                </a:solidFill>
                <a:cs typeface="Arial" panose="020B0604020202020204" pitchFamily="34" charset="0"/>
              </a:rPr>
              <a:t>All rights reserved.</a:t>
            </a:r>
          </a:p>
        </p:txBody>
      </p:sp>
    </p:spTree>
    <p:custDataLst>
      <p:tags r:id="rId34"/>
    </p:custDataLst>
  </p:cSld>
  <p:clrMap bg1="lt1" tx1="dk1" bg2="lt2" tx2="dk2" accent1="accent1" accent2="accent2" accent3="accent3" accent4="accent4" accent5="accent5" accent6="accent6" hlink="hlink" folHlink="folHlink"/>
  <p:sldLayoutIdLst>
    <p:sldLayoutId id="2147483764" r:id="rId1"/>
    <p:sldLayoutId id="2147483765" r:id="rId2"/>
    <p:sldLayoutId id="2147483729" r:id="rId3"/>
    <p:sldLayoutId id="2147483779" r:id="rId4"/>
    <p:sldLayoutId id="2147483798" r:id="rId5"/>
    <p:sldLayoutId id="2147483755" r:id="rId6"/>
    <p:sldLayoutId id="2147483731" r:id="rId7"/>
    <p:sldLayoutId id="2147483732" r:id="rId8"/>
    <p:sldLayoutId id="2147483735" r:id="rId9"/>
    <p:sldLayoutId id="2147483793" r:id="rId10"/>
    <p:sldLayoutId id="2147483782" r:id="rId11"/>
    <p:sldLayoutId id="2147483783" r:id="rId12"/>
    <p:sldLayoutId id="2147483791" r:id="rId13"/>
    <p:sldLayoutId id="2147483769" r:id="rId14"/>
    <p:sldLayoutId id="2147483788" r:id="rId15"/>
    <p:sldLayoutId id="2147483773" r:id="rId16"/>
    <p:sldLayoutId id="2147483784" r:id="rId17"/>
    <p:sldLayoutId id="2147483789" r:id="rId18"/>
    <p:sldLayoutId id="2147483792" r:id="rId19"/>
    <p:sldLayoutId id="2147483797" r:id="rId20"/>
    <p:sldLayoutId id="2147483785" r:id="rId21"/>
    <p:sldLayoutId id="2147483786" r:id="rId22"/>
    <p:sldLayoutId id="2147483787" r:id="rId23"/>
    <p:sldLayoutId id="2147483756" r:id="rId24"/>
    <p:sldLayoutId id="2147483759" r:id="rId25"/>
    <p:sldLayoutId id="2147483760" r:id="rId26"/>
    <p:sldLayoutId id="2147483772" r:id="rId27"/>
    <p:sldLayoutId id="2147483774" r:id="rId28"/>
    <p:sldLayoutId id="2147483790" r:id="rId29"/>
    <p:sldLayoutId id="2147483799" r:id="rId30"/>
    <p:sldLayoutId id="2147483800" r:id="rId31"/>
    <p:sldLayoutId id="2147483803" r:id="rId32"/>
  </p:sldLayoutIdLst>
  <p:hf sldNum="0" hdr="0" ftr="0" dt="0"/>
  <p:txStyles>
    <p:titleStyle>
      <a:lvl1pPr algn="l" rtl="0" eaLnBrk="1" fontAlgn="base" hangingPunct="1">
        <a:spcBef>
          <a:spcPct val="0"/>
        </a:spcBef>
        <a:spcAft>
          <a:spcPct val="0"/>
        </a:spcAft>
        <a:buClr>
          <a:schemeClr val="tx1"/>
        </a:buClr>
        <a:buFontTx/>
        <a:buNone/>
        <a:defRPr sz="3000" b="0">
          <a:solidFill>
            <a:schemeClr val="tx1"/>
          </a:solidFill>
          <a:latin typeface="+mj-lt"/>
          <a:ea typeface="+mj-ea"/>
          <a:cs typeface="Arial" panose="020B060402020202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p:titleStyle>
    <p:bodyStyle>
      <a:lvl1pPr marL="288000" indent="-288000" algn="l" rtl="0" eaLnBrk="1" fontAlgn="base" hangingPunct="1">
        <a:spcBef>
          <a:spcPts val="0"/>
        </a:spcBef>
        <a:spcAft>
          <a:spcPts val="0"/>
        </a:spcAft>
        <a:buClr>
          <a:schemeClr val="accent1"/>
        </a:buClr>
        <a:buSzPct val="100000"/>
        <a:buFont typeface="Arial" panose="020B0604020202020204" pitchFamily="34" charset="0"/>
        <a:buChar char="›"/>
        <a:defRPr sz="2000" baseline="0">
          <a:solidFill>
            <a:schemeClr val="tx1"/>
          </a:solidFill>
          <a:latin typeface="+mj-lt"/>
          <a:ea typeface="+mn-ea"/>
          <a:cs typeface="Arial" panose="020B0604020202020204" pitchFamily="34" charset="0"/>
        </a:defRPr>
      </a:lvl1pPr>
      <a:lvl2pPr marL="576000" indent="-288000" algn="l" rtl="0" eaLnBrk="1" fontAlgn="base" hangingPunct="1">
        <a:spcBef>
          <a:spcPts val="0"/>
        </a:spcBef>
        <a:spcAft>
          <a:spcPts val="0"/>
        </a:spcAft>
        <a:buClr>
          <a:schemeClr val="accent1"/>
        </a:buClr>
        <a:buSzPct val="100000"/>
        <a:buFont typeface="Verdana" panose="020B0604030504040204" pitchFamily="34" charset="0"/>
        <a:buChar char="–"/>
        <a:defRPr sz="2000">
          <a:solidFill>
            <a:schemeClr val="tx1"/>
          </a:solidFill>
          <a:latin typeface="+mj-lt"/>
        </a:defRPr>
      </a:lvl2pPr>
      <a:lvl3pPr marL="864000" indent="-288000" algn="l" rtl="0" eaLnBrk="1" fontAlgn="base" hangingPunct="1">
        <a:spcBef>
          <a:spcPts val="0"/>
        </a:spcBef>
        <a:spcAft>
          <a:spcPts val="0"/>
        </a:spcAft>
        <a:buClr>
          <a:schemeClr val="accent1"/>
        </a:buClr>
        <a:buSzPct val="100000"/>
        <a:buFont typeface="Verdana" pitchFamily="34" charset="0"/>
        <a:buChar char="–"/>
        <a:defRPr sz="1800" baseline="0">
          <a:solidFill>
            <a:schemeClr val="tx1"/>
          </a:solidFill>
          <a:latin typeface="+mj-lt"/>
        </a:defRPr>
      </a:lvl3pPr>
      <a:lvl4pPr marL="1080000" indent="-216000" algn="l" rtl="0" eaLnBrk="1" fontAlgn="base" hangingPunct="1">
        <a:spcBef>
          <a:spcPts val="0"/>
        </a:spcBef>
        <a:spcAft>
          <a:spcPts val="0"/>
        </a:spcAft>
        <a:buClr>
          <a:schemeClr val="accent1"/>
        </a:buClr>
        <a:buSzPct val="100000"/>
        <a:buFont typeface="Verdana" panose="020B0604030504040204" pitchFamily="34" charset="0"/>
        <a:buChar char="–"/>
        <a:defRPr sz="1600" baseline="0">
          <a:solidFill>
            <a:schemeClr val="tx1"/>
          </a:solidFill>
          <a:latin typeface="+mj-lt"/>
        </a:defRPr>
      </a:lvl4pPr>
      <a:lvl5pPr marL="1296000" indent="-216000" algn="l" rtl="0" eaLnBrk="1" fontAlgn="base"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mj-lt"/>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799" userDrawn="1">
          <p15:clr>
            <a:srgbClr val="F26B43"/>
          </p15:clr>
        </p15:guide>
        <p15:guide id="2" pos="3840" userDrawn="1">
          <p15:clr>
            <a:srgbClr val="F26B43"/>
          </p15:clr>
        </p15:guide>
        <p15:guide id="3" orient="horz" pos="3974" userDrawn="1">
          <p15:clr>
            <a:srgbClr val="F26B43"/>
          </p15:clr>
        </p15:guide>
        <p15:guide id="4" orient="horz" pos="572" userDrawn="1">
          <p15:clr>
            <a:srgbClr val="F26B43"/>
          </p15:clr>
        </p15:guide>
        <p15:guide id="5" orient="horz" pos="3067" userDrawn="1">
          <p15:clr>
            <a:srgbClr val="F26B43"/>
          </p15:clr>
        </p15:guide>
        <p15:guide id="6" orient="horz" pos="170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7.sv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0.xml"/><Relationship Id="rId1" Type="http://schemas.openxmlformats.org/officeDocument/2006/relationships/tags" Target="../tags/tag54.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0.xml"/><Relationship Id="rId1" Type="http://schemas.openxmlformats.org/officeDocument/2006/relationships/tags" Target="../tags/tag56.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image" Target="file:///C:\Users\Kappes\AppData\Local\Temp\Battery-Ocean.png" TargetMode="External"/><Relationship Id="rId3" Type="http://schemas.openxmlformats.org/officeDocument/2006/relationships/notesSlide" Target="../notesSlides/notesSlide12.xml"/><Relationship Id="rId7" Type="http://schemas.openxmlformats.org/officeDocument/2006/relationships/image" Target="../media/image21.png"/><Relationship Id="rId2" Type="http://schemas.openxmlformats.org/officeDocument/2006/relationships/slideLayout" Target="../slideLayouts/slideLayout20.xml"/><Relationship Id="rId1" Type="http://schemas.openxmlformats.org/officeDocument/2006/relationships/tags" Target="../tags/tag5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60.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0.xml"/><Relationship Id="rId1" Type="http://schemas.openxmlformats.org/officeDocument/2006/relationships/tags" Target="../tags/tag62.xml"/><Relationship Id="rId5" Type="http://schemas.openxmlformats.org/officeDocument/2006/relationships/image" Target="../media/image23.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9.xml"/><Relationship Id="rId1" Type="http://schemas.openxmlformats.org/officeDocument/2006/relationships/tags" Target="../tags/tag64.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65.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8" Type="http://schemas.openxmlformats.org/officeDocument/2006/relationships/tags" Target="../tags/tag74.xml"/><Relationship Id="rId13" Type="http://schemas.openxmlformats.org/officeDocument/2006/relationships/image" Target="../media/image28.png"/><Relationship Id="rId18" Type="http://schemas.openxmlformats.org/officeDocument/2006/relationships/image" Target="../media/image33.jpeg"/><Relationship Id="rId3" Type="http://schemas.openxmlformats.org/officeDocument/2006/relationships/tags" Target="../tags/tag69.xml"/><Relationship Id="rId21" Type="http://schemas.microsoft.com/office/2007/relationships/hdphoto" Target="../media/hdphoto1.wdp"/><Relationship Id="rId7" Type="http://schemas.openxmlformats.org/officeDocument/2006/relationships/tags" Target="../tags/tag73.xml"/><Relationship Id="rId12" Type="http://schemas.openxmlformats.org/officeDocument/2006/relationships/image" Target="../media/image27.jpeg"/><Relationship Id="rId17" Type="http://schemas.openxmlformats.org/officeDocument/2006/relationships/image" Target="../media/image32.png"/><Relationship Id="rId2" Type="http://schemas.openxmlformats.org/officeDocument/2006/relationships/tags" Target="../tags/tag68.xml"/><Relationship Id="rId16" Type="http://schemas.openxmlformats.org/officeDocument/2006/relationships/image" Target="../media/image31.jpeg"/><Relationship Id="rId20" Type="http://schemas.openxmlformats.org/officeDocument/2006/relationships/image" Target="../media/image35.png"/><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image" Target="../media/image26.png"/><Relationship Id="rId5" Type="http://schemas.openxmlformats.org/officeDocument/2006/relationships/tags" Target="../tags/tag71.xml"/><Relationship Id="rId15" Type="http://schemas.openxmlformats.org/officeDocument/2006/relationships/image" Target="../media/image30.png"/><Relationship Id="rId10" Type="http://schemas.openxmlformats.org/officeDocument/2006/relationships/notesSlide" Target="../notesSlides/notesSlide17.xml"/><Relationship Id="rId19" Type="http://schemas.openxmlformats.org/officeDocument/2006/relationships/image" Target="../media/image34.png"/><Relationship Id="rId4" Type="http://schemas.openxmlformats.org/officeDocument/2006/relationships/tags" Target="../tags/tag70.xml"/><Relationship Id="rId9" Type="http://schemas.openxmlformats.org/officeDocument/2006/relationships/slideLayout" Target="../slideLayouts/slideLayout20.xml"/><Relationship Id="rId14" Type="http://schemas.openxmlformats.org/officeDocument/2006/relationships/image" Target="../media/image29.jpeg"/><Relationship Id="rId22" Type="http://schemas.openxmlformats.org/officeDocument/2006/relationships/image" Target="file:///C:\Users\Kappes\AppData\Local\Temp\Audio-Transparent.png"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0.xml"/><Relationship Id="rId1" Type="http://schemas.openxmlformats.org/officeDocument/2006/relationships/tags" Target="../tags/tag76.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tags" Target="../tags/tag80.xml"/><Relationship Id="rId7" Type="http://schemas.openxmlformats.org/officeDocument/2006/relationships/notesSlide" Target="../notesSlides/notesSlide19.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slideLayout" Target="../slideLayouts/slideLayout20.xml"/><Relationship Id="rId5" Type="http://schemas.openxmlformats.org/officeDocument/2006/relationships/tags" Target="../tags/tag82.xml"/><Relationship Id="rId4" Type="http://schemas.openxmlformats.org/officeDocument/2006/relationships/tags" Target="../tags/tag8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37.emf"/><Relationship Id="rId2" Type="http://schemas.openxmlformats.org/officeDocument/2006/relationships/tags" Target="../tags/tag84.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36.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20.xml"/><Relationship Id="rId7" Type="http://schemas.openxmlformats.org/officeDocument/2006/relationships/image" Target="../media/image39.png"/><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image" Target="../media/image38.png"/><Relationship Id="rId5" Type="http://schemas.openxmlformats.org/officeDocument/2006/relationships/image" Target="../media/image36.png"/><Relationship Id="rId4" Type="http://schemas.openxmlformats.org/officeDocument/2006/relationships/notesSlide" Target="../notesSlides/notesSlide21.xml"/><Relationship Id="rId9"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0.xml"/><Relationship Id="rId1" Type="http://schemas.openxmlformats.org/officeDocument/2006/relationships/tags" Target="../tags/tag89.xml"/><Relationship Id="rId5" Type="http://schemas.openxmlformats.org/officeDocument/2006/relationships/image" Target="../media/image41.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42.emf"/><Relationship Id="rId2" Type="http://schemas.openxmlformats.org/officeDocument/2006/relationships/tags" Target="../tags/tag91.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43.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40.png"/><Relationship Id="rId2" Type="http://schemas.openxmlformats.org/officeDocument/2006/relationships/slideLayout" Target="../slideLayouts/slideLayout20.xml"/><Relationship Id="rId1" Type="http://schemas.openxmlformats.org/officeDocument/2006/relationships/tags" Target="../tags/tag93.xml"/><Relationship Id="rId6" Type="http://schemas.openxmlformats.org/officeDocument/2006/relationships/image" Target="../media/image44.jpeg"/><Relationship Id="rId5" Type="http://schemas.openxmlformats.org/officeDocument/2006/relationships/image" Target="../media/image38.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0.xml"/><Relationship Id="rId1" Type="http://schemas.openxmlformats.org/officeDocument/2006/relationships/tags" Target="../tags/tag95.xml"/><Relationship Id="rId5" Type="http://schemas.openxmlformats.org/officeDocument/2006/relationships/image" Target="../media/image45.png"/><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0.xml"/><Relationship Id="rId1" Type="http://schemas.openxmlformats.org/officeDocument/2006/relationships/tags" Target="../tags/tag97.xml"/><Relationship Id="rId5" Type="http://schemas.openxmlformats.org/officeDocument/2006/relationships/image" Target="../media/image47.png"/><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49.png"/><Relationship Id="rId2" Type="http://schemas.openxmlformats.org/officeDocument/2006/relationships/slideLayout" Target="../slideLayouts/slideLayout20.xml"/><Relationship Id="rId1" Type="http://schemas.openxmlformats.org/officeDocument/2006/relationships/tags" Target="../tags/tag99.xml"/><Relationship Id="rId6" Type="http://schemas.openxmlformats.org/officeDocument/2006/relationships/image" Target="../media/image48.jpeg"/><Relationship Id="rId5" Type="http://schemas.openxmlformats.org/officeDocument/2006/relationships/image" Target="../media/image38.png"/><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0.xml"/><Relationship Id="rId1" Type="http://schemas.openxmlformats.org/officeDocument/2006/relationships/tags" Target="../tags/tag101.xml"/><Relationship Id="rId5" Type="http://schemas.openxmlformats.org/officeDocument/2006/relationships/image" Target="../media/image50.png"/><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0.xml"/><Relationship Id="rId1" Type="http://schemas.openxmlformats.org/officeDocument/2006/relationships/tags" Target="../tags/tag103.xml"/><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1.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30.xml"/><Relationship Id="rId7" Type="http://schemas.microsoft.com/office/2007/relationships/hdphoto" Target="../media/hdphoto3.wdp"/><Relationship Id="rId2" Type="http://schemas.openxmlformats.org/officeDocument/2006/relationships/slideLayout" Target="../slideLayouts/slideLayout20.xml"/><Relationship Id="rId1" Type="http://schemas.openxmlformats.org/officeDocument/2006/relationships/tags" Target="../tags/tag105.xml"/><Relationship Id="rId6" Type="http://schemas.openxmlformats.org/officeDocument/2006/relationships/image" Target="../media/image53.png"/><Relationship Id="rId5" Type="http://schemas.openxmlformats.org/officeDocument/2006/relationships/image" Target="../media/image38.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0.xml"/><Relationship Id="rId1" Type="http://schemas.openxmlformats.org/officeDocument/2006/relationships/tags" Target="../tags/tag107.xml"/><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109.xml"/><Relationship Id="rId4" Type="http://schemas.openxmlformats.org/officeDocument/2006/relationships/image" Target="../media/image54.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0.xml"/><Relationship Id="rId1" Type="http://schemas.openxmlformats.org/officeDocument/2006/relationships/tags" Target="../tags/tag111.xml"/><Relationship Id="rId6" Type="http://schemas.openxmlformats.org/officeDocument/2006/relationships/image" Target="../media/image41.png"/><Relationship Id="rId5" Type="http://schemas.openxmlformats.org/officeDocument/2006/relationships/image" Target="../media/image56.png"/><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image" Target="../media/image59.png"/><Relationship Id="rId2" Type="http://schemas.openxmlformats.org/officeDocument/2006/relationships/slideLayout" Target="../slideLayouts/slideLayout20.xml"/><Relationship Id="rId1" Type="http://schemas.openxmlformats.org/officeDocument/2006/relationships/tags" Target="../tags/tag113.xml"/><Relationship Id="rId6" Type="http://schemas.openxmlformats.org/officeDocument/2006/relationships/image" Target="../media/image58.png"/><Relationship Id="rId5" Type="http://schemas.openxmlformats.org/officeDocument/2006/relationships/image" Target="../media/image57.emf"/><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0.xml"/><Relationship Id="rId1" Type="http://schemas.openxmlformats.org/officeDocument/2006/relationships/tags" Target="../tags/tag115.xml"/><Relationship Id="rId4" Type="http://schemas.openxmlformats.org/officeDocument/2006/relationships/image" Target="../media/image60.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2.xml"/><Relationship Id="rId1" Type="http://schemas.openxmlformats.org/officeDocument/2006/relationships/tags" Target="../tags/tag11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xml"/><Relationship Id="rId1" Type="http://schemas.openxmlformats.org/officeDocument/2006/relationships/tags" Target="../tags/tag43.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0.xml"/><Relationship Id="rId1" Type="http://schemas.openxmlformats.org/officeDocument/2006/relationships/tags" Target="../tags/tag45.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0.xml"/><Relationship Id="rId1" Type="http://schemas.openxmlformats.org/officeDocument/2006/relationships/tags" Target="../tags/tag47.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49.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0.xml"/><Relationship Id="rId1" Type="http://schemas.openxmlformats.org/officeDocument/2006/relationships/tags" Target="../tags/tag51.xml"/><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1.xml"/><Relationship Id="rId1" Type="http://schemas.openxmlformats.org/officeDocument/2006/relationships/tags" Target="../tags/tag53.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Freihandform 17">
            <a:extLst>
              <a:ext uri="{FF2B5EF4-FFF2-40B4-BE49-F238E27FC236}">
                <a16:creationId xmlns:a16="http://schemas.microsoft.com/office/drawing/2014/main" id="{6688FE37-7A70-41BB-967B-6AC3F8E7EF6F}"/>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5">
              <a:alphaModFix amt="44000"/>
              <a:extLst>
                <a:ext uri="{28A0092B-C50C-407E-A947-70E740481C1C}">
                  <a14:useLocalDpi xmlns:a14="http://schemas.microsoft.com/office/drawing/2010/main" val="0"/>
                </a:ext>
              </a:extLst>
            </a:blip>
            <a:srcRect/>
            <a:stretch>
              <a:fillRect l="4" r="-4" b="-17420"/>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66" name="Retângulo 3" hidden="1">
            <a:extLst>
              <a:ext uri="{FF2B5EF4-FFF2-40B4-BE49-F238E27FC236}">
                <a16:creationId xmlns:a16="http://schemas.microsoft.com/office/drawing/2014/main" id="{0F7CEAE8-CA1D-4490-8C20-14BDC879E5B1}"/>
              </a:ext>
            </a:extLst>
          </p:cNvPr>
          <p:cNvSpPr/>
          <p:nvPr/>
        </p:nvSpPr>
        <p:spPr bwMode="auto">
          <a:xfrm>
            <a:off x="-36514" y="0"/>
            <a:ext cx="8660958" cy="6930770"/>
          </a:xfrm>
          <a:prstGeom prst="rect">
            <a:avLst/>
          </a:prstGeom>
          <a:gradFill flip="none" rotWithShape="1">
            <a:gsLst>
              <a:gs pos="19000">
                <a:schemeClr val="tx1">
                  <a:alpha val="96000"/>
                </a:schemeClr>
              </a:gs>
              <a:gs pos="45000">
                <a:schemeClr val="tx1">
                  <a:alpha val="63000"/>
                </a:schemeClr>
              </a:gs>
              <a:gs pos="80000">
                <a:schemeClr val="tx1">
                  <a:alpha val="0"/>
                </a:schemeClr>
              </a:gs>
            </a:gsLst>
            <a:lin ang="2400000" scaled="0"/>
            <a:tileRect/>
          </a:gradFill>
          <a:ln w="9525">
            <a:noFill/>
            <a:miter lim="800000"/>
            <a:headEnd/>
            <a:tailEnd/>
          </a:ln>
        </p:spPr>
        <p:txBody>
          <a:bodyPr wrap="square" lIns="72000" tIns="72000" rIns="72000" bIns="72000" rtlCol="0" anchor="ctr"/>
          <a:lstStyle/>
          <a:p>
            <a:pPr algn="ctr" eaLnBrk="0" hangingPunct="0"/>
            <a:endParaRPr lang="pt-PT" sz="1800" dirty="0">
              <a:latin typeface="Source Sans Pro" panose="020B0503030403020204" pitchFamily="34" charset="0"/>
              <a:ea typeface="Source Sans Pro" panose="020B0503030403020204" pitchFamily="34" charset="0"/>
              <a:cs typeface="Verdana" pitchFamily="34" charset="0"/>
            </a:endParaRPr>
          </a:p>
        </p:txBody>
      </p:sp>
      <p:cxnSp>
        <p:nvCxnSpPr>
          <p:cNvPr id="54" name="Gerade Verbindung 30">
            <a:extLst>
              <a:ext uri="{FF2B5EF4-FFF2-40B4-BE49-F238E27FC236}">
                <a16:creationId xmlns:a16="http://schemas.microsoft.com/office/drawing/2014/main" id="{219E5637-6CF4-4F00-82A4-25192E6C28B4}"/>
              </a:ext>
            </a:extLst>
          </p:cNvPr>
          <p:cNvCxnSpPr/>
          <p:nvPr/>
        </p:nvCxnSpPr>
        <p:spPr>
          <a:xfrm>
            <a:off x="-36513" y="5078755"/>
            <a:ext cx="2213865" cy="1852017"/>
          </a:xfrm>
          <a:prstGeom prst="line">
            <a:avLst/>
          </a:prstGeom>
          <a:ln w="12700">
            <a:solidFill>
              <a:srgbClr val="FFFFFF"/>
            </a:solidFill>
            <a:tailEnd type="none"/>
          </a:ln>
        </p:spPr>
        <p:style>
          <a:lnRef idx="1">
            <a:schemeClr val="accent1"/>
          </a:lnRef>
          <a:fillRef idx="0">
            <a:schemeClr val="accent1"/>
          </a:fillRef>
          <a:effectRef idx="0">
            <a:schemeClr val="accent1"/>
          </a:effectRef>
          <a:fontRef idx="minor">
            <a:schemeClr val="tx1"/>
          </a:fontRef>
        </p:style>
      </p:cxnSp>
      <p:cxnSp>
        <p:nvCxnSpPr>
          <p:cNvPr id="55" name="Gerade Verbindung 30">
            <a:extLst>
              <a:ext uri="{FF2B5EF4-FFF2-40B4-BE49-F238E27FC236}">
                <a16:creationId xmlns:a16="http://schemas.microsoft.com/office/drawing/2014/main" id="{595209A0-FA32-4B32-AC1F-A8ED5D669E2C}"/>
              </a:ext>
            </a:extLst>
          </p:cNvPr>
          <p:cNvCxnSpPr/>
          <p:nvPr/>
        </p:nvCxnSpPr>
        <p:spPr>
          <a:xfrm flipH="1">
            <a:off x="4999826" y="4399053"/>
            <a:ext cx="2643827" cy="2531718"/>
          </a:xfrm>
          <a:prstGeom prst="line">
            <a:avLst/>
          </a:prstGeom>
          <a:ln w="12700">
            <a:solidFill>
              <a:srgbClr val="FFFFFF"/>
            </a:solidFill>
            <a:tailEnd type="none"/>
          </a:ln>
        </p:spPr>
        <p:style>
          <a:lnRef idx="1">
            <a:schemeClr val="accent1"/>
          </a:lnRef>
          <a:fillRef idx="0">
            <a:schemeClr val="accent1"/>
          </a:fillRef>
          <a:effectRef idx="0">
            <a:schemeClr val="accent1"/>
          </a:effectRef>
          <a:fontRef idx="minor">
            <a:schemeClr val="tx1"/>
          </a:fontRef>
        </p:style>
      </p:cxnSp>
      <p:cxnSp>
        <p:nvCxnSpPr>
          <p:cNvPr id="56" name="Gerade Verbindung 30">
            <a:extLst>
              <a:ext uri="{FF2B5EF4-FFF2-40B4-BE49-F238E27FC236}">
                <a16:creationId xmlns:a16="http://schemas.microsoft.com/office/drawing/2014/main" id="{D96BFA82-5C6B-49BB-A4C1-E2CCA3C9301D}"/>
              </a:ext>
            </a:extLst>
          </p:cNvPr>
          <p:cNvCxnSpPr/>
          <p:nvPr/>
        </p:nvCxnSpPr>
        <p:spPr>
          <a:xfrm flipH="1" flipV="1">
            <a:off x="6823261" y="-92546"/>
            <a:ext cx="785505" cy="4491600"/>
          </a:xfrm>
          <a:prstGeom prst="line">
            <a:avLst/>
          </a:prstGeom>
          <a:ln w="12700">
            <a:solidFill>
              <a:srgbClr val="FFFFFF"/>
            </a:solidFill>
            <a:tailEnd type="none"/>
          </a:ln>
        </p:spPr>
        <p:style>
          <a:lnRef idx="1">
            <a:schemeClr val="accent1"/>
          </a:lnRef>
          <a:fillRef idx="0">
            <a:schemeClr val="accent1"/>
          </a:fillRef>
          <a:effectRef idx="0">
            <a:schemeClr val="accent1"/>
          </a:effectRef>
          <a:fontRef idx="minor">
            <a:schemeClr val="tx1"/>
          </a:fontRef>
        </p:style>
      </p:cxnSp>
      <p:cxnSp>
        <p:nvCxnSpPr>
          <p:cNvPr id="57" name="Gerade Verbindung 30">
            <a:extLst>
              <a:ext uri="{FF2B5EF4-FFF2-40B4-BE49-F238E27FC236}">
                <a16:creationId xmlns:a16="http://schemas.microsoft.com/office/drawing/2014/main" id="{9294C7C5-2305-47F5-8BFF-7461DD7E4C73}"/>
              </a:ext>
            </a:extLst>
          </p:cNvPr>
          <p:cNvCxnSpPr/>
          <p:nvPr/>
        </p:nvCxnSpPr>
        <p:spPr>
          <a:xfrm>
            <a:off x="7608765" y="4399053"/>
            <a:ext cx="4583234" cy="1526645"/>
          </a:xfrm>
          <a:prstGeom prst="line">
            <a:avLst/>
          </a:prstGeom>
          <a:ln w="12700">
            <a:solidFill>
              <a:srgbClr val="FFFFFF"/>
            </a:solidFill>
            <a:tailEnd type="none"/>
          </a:ln>
        </p:spPr>
        <p:style>
          <a:lnRef idx="1">
            <a:schemeClr val="accent1"/>
          </a:lnRef>
          <a:fillRef idx="0">
            <a:schemeClr val="accent1"/>
          </a:fillRef>
          <a:effectRef idx="0">
            <a:schemeClr val="accent1"/>
          </a:effectRef>
          <a:fontRef idx="minor">
            <a:schemeClr val="tx1"/>
          </a:fontRef>
        </p:style>
      </p:cxnSp>
      <p:sp>
        <p:nvSpPr>
          <p:cNvPr id="58" name="Title 4">
            <a:extLst>
              <a:ext uri="{FF2B5EF4-FFF2-40B4-BE49-F238E27FC236}">
                <a16:creationId xmlns:a16="http://schemas.microsoft.com/office/drawing/2014/main" id="{60680CE3-93E6-4B95-B883-0766FD81F4B2}"/>
              </a:ext>
            </a:extLst>
          </p:cNvPr>
          <p:cNvSpPr txBox="1">
            <a:spLocks/>
          </p:cNvSpPr>
          <p:nvPr/>
        </p:nvSpPr>
        <p:spPr>
          <a:xfrm>
            <a:off x="345804" y="1385216"/>
            <a:ext cx="7478388" cy="1754326"/>
          </a:xfrm>
          <a:prstGeom prst="rect">
            <a:avLst/>
          </a:prstGeom>
        </p:spPr>
        <p:txBody>
          <a:bodyPr wrap="square" anchor="t"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pPr lvl="0"/>
            <a:r>
              <a:rPr lang="en-US" dirty="0">
                <a:latin typeface="+mj-lt"/>
              </a:rPr>
              <a:t>Introduction to heatsink-less </a:t>
            </a:r>
          </a:p>
          <a:p>
            <a:pPr lvl="0"/>
            <a:r>
              <a:rPr lang="en-US" dirty="0">
                <a:latin typeface="+mj-lt"/>
              </a:rPr>
              <a:t>MERUS™ Class D amplifier MA5332MS </a:t>
            </a:r>
          </a:p>
          <a:p>
            <a:pPr lvl="0"/>
            <a:r>
              <a:rPr lang="en-US" dirty="0">
                <a:latin typeface="+mj-lt"/>
              </a:rPr>
              <a:t>overview and value proposition </a:t>
            </a:r>
          </a:p>
        </p:txBody>
      </p:sp>
      <p:grpSp>
        <p:nvGrpSpPr>
          <p:cNvPr id="68" name="Group 67">
            <a:extLst>
              <a:ext uri="{FF2B5EF4-FFF2-40B4-BE49-F238E27FC236}">
                <a16:creationId xmlns:a16="http://schemas.microsoft.com/office/drawing/2014/main" id="{69C8C5DB-A134-4A61-9D9D-0BBEBA7167D6}"/>
              </a:ext>
            </a:extLst>
          </p:cNvPr>
          <p:cNvGrpSpPr/>
          <p:nvPr/>
        </p:nvGrpSpPr>
        <p:grpSpPr>
          <a:xfrm>
            <a:off x="7229532" y="4000196"/>
            <a:ext cx="776117" cy="776117"/>
            <a:chOff x="4311771" y="2462499"/>
            <a:chExt cx="776117" cy="776117"/>
          </a:xfrm>
        </p:grpSpPr>
        <p:sp>
          <p:nvSpPr>
            <p:cNvPr id="69" name="Oval 68">
              <a:extLst>
                <a:ext uri="{FF2B5EF4-FFF2-40B4-BE49-F238E27FC236}">
                  <a16:creationId xmlns:a16="http://schemas.microsoft.com/office/drawing/2014/main" id="{C49B7222-62B3-4807-BF62-A29F5BAFA591}"/>
                </a:ext>
              </a:extLst>
            </p:cNvPr>
            <p:cNvSpPr/>
            <p:nvPr/>
          </p:nvSpPr>
          <p:spPr bwMode="auto">
            <a:xfrm>
              <a:off x="4311771" y="2462499"/>
              <a:ext cx="776117" cy="776117"/>
            </a:xfrm>
            <a:prstGeom prst="ellipse">
              <a:avLst/>
            </a:prstGeom>
            <a:solidFill>
              <a:schemeClr val="accent4"/>
            </a:solidFill>
            <a:ln w="19050">
              <a:solidFill>
                <a:srgbClr val="FFFFFF"/>
              </a:solid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pic>
          <p:nvPicPr>
            <p:cNvPr id="70" name="sdc7037a221f478bb8123a4d79725751">
              <a:extLst>
                <a:ext uri="{FF2B5EF4-FFF2-40B4-BE49-F238E27FC236}">
                  <a16:creationId xmlns:a16="http://schemas.microsoft.com/office/drawing/2014/main" id="{639EDF93-E87E-40E9-AC95-4416F27AA1CB}"/>
                </a:ext>
              </a:extLst>
            </p:cNvPr>
            <p:cNvPicPr>
              <a:picLocks/>
            </p:cNvPicPr>
            <p:nvPr>
              <p:custDataLst>
                <p:tags r:id="rId2"/>
              </p:custDataLst>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341122" y="2529860"/>
              <a:ext cx="717413" cy="687019"/>
            </a:xfrm>
            <a:prstGeom prst="rect">
              <a:avLst/>
            </a:prstGeom>
          </p:spPr>
        </p:pic>
      </p:grpSp>
    </p:spTree>
    <p:custDataLst>
      <p:tags r:id="rId1"/>
    </p:custDataLst>
    <p:extLst>
      <p:ext uri="{BB962C8B-B14F-4D97-AF65-F5344CB8AC3E}">
        <p14:creationId xmlns:p14="http://schemas.microsoft.com/office/powerpoint/2010/main" val="33000396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E73AB3E3-4C7F-4B24-97F5-06CABC399CC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57000"/>
              <a:extLst>
                <a:ext uri="{28A0092B-C50C-407E-A947-70E740481C1C}">
                  <a14:useLocalDpi xmlns:a14="http://schemas.microsoft.com/office/drawing/2010/main" val="0"/>
                </a:ext>
              </a:extLst>
            </a:blip>
            <a:srcRect/>
            <a:stretch>
              <a:fillRect l="-120" t="-10785" r="120" b="-6751"/>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4" name="Rectangle 3">
            <a:extLst>
              <a:ext uri="{FF2B5EF4-FFF2-40B4-BE49-F238E27FC236}">
                <a16:creationId xmlns:a16="http://schemas.microsoft.com/office/drawing/2014/main" id="{F1A87D20-0B41-4C30-846B-68CB03EC5662}"/>
              </a:ext>
            </a:extLst>
          </p:cNvPr>
          <p:cNvSpPr/>
          <p:nvPr/>
        </p:nvSpPr>
        <p:spPr bwMode="auto">
          <a:xfrm>
            <a:off x="1" y="4352244"/>
            <a:ext cx="6788374" cy="2088406"/>
          </a:xfrm>
          <a:prstGeom prst="rect">
            <a:avLst/>
          </a:prstGeom>
          <a:solidFill>
            <a:schemeClr val="bg1">
              <a:alpha val="70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
        <p:nvSpPr>
          <p:cNvPr id="7" name="Rectangle 6">
            <a:extLst>
              <a:ext uri="{FF2B5EF4-FFF2-40B4-BE49-F238E27FC236}">
                <a16:creationId xmlns:a16="http://schemas.microsoft.com/office/drawing/2014/main" id="{0AB4D409-E61B-42F3-B223-F560332FFA6D}"/>
              </a:ext>
            </a:extLst>
          </p:cNvPr>
          <p:cNvSpPr/>
          <p:nvPr/>
        </p:nvSpPr>
        <p:spPr bwMode="auto">
          <a:xfrm>
            <a:off x="345804" y="4424165"/>
            <a:ext cx="6442570" cy="1944564"/>
          </a:xfrm>
          <a:prstGeom prst="rect">
            <a:avLst/>
          </a:prstGeom>
        </p:spPr>
        <p:txBody>
          <a:bodyPr vert="horz" lIns="72009" tIns="72009" rIns="72009" bIns="72009" rtlCol="0">
            <a:noAutofit/>
          </a:bodyPr>
          <a:lstStyle/>
          <a:p>
            <a:pPr lvl="0">
              <a:spcBef>
                <a:spcPts val="0"/>
              </a:spcBef>
              <a:spcAft>
                <a:spcPts val="1200"/>
              </a:spcAft>
              <a:buClr>
                <a:srgbClr val="E30034"/>
              </a:buClr>
              <a:buSzPct val="100000"/>
            </a:pPr>
            <a:r>
              <a:rPr lang="en-US" sz="2000" dirty="0">
                <a:latin typeface="+mn-lt"/>
              </a:rPr>
              <a:t>Infineon continues to invest in class D solutions for applications ranging from 10 W to &gt;1 kW.</a:t>
            </a:r>
            <a:br>
              <a:rPr lang="en-US" sz="2000" dirty="0">
                <a:solidFill>
                  <a:srgbClr val="FF00FF"/>
                </a:solidFill>
                <a:latin typeface="+mn-lt"/>
                <a:cs typeface="Arial" panose="020B0604020202020204" pitchFamily="34" charset="0"/>
              </a:rPr>
            </a:br>
            <a:r>
              <a:rPr lang="en-US" sz="2000" dirty="0">
                <a:latin typeface="+mn-lt"/>
              </a:rPr>
              <a:t>Integrated with Infineon's best-in-class MOSFET technology, MA5332MS will further strengthen Infineon's position in application segments with power requirements ranging from 100 W to 400 W per channel. </a:t>
            </a:r>
            <a:endParaRPr lang="en-US" sz="2000" dirty="0">
              <a:solidFill>
                <a:srgbClr val="000000"/>
              </a:solidFill>
              <a:latin typeface="+mn-lt"/>
              <a:cs typeface="Arial" panose="020B0604020202020204" pitchFamily="34" charset="0"/>
            </a:endParaRPr>
          </a:p>
        </p:txBody>
      </p:sp>
      <p:sp>
        <p:nvSpPr>
          <p:cNvPr id="6" name="Textfeld 1">
            <a:extLst>
              <a:ext uri="{FF2B5EF4-FFF2-40B4-BE49-F238E27FC236}">
                <a16:creationId xmlns:a16="http://schemas.microsoft.com/office/drawing/2014/main" id="{3BB23A69-0965-4224-96F0-44FFF06A2C57}"/>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Tree>
    <p:custDataLst>
      <p:tags r:id="rId1"/>
    </p:custDataLst>
    <p:extLst>
      <p:ext uri="{BB962C8B-B14F-4D97-AF65-F5344CB8AC3E}">
        <p14:creationId xmlns:p14="http://schemas.microsoft.com/office/powerpoint/2010/main" val="3623021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0727DAD-5CD7-46B9-9F2C-3C5FD930CBE0}"/>
              </a:ext>
            </a:extLst>
          </p:cNvPr>
          <p:cNvSpPr/>
          <p:nvPr/>
        </p:nvSpPr>
        <p:spPr bwMode="auto">
          <a:xfrm>
            <a:off x="-24367" y="3068960"/>
            <a:ext cx="5904344" cy="2924362"/>
          </a:xfrm>
          <a:prstGeom prst="rect">
            <a:avLst/>
          </a:prstGeom>
          <a:solidFill>
            <a:schemeClr val="bg1">
              <a:alpha val="70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
        <p:nvSpPr>
          <p:cNvPr id="2" name="Freihandform 17">
            <a:extLst>
              <a:ext uri="{FF2B5EF4-FFF2-40B4-BE49-F238E27FC236}">
                <a16:creationId xmlns:a16="http://schemas.microsoft.com/office/drawing/2014/main" id="{E73AB3E3-4C7F-4B24-97F5-06CABC399CCA}"/>
              </a:ext>
            </a:extLst>
          </p:cNvPr>
          <p:cNvSpPr/>
          <p:nvPr/>
        </p:nvSpPr>
        <p:spPr bwMode="auto">
          <a:xfrm>
            <a:off x="-24680" y="-27384"/>
            <a:ext cx="12216680"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47000"/>
            </a:blip>
            <a:srcRect/>
            <a:stretch>
              <a:fillRect l="293" t="-32096" r="-293"/>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4" name="Rectangle 3">
            <a:extLst>
              <a:ext uri="{FF2B5EF4-FFF2-40B4-BE49-F238E27FC236}">
                <a16:creationId xmlns:a16="http://schemas.microsoft.com/office/drawing/2014/main" id="{F1A87D20-0B41-4C30-846B-68CB03EC5662}"/>
              </a:ext>
            </a:extLst>
          </p:cNvPr>
          <p:cNvSpPr/>
          <p:nvPr/>
        </p:nvSpPr>
        <p:spPr bwMode="auto">
          <a:xfrm>
            <a:off x="0" y="683726"/>
            <a:ext cx="7438353" cy="1728366"/>
          </a:xfrm>
          <a:prstGeom prst="rect">
            <a:avLst/>
          </a:prstGeom>
          <a:solidFill>
            <a:schemeClr val="bg1">
              <a:alpha val="70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
        <p:nvSpPr>
          <p:cNvPr id="7" name="Rectangle 6">
            <a:extLst>
              <a:ext uri="{FF2B5EF4-FFF2-40B4-BE49-F238E27FC236}">
                <a16:creationId xmlns:a16="http://schemas.microsoft.com/office/drawing/2014/main" id="{0AB4D409-E61B-42F3-B223-F560332FFA6D}"/>
              </a:ext>
            </a:extLst>
          </p:cNvPr>
          <p:cNvSpPr/>
          <p:nvPr/>
        </p:nvSpPr>
        <p:spPr bwMode="auto">
          <a:xfrm>
            <a:off x="317676" y="864678"/>
            <a:ext cx="7120677" cy="1547414"/>
          </a:xfrm>
          <a:prstGeom prst="rect">
            <a:avLst/>
          </a:prstGeom>
        </p:spPr>
        <p:txBody>
          <a:bodyPr vert="horz" lIns="72009" tIns="72009" rIns="72009" bIns="72009" rtlCol="0">
            <a:noAutofit/>
          </a:bodyPr>
          <a:lstStyle/>
          <a:p>
            <a:pPr>
              <a:spcBef>
                <a:spcPts val="0"/>
              </a:spcBef>
              <a:spcAft>
                <a:spcPts val="1200"/>
              </a:spcAft>
              <a:buClr>
                <a:schemeClr val="accent1"/>
              </a:buClr>
              <a:buSzPct val="100000"/>
            </a:pPr>
            <a:r>
              <a:rPr lang="en-US" sz="2000" dirty="0">
                <a:latin typeface="+mn-lt"/>
                <a:cs typeface="Arial" panose="020B0604020202020204" pitchFamily="34" charset="0"/>
              </a:rPr>
              <a:t>MA5332MS delivers 100 W x 2 with </a:t>
            </a:r>
            <a:r>
              <a:rPr lang="en-US" sz="2000" b="1" dirty="0">
                <a:latin typeface="+mn-lt"/>
                <a:cs typeface="Arial" panose="020B0604020202020204" pitchFamily="34" charset="0"/>
              </a:rPr>
              <a:t>absolutely</a:t>
            </a:r>
            <a:r>
              <a:rPr lang="en-US" sz="2000" dirty="0">
                <a:latin typeface="+mn-lt"/>
                <a:cs typeface="Arial" panose="020B0604020202020204" pitchFamily="34" charset="0"/>
              </a:rPr>
              <a:t> </a:t>
            </a:r>
            <a:r>
              <a:rPr lang="en-US" sz="2000" b="1" dirty="0">
                <a:latin typeface="+mn-lt"/>
                <a:cs typeface="Arial" panose="020B0604020202020204" pitchFamily="34" charset="0"/>
              </a:rPr>
              <a:t>no heatsink </a:t>
            </a:r>
            <a:r>
              <a:rPr lang="en-US" sz="2000" dirty="0">
                <a:latin typeface="+mn-lt"/>
                <a:cs typeface="Arial" panose="020B0604020202020204" pitchFamily="34" charset="0"/>
              </a:rPr>
              <a:t>thanks to its low </a:t>
            </a:r>
            <a:r>
              <a:rPr lang="en-US" sz="2000" kern="0" dirty="0">
                <a:latin typeface="Source Sans Pro" panose="020B0503030403020204" pitchFamily="34" charset="0"/>
                <a:ea typeface="Source Sans Pro" panose="020B0503030403020204" pitchFamily="34" charset="0"/>
                <a:cs typeface="Arial" panose="020B0604020202020204" pitchFamily="34" charset="0"/>
              </a:rPr>
              <a:t>R</a:t>
            </a:r>
            <a:r>
              <a:rPr lang="de-DE" sz="2000" baseline="-25000" dirty="0">
                <a:latin typeface="Source Sans Pro" panose="020B0503030403020204" pitchFamily="34" charset="0"/>
                <a:ea typeface="Source Sans Pro" panose="020B0503030403020204" pitchFamily="34" charset="0"/>
                <a:cs typeface="Arial" panose="020B0604020202020204" pitchFamily="34" charset="0"/>
              </a:rPr>
              <a:t>DS(on)</a:t>
            </a:r>
            <a:r>
              <a:rPr lang="en-US" sz="2000" dirty="0">
                <a:latin typeface="Source Sans Pro" panose="020B0503030403020204" pitchFamily="34" charset="0"/>
                <a:ea typeface="Source Sans Pro" panose="020B0503030403020204" pitchFamily="34" charset="0"/>
              </a:rPr>
              <a:t> </a:t>
            </a:r>
            <a:r>
              <a:rPr lang="en-US" sz="2000" dirty="0">
                <a:latin typeface="+mn-lt"/>
                <a:cs typeface="Arial" panose="020B0604020202020204" pitchFamily="34" charset="0"/>
              </a:rPr>
              <a:t>Class D output stage.</a:t>
            </a:r>
            <a:br>
              <a:rPr lang="en-US" sz="2000" dirty="0">
                <a:solidFill>
                  <a:srgbClr val="FF00FF"/>
                </a:solidFill>
                <a:latin typeface="+mn-lt"/>
                <a:cs typeface="Arial" panose="020B0604020202020204" pitchFamily="34" charset="0"/>
              </a:rPr>
            </a:br>
            <a:r>
              <a:rPr lang="en-US" sz="2000" dirty="0">
                <a:latin typeface="+mn-lt"/>
                <a:cs typeface="Arial" panose="020B0604020202020204" pitchFamily="34" charset="0"/>
              </a:rPr>
              <a:t>Not only does it reduce cost and thermal management concerns, </a:t>
            </a:r>
            <a:br>
              <a:rPr lang="en-US" sz="2000" dirty="0">
                <a:solidFill>
                  <a:srgbClr val="FF00FF"/>
                </a:solidFill>
                <a:latin typeface="+mn-lt"/>
                <a:cs typeface="Arial" panose="020B0604020202020204" pitchFamily="34" charset="0"/>
              </a:rPr>
            </a:br>
            <a:r>
              <a:rPr lang="en-US" sz="2000" dirty="0">
                <a:latin typeface="+mn-lt"/>
                <a:cs typeface="Arial" panose="020B0604020202020204" pitchFamily="34" charset="0"/>
              </a:rPr>
              <a:t>it also provides more space for the system industrial design.</a:t>
            </a:r>
          </a:p>
          <a:p>
            <a:pPr marL="176213" indent="-176213">
              <a:spcBef>
                <a:spcPts val="0"/>
              </a:spcBef>
              <a:spcAft>
                <a:spcPts val="1200"/>
              </a:spcAft>
              <a:buClr>
                <a:schemeClr val="accent1"/>
              </a:buClr>
              <a:buSzPct val="100000"/>
              <a:buFont typeface="Arial" panose="020B0604020202020204" pitchFamily="34" charset="0"/>
              <a:buChar char="›"/>
            </a:pPr>
            <a:endParaRPr lang="de-DE" sz="2000" dirty="0">
              <a:latin typeface="+mn-lt"/>
              <a:cs typeface="Arial" panose="020B0604020202020204" pitchFamily="34" charset="0"/>
            </a:endParaRPr>
          </a:p>
        </p:txBody>
      </p:sp>
      <p:graphicFrame>
        <p:nvGraphicFramePr>
          <p:cNvPr id="8" name="Table 7">
            <a:extLst>
              <a:ext uri="{FF2B5EF4-FFF2-40B4-BE49-F238E27FC236}">
                <a16:creationId xmlns:a16="http://schemas.microsoft.com/office/drawing/2014/main" id="{7197A5A2-0681-451F-9DE0-067FF099BB1C}"/>
              </a:ext>
            </a:extLst>
          </p:cNvPr>
          <p:cNvGraphicFramePr>
            <a:graphicFrameLocks noGrp="1"/>
          </p:cNvGraphicFramePr>
          <p:nvPr>
            <p:extLst>
              <p:ext uri="{D42A27DB-BD31-4B8C-83A1-F6EECF244321}">
                <p14:modId xmlns:p14="http://schemas.microsoft.com/office/powerpoint/2010/main" val="2228666897"/>
              </p:ext>
            </p:extLst>
          </p:nvPr>
        </p:nvGraphicFramePr>
        <p:xfrm>
          <a:off x="317676" y="3269236"/>
          <a:ext cx="5205669" cy="2482876"/>
        </p:xfrm>
        <a:graphic>
          <a:graphicData uri="http://schemas.openxmlformats.org/drawingml/2006/table">
            <a:tbl>
              <a:tblPr firstRow="1" bandRow="1">
                <a:tableStyleId>{00A15C55-8517-42AA-B614-E9B94910E393}</a:tableStyleId>
              </a:tblPr>
              <a:tblGrid>
                <a:gridCol w="1735223">
                  <a:extLst>
                    <a:ext uri="{9D8B030D-6E8A-4147-A177-3AD203B41FA5}">
                      <a16:colId xmlns:a16="http://schemas.microsoft.com/office/drawing/2014/main" val="1805442047"/>
                    </a:ext>
                  </a:extLst>
                </a:gridCol>
                <a:gridCol w="1735223">
                  <a:extLst>
                    <a:ext uri="{9D8B030D-6E8A-4147-A177-3AD203B41FA5}">
                      <a16:colId xmlns:a16="http://schemas.microsoft.com/office/drawing/2014/main" val="3798980677"/>
                    </a:ext>
                  </a:extLst>
                </a:gridCol>
                <a:gridCol w="1735223">
                  <a:extLst>
                    <a:ext uri="{9D8B030D-6E8A-4147-A177-3AD203B41FA5}">
                      <a16:colId xmlns:a16="http://schemas.microsoft.com/office/drawing/2014/main" val="320975483"/>
                    </a:ext>
                  </a:extLst>
                </a:gridCol>
              </a:tblGrid>
              <a:tr h="540398">
                <a:tc>
                  <a:txBody>
                    <a:bodyPr/>
                    <a:lstStyle/>
                    <a:p>
                      <a:pPr algn="ctr"/>
                      <a:r>
                        <a:rPr lang="en-US" sz="2000" dirty="0"/>
                        <a:t>MA5332MS</a:t>
                      </a:r>
                      <a:endParaRPr lang="en-US" sz="2000" dirty="0">
                        <a:latin typeface="+mn-lt"/>
                      </a:endParaRPr>
                    </a:p>
                  </a:txBody>
                  <a:tcPr anchor="ctr"/>
                </a:tc>
                <a:tc gridSpan="2">
                  <a:txBody>
                    <a:bodyPr/>
                    <a:lstStyle/>
                    <a:p>
                      <a:pPr algn="ctr"/>
                      <a:r>
                        <a:rPr lang="en-US" sz="2000" dirty="0"/>
                        <a:t>Output power </a:t>
                      </a:r>
                      <a:br>
                        <a:rPr lang="en-US" sz="2000" dirty="0">
                          <a:solidFill>
                            <a:srgbClr val="FF00FF"/>
                          </a:solidFill>
                        </a:rPr>
                      </a:br>
                      <a:r>
                        <a:rPr lang="en-US" sz="2000" dirty="0"/>
                        <a:t>(W) [RMS]</a:t>
                      </a:r>
                      <a:endParaRPr lang="en-US" sz="2000" dirty="0">
                        <a:latin typeface="+mn-lt"/>
                      </a:endParaRPr>
                    </a:p>
                  </a:txBody>
                  <a:tcPr anchor="ctr"/>
                </a:tc>
                <a:tc hMerge="1">
                  <a:txBody>
                    <a:bodyPr/>
                    <a:lstStyle/>
                    <a:p>
                      <a:endParaRPr lang="en-US" dirty="0"/>
                    </a:p>
                  </a:txBody>
                  <a:tcPr/>
                </a:tc>
                <a:extLst>
                  <a:ext uri="{0D108BD9-81ED-4DB2-BD59-A6C34878D82A}">
                    <a16:rowId xmlns:a16="http://schemas.microsoft.com/office/drawing/2014/main" val="4098904112"/>
                  </a:ext>
                </a:extLst>
              </a:tr>
              <a:tr h="540398">
                <a:tc>
                  <a:txBody>
                    <a:bodyPr/>
                    <a:lstStyle/>
                    <a:p>
                      <a:pPr algn="l"/>
                      <a:endParaRPr lang="en-US" sz="2000" dirty="0">
                        <a:latin typeface="+mn-lt"/>
                      </a:endParaRPr>
                    </a:p>
                  </a:txBody>
                  <a:tcPr anchor="ctr"/>
                </a:tc>
                <a:tc>
                  <a:txBody>
                    <a:bodyPr/>
                    <a:lstStyle/>
                    <a:p>
                      <a:pPr algn="l"/>
                      <a:r>
                        <a:rPr lang="en-US" sz="2000" dirty="0"/>
                        <a:t>No heatsink</a:t>
                      </a:r>
                      <a:endParaRPr lang="en-US" sz="2000" dirty="0">
                        <a:latin typeface="+mn-lt"/>
                      </a:endParaRPr>
                    </a:p>
                  </a:txBody>
                  <a:tcPr anchor="ctr"/>
                </a:tc>
                <a:tc>
                  <a:txBody>
                    <a:bodyPr/>
                    <a:lstStyle/>
                    <a:p>
                      <a:pPr algn="l"/>
                      <a:r>
                        <a:rPr lang="en-US" sz="2000" dirty="0"/>
                        <a:t>8 C/W heatsink</a:t>
                      </a:r>
                      <a:endParaRPr lang="en-US" sz="2000" dirty="0">
                        <a:latin typeface="+mn-lt"/>
                      </a:endParaRPr>
                    </a:p>
                  </a:txBody>
                  <a:tcPr anchor="ctr"/>
                </a:tc>
                <a:extLst>
                  <a:ext uri="{0D108BD9-81ED-4DB2-BD59-A6C34878D82A}">
                    <a16:rowId xmlns:a16="http://schemas.microsoft.com/office/drawing/2014/main" val="3744739698"/>
                  </a:ext>
                </a:extLst>
              </a:tr>
              <a:tr h="540398">
                <a:tc>
                  <a:txBody>
                    <a:bodyPr/>
                    <a:lstStyle/>
                    <a:p>
                      <a:pPr algn="l"/>
                      <a:r>
                        <a:rPr lang="en-US" sz="2000" dirty="0"/>
                        <a:t>4 </a:t>
                      </a:r>
                      <a:r>
                        <a:rPr lang="el-GR" sz="2000" dirty="0"/>
                        <a:t>Ω</a:t>
                      </a:r>
                      <a:endParaRPr lang="en-US" sz="2000" dirty="0">
                        <a:latin typeface="+mn-lt"/>
                      </a:endParaRPr>
                    </a:p>
                  </a:txBody>
                  <a:tcPr anchor="ctr"/>
                </a:tc>
                <a:tc>
                  <a:txBody>
                    <a:bodyPr/>
                    <a:lstStyle/>
                    <a:p>
                      <a:pPr algn="l"/>
                      <a:r>
                        <a:rPr lang="en-US" sz="2000" dirty="0"/>
                        <a:t>100+100</a:t>
                      </a:r>
                      <a:endParaRPr lang="en-US" sz="2000" dirty="0">
                        <a:latin typeface="+mn-lt"/>
                      </a:endParaRPr>
                    </a:p>
                  </a:txBody>
                  <a:tcPr anchor="ctr"/>
                </a:tc>
                <a:tc>
                  <a:txBody>
                    <a:bodyPr/>
                    <a:lstStyle/>
                    <a:p>
                      <a:pPr algn="l"/>
                      <a:r>
                        <a:rPr lang="en-US" sz="2000" dirty="0"/>
                        <a:t>200+200</a:t>
                      </a:r>
                      <a:endParaRPr lang="en-US" sz="2000" dirty="0">
                        <a:latin typeface="+mn-lt"/>
                      </a:endParaRPr>
                    </a:p>
                  </a:txBody>
                  <a:tcPr anchor="ctr"/>
                </a:tc>
                <a:extLst>
                  <a:ext uri="{0D108BD9-81ED-4DB2-BD59-A6C34878D82A}">
                    <a16:rowId xmlns:a16="http://schemas.microsoft.com/office/drawing/2014/main" val="2236804684"/>
                  </a:ext>
                </a:extLst>
              </a:tr>
              <a:tr h="540398">
                <a:tc>
                  <a:txBody>
                    <a:bodyPr/>
                    <a:lstStyle/>
                    <a:p>
                      <a:pPr algn="l"/>
                      <a:r>
                        <a:rPr lang="en-US" sz="2000" dirty="0"/>
                        <a:t>2 </a:t>
                      </a:r>
                      <a:r>
                        <a:rPr lang="el-GR" sz="2000" dirty="0"/>
                        <a:t>Ω</a:t>
                      </a:r>
                      <a:endParaRPr lang="en-US" sz="2000" dirty="0">
                        <a:latin typeface="+mn-lt"/>
                      </a:endParaRPr>
                    </a:p>
                  </a:txBody>
                  <a:tcPr anchor="ctr"/>
                </a:tc>
                <a:tc>
                  <a:txBody>
                    <a:bodyPr/>
                    <a:lstStyle/>
                    <a:p>
                      <a:pPr algn="l"/>
                      <a:r>
                        <a:rPr lang="en-US" sz="2000" dirty="0"/>
                        <a:t>50+50</a:t>
                      </a:r>
                      <a:endParaRPr lang="en-US" sz="2000" dirty="0">
                        <a:latin typeface="+mn-lt"/>
                      </a:endParaRPr>
                    </a:p>
                  </a:txBody>
                  <a:tcPr anchor="ctr"/>
                </a:tc>
                <a:tc>
                  <a:txBody>
                    <a:bodyPr/>
                    <a:lstStyle/>
                    <a:p>
                      <a:pPr algn="l"/>
                      <a:r>
                        <a:rPr lang="en-US" sz="2000" dirty="0"/>
                        <a:t>150+150</a:t>
                      </a:r>
                      <a:endParaRPr lang="en-US" sz="2000" dirty="0">
                        <a:latin typeface="+mn-lt"/>
                      </a:endParaRPr>
                    </a:p>
                  </a:txBody>
                  <a:tcPr anchor="ctr"/>
                </a:tc>
                <a:extLst>
                  <a:ext uri="{0D108BD9-81ED-4DB2-BD59-A6C34878D82A}">
                    <a16:rowId xmlns:a16="http://schemas.microsoft.com/office/drawing/2014/main" val="844907790"/>
                  </a:ext>
                </a:extLst>
              </a:tr>
            </a:tbl>
          </a:graphicData>
        </a:graphic>
      </p:graphicFrame>
      <p:sp>
        <p:nvSpPr>
          <p:cNvPr id="11" name="Textfeld 1">
            <a:extLst>
              <a:ext uri="{FF2B5EF4-FFF2-40B4-BE49-F238E27FC236}">
                <a16:creationId xmlns:a16="http://schemas.microsoft.com/office/drawing/2014/main" id="{4A84C2A5-BEC0-42B2-A4A3-E25EF00801B2}"/>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Tree>
    <p:custDataLst>
      <p:tags r:id="rId1"/>
    </p:custDataLst>
    <p:extLst>
      <p:ext uri="{BB962C8B-B14F-4D97-AF65-F5344CB8AC3E}">
        <p14:creationId xmlns:p14="http://schemas.microsoft.com/office/powerpoint/2010/main" val="364686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ihandform 17">
            <a:extLst>
              <a:ext uri="{FF2B5EF4-FFF2-40B4-BE49-F238E27FC236}">
                <a16:creationId xmlns:a16="http://schemas.microsoft.com/office/drawing/2014/main" id="{8E02A32D-9680-458E-AEF0-4FB63B37EA3C}"/>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51000"/>
              <a:extLst>
                <a:ext uri="{28A0092B-C50C-407E-A947-70E740481C1C}">
                  <a14:useLocalDpi xmlns:a14="http://schemas.microsoft.com/office/drawing/2010/main" val="0"/>
                </a:ext>
              </a:extLst>
            </a:blip>
            <a:srcRect/>
            <a:stretch>
              <a:fillRect t="-8710" b="-8710"/>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650305"/>
            <a:ext cx="6442570" cy="553998"/>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3000" kern="0" dirty="0">
                <a:latin typeface="+mj-lt"/>
                <a:ea typeface="Source Sans Pro" panose="020B0503030403020204" pitchFamily="34" charset="0"/>
                <a:cs typeface="Open Sans" panose="020B0606030504020204" pitchFamily="34" charset="0"/>
              </a:rPr>
              <a:t>Powerful upgrade to existing IR43x2M</a:t>
            </a:r>
            <a:endParaRPr lang="it-IT" sz="3000" kern="0" dirty="0">
              <a:latin typeface="+mj-lt"/>
              <a:ea typeface="Source Sans Pro" panose="020B0503030403020204" pitchFamily="34" charset="0"/>
              <a:cs typeface="Open Sans" panose="020B0606030504020204" pitchFamily="34" charset="0"/>
            </a:endParaRPr>
          </a:p>
        </p:txBody>
      </p:sp>
      <p:sp>
        <p:nvSpPr>
          <p:cNvPr id="4" name="Rectangle 3">
            <a:extLst>
              <a:ext uri="{FF2B5EF4-FFF2-40B4-BE49-F238E27FC236}">
                <a16:creationId xmlns:a16="http://schemas.microsoft.com/office/drawing/2014/main" id="{F1A87D20-0B41-4C30-846B-68CB03EC5662}"/>
              </a:ext>
            </a:extLst>
          </p:cNvPr>
          <p:cNvSpPr/>
          <p:nvPr/>
        </p:nvSpPr>
        <p:spPr bwMode="auto">
          <a:xfrm>
            <a:off x="0" y="1556792"/>
            <a:ext cx="10344472" cy="4804791"/>
          </a:xfrm>
          <a:prstGeom prst="rect">
            <a:avLst/>
          </a:prstGeom>
          <a:solidFill>
            <a:schemeClr val="bg1">
              <a:alpha val="70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pic>
        <p:nvPicPr>
          <p:cNvPr id="11" name="Picture 2">
            <a:extLst>
              <a:ext uri="{FF2B5EF4-FFF2-40B4-BE49-F238E27FC236}">
                <a16:creationId xmlns:a16="http://schemas.microsoft.com/office/drawing/2014/main" id="{5AA2B823-FED4-4F6D-8B2F-A224885AF939}"/>
              </a:ext>
            </a:extLst>
          </p:cNvPr>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rot="16200000">
            <a:off x="6862165" y="2844250"/>
            <a:ext cx="2471877" cy="247187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2" name="Picture 3">
            <a:extLst>
              <a:ext uri="{FF2B5EF4-FFF2-40B4-BE49-F238E27FC236}">
                <a16:creationId xmlns:a16="http://schemas.microsoft.com/office/drawing/2014/main" id="{89D21EA4-8BD0-45CD-9A80-4BAF4C56F6B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43213" y="2857261"/>
            <a:ext cx="2354312" cy="236761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4" name="TextBox 13">
            <a:extLst>
              <a:ext uri="{FF2B5EF4-FFF2-40B4-BE49-F238E27FC236}">
                <a16:creationId xmlns:a16="http://schemas.microsoft.com/office/drawing/2014/main" id="{F4ED69B9-E1B2-4C50-A565-403F9832436D}"/>
              </a:ext>
            </a:extLst>
          </p:cNvPr>
          <p:cNvSpPr txBox="1"/>
          <p:nvPr/>
        </p:nvSpPr>
        <p:spPr bwMode="auto">
          <a:xfrm>
            <a:off x="402395" y="2037539"/>
            <a:ext cx="3435949" cy="641201"/>
          </a:xfrm>
          <a:prstGeom prst="rect">
            <a:avLst/>
          </a:prstGeom>
          <a:noFill/>
          <a:ln w="9525">
            <a:noFill/>
            <a:miter lim="800000"/>
            <a:headEnd/>
            <a:tailEnd/>
          </a:ln>
          <a:effectLst/>
        </p:spPr>
        <p:txBody>
          <a:bodyPr wrap="square" lIns="0" tIns="0" rIns="0" bIns="0" rtlCol="0" anchor="ctr" anchorCtr="0">
            <a:spAutoFit/>
          </a:bodyPr>
          <a:lstStyle/>
          <a:p>
            <a:pPr algn="ctr" defTabSz="685800" eaLnBrk="0" fontAlgn="auto" hangingPunct="0">
              <a:spcBef>
                <a:spcPts val="0"/>
              </a:spcBef>
              <a:spcAft>
                <a:spcPts val="225"/>
              </a:spcAft>
              <a:buClr>
                <a:srgbClr val="E30034"/>
              </a:buClr>
            </a:pPr>
            <a:r>
              <a:rPr lang="en-US" sz="2000" b="1" kern="0" dirty="0">
                <a:solidFill>
                  <a:srgbClr val="000000"/>
                </a:solidFill>
                <a:latin typeface="+mj-lt"/>
                <a:ea typeface="Verdana" pitchFamily="34" charset="0"/>
              </a:rPr>
              <a:t>IR43x2</a:t>
            </a:r>
            <a:r>
              <a:rPr lang="en-US" sz="2000" kern="0" dirty="0">
                <a:solidFill>
                  <a:srgbClr val="000000"/>
                </a:solidFill>
                <a:latin typeface="+mn-lt"/>
                <a:ea typeface="Verdana" pitchFamily="34" charset="0"/>
              </a:rPr>
              <a:t> </a:t>
            </a:r>
          </a:p>
          <a:p>
            <a:pPr algn="ctr" defTabSz="685800" eaLnBrk="0" fontAlgn="auto" hangingPunct="0">
              <a:spcBef>
                <a:spcPts val="0"/>
              </a:spcBef>
              <a:spcAft>
                <a:spcPts val="225"/>
              </a:spcAft>
              <a:buClr>
                <a:srgbClr val="E30034"/>
              </a:buClr>
            </a:pPr>
            <a:r>
              <a:rPr lang="en-US" sz="2000" kern="0" dirty="0">
                <a:solidFill>
                  <a:srgbClr val="000000"/>
                </a:solidFill>
                <a:latin typeface="+mn-lt"/>
                <a:ea typeface="Verdana" pitchFamily="34" charset="0"/>
              </a:rPr>
              <a:t>Analog in</a:t>
            </a:r>
          </a:p>
        </p:txBody>
      </p:sp>
      <p:sp>
        <p:nvSpPr>
          <p:cNvPr id="15" name="TextBox 14">
            <a:extLst>
              <a:ext uri="{FF2B5EF4-FFF2-40B4-BE49-F238E27FC236}">
                <a16:creationId xmlns:a16="http://schemas.microsoft.com/office/drawing/2014/main" id="{6DF9DC4D-8B7E-49D7-9AC6-2C905E72CA8D}"/>
              </a:ext>
            </a:extLst>
          </p:cNvPr>
          <p:cNvSpPr txBox="1"/>
          <p:nvPr/>
        </p:nvSpPr>
        <p:spPr bwMode="auto">
          <a:xfrm>
            <a:off x="6427798" y="1988097"/>
            <a:ext cx="3340610" cy="641201"/>
          </a:xfrm>
          <a:prstGeom prst="rect">
            <a:avLst/>
          </a:prstGeom>
          <a:noFill/>
          <a:ln w="9525">
            <a:noFill/>
            <a:miter lim="800000"/>
            <a:headEnd/>
            <a:tailEnd/>
          </a:ln>
          <a:effectLst/>
        </p:spPr>
        <p:txBody>
          <a:bodyPr wrap="square" lIns="0" tIns="0" rIns="0" bIns="0" rtlCol="0" anchor="ctr" anchorCtr="0">
            <a:spAutoFit/>
          </a:bodyPr>
          <a:lstStyle/>
          <a:p>
            <a:pPr algn="ctr" defTabSz="685800" eaLnBrk="0" fontAlgn="auto" hangingPunct="0">
              <a:spcBef>
                <a:spcPts val="0"/>
              </a:spcBef>
              <a:spcAft>
                <a:spcPts val="225"/>
              </a:spcAft>
              <a:buClr>
                <a:srgbClr val="E30034"/>
              </a:buClr>
            </a:pPr>
            <a:r>
              <a:rPr lang="en-US" sz="2000" b="1" kern="0" dirty="0">
                <a:solidFill>
                  <a:srgbClr val="000000"/>
                </a:solidFill>
                <a:latin typeface="+mj-lt"/>
                <a:ea typeface="Verdana" pitchFamily="34" charset="0"/>
              </a:rPr>
              <a:t>MA53x2</a:t>
            </a:r>
            <a:r>
              <a:rPr lang="en-US" sz="2000" kern="0" dirty="0">
                <a:solidFill>
                  <a:srgbClr val="000000"/>
                </a:solidFill>
                <a:latin typeface="+mn-lt"/>
                <a:ea typeface="Verdana" pitchFamily="34" charset="0"/>
              </a:rPr>
              <a:t> </a:t>
            </a:r>
          </a:p>
          <a:p>
            <a:pPr algn="ctr" defTabSz="685800" eaLnBrk="0" fontAlgn="auto" hangingPunct="0">
              <a:spcBef>
                <a:spcPts val="0"/>
              </a:spcBef>
              <a:spcAft>
                <a:spcPts val="225"/>
              </a:spcAft>
              <a:buClr>
                <a:srgbClr val="E30034"/>
              </a:buClr>
            </a:pPr>
            <a:r>
              <a:rPr lang="en-US" sz="2000" kern="0" dirty="0">
                <a:solidFill>
                  <a:srgbClr val="000000"/>
                </a:solidFill>
                <a:latin typeface="+mn-lt"/>
                <a:ea typeface="Verdana" pitchFamily="34" charset="0"/>
              </a:rPr>
              <a:t>Analog in</a:t>
            </a:r>
          </a:p>
        </p:txBody>
      </p:sp>
      <p:sp>
        <p:nvSpPr>
          <p:cNvPr id="16" name="TextBox 15">
            <a:extLst>
              <a:ext uri="{FF2B5EF4-FFF2-40B4-BE49-F238E27FC236}">
                <a16:creationId xmlns:a16="http://schemas.microsoft.com/office/drawing/2014/main" id="{6AEA1E65-6F92-4455-BC21-A7FAE79C8CB1}"/>
              </a:ext>
            </a:extLst>
          </p:cNvPr>
          <p:cNvSpPr txBox="1"/>
          <p:nvPr/>
        </p:nvSpPr>
        <p:spPr bwMode="auto">
          <a:xfrm>
            <a:off x="769974" y="5531076"/>
            <a:ext cx="2700791" cy="307777"/>
          </a:xfrm>
          <a:prstGeom prst="rect">
            <a:avLst/>
          </a:prstGeom>
          <a:noFill/>
          <a:ln w="9525">
            <a:noFill/>
            <a:miter lim="800000"/>
            <a:headEnd/>
            <a:tailEnd/>
          </a:ln>
          <a:effectLst/>
        </p:spPr>
        <p:txBody>
          <a:bodyPr wrap="square" lIns="0" tIns="0" rIns="0" bIns="0" rtlCol="0" anchor="ctr" anchorCtr="0">
            <a:spAutoFit/>
          </a:bodyPr>
          <a:lstStyle/>
          <a:p>
            <a:pPr algn="ctr" defTabSz="685800" eaLnBrk="0" fontAlgn="auto" hangingPunct="0">
              <a:spcBef>
                <a:spcPts val="0"/>
              </a:spcBef>
              <a:spcAft>
                <a:spcPts val="225"/>
              </a:spcAft>
              <a:buClr>
                <a:srgbClr val="E30034"/>
              </a:buClr>
            </a:pPr>
            <a:r>
              <a:rPr lang="en-US" sz="2000" kern="0" dirty="0">
                <a:solidFill>
                  <a:srgbClr val="000000"/>
                </a:solidFill>
                <a:latin typeface="+mn-lt"/>
                <a:ea typeface="Verdana" pitchFamily="34" charset="0"/>
              </a:rPr>
              <a:t>40 V, 60 V, 80 V</a:t>
            </a:r>
          </a:p>
        </p:txBody>
      </p:sp>
      <p:sp>
        <p:nvSpPr>
          <p:cNvPr id="17" name="TextBox 16">
            <a:extLst>
              <a:ext uri="{FF2B5EF4-FFF2-40B4-BE49-F238E27FC236}">
                <a16:creationId xmlns:a16="http://schemas.microsoft.com/office/drawing/2014/main" id="{ECC92DD6-652D-49F6-B5F8-3DD0BE429F7F}"/>
              </a:ext>
            </a:extLst>
          </p:cNvPr>
          <p:cNvSpPr txBox="1"/>
          <p:nvPr/>
        </p:nvSpPr>
        <p:spPr bwMode="auto">
          <a:xfrm>
            <a:off x="6747708" y="5531077"/>
            <a:ext cx="2700791" cy="307777"/>
          </a:xfrm>
          <a:prstGeom prst="rect">
            <a:avLst/>
          </a:prstGeom>
          <a:noFill/>
          <a:ln w="9525">
            <a:noFill/>
            <a:miter lim="800000"/>
            <a:headEnd/>
            <a:tailEnd/>
          </a:ln>
          <a:effectLst/>
        </p:spPr>
        <p:txBody>
          <a:bodyPr wrap="square" lIns="0" tIns="0" rIns="0" bIns="0" rtlCol="0" anchor="ctr" anchorCtr="0">
            <a:spAutoFit/>
          </a:bodyPr>
          <a:lstStyle/>
          <a:p>
            <a:pPr algn="ctr" defTabSz="685800" eaLnBrk="0" fontAlgn="auto" hangingPunct="0">
              <a:spcBef>
                <a:spcPts val="0"/>
              </a:spcBef>
              <a:spcAft>
                <a:spcPts val="225"/>
              </a:spcAft>
              <a:buClr>
                <a:srgbClr val="E30034"/>
              </a:buClr>
            </a:pPr>
            <a:r>
              <a:rPr lang="en-US" sz="2000" kern="0" dirty="0">
                <a:solidFill>
                  <a:srgbClr val="000000"/>
                </a:solidFill>
                <a:latin typeface="+mn-lt"/>
                <a:ea typeface="Verdana" pitchFamily="34" charset="0"/>
              </a:rPr>
              <a:t>100 V, 150 V</a:t>
            </a:r>
          </a:p>
        </p:txBody>
      </p:sp>
      <p:sp>
        <p:nvSpPr>
          <p:cNvPr id="18" name="TextBox 17">
            <a:extLst>
              <a:ext uri="{FF2B5EF4-FFF2-40B4-BE49-F238E27FC236}">
                <a16:creationId xmlns:a16="http://schemas.microsoft.com/office/drawing/2014/main" id="{8F0E06E9-C66B-4D08-AF65-292197FBF7BC}"/>
              </a:ext>
            </a:extLst>
          </p:cNvPr>
          <p:cNvSpPr txBox="1"/>
          <p:nvPr/>
        </p:nvSpPr>
        <p:spPr bwMode="auto">
          <a:xfrm>
            <a:off x="6664217" y="5919665"/>
            <a:ext cx="2867773" cy="307777"/>
          </a:xfrm>
          <a:prstGeom prst="rect">
            <a:avLst/>
          </a:prstGeom>
          <a:noFill/>
          <a:ln w="9525">
            <a:noFill/>
            <a:miter lim="800000"/>
            <a:headEnd/>
            <a:tailEnd/>
          </a:ln>
          <a:effectLst/>
        </p:spPr>
        <p:txBody>
          <a:bodyPr wrap="none" lIns="0" tIns="0" rIns="0" bIns="0" rtlCol="0" anchor="ctr" anchorCtr="0">
            <a:spAutoFit/>
          </a:bodyPr>
          <a:lstStyle/>
          <a:p>
            <a:pPr marR="0" defTabSz="914400" eaLnBrk="0" fontAlgn="auto" latinLnBrk="0" hangingPunct="0">
              <a:spcBef>
                <a:spcPts val="0"/>
              </a:spcBef>
              <a:spcAft>
                <a:spcPts val="300"/>
              </a:spcAft>
              <a:buClr>
                <a:schemeClr val="accent1"/>
              </a:buClr>
              <a:buSzTx/>
              <a:tabLst/>
            </a:pPr>
            <a:r>
              <a:rPr lang="en-US" sz="2000" kern="0" dirty="0">
                <a:latin typeface="+mn-lt"/>
                <a:ea typeface="Verdana" pitchFamily="34" charset="0"/>
                <a:cs typeface="Verdana" pitchFamily="34" charset="0"/>
              </a:rPr>
              <a:t>Minimum footprint change</a:t>
            </a:r>
          </a:p>
        </p:txBody>
      </p:sp>
      <p:grpSp>
        <p:nvGrpSpPr>
          <p:cNvPr id="6" name="Group 5">
            <a:extLst>
              <a:ext uri="{FF2B5EF4-FFF2-40B4-BE49-F238E27FC236}">
                <a16:creationId xmlns:a16="http://schemas.microsoft.com/office/drawing/2014/main" id="{74EE539B-8EDE-4697-9E75-8472CA13FAB3}"/>
              </a:ext>
            </a:extLst>
          </p:cNvPr>
          <p:cNvGrpSpPr/>
          <p:nvPr/>
        </p:nvGrpSpPr>
        <p:grpSpPr>
          <a:xfrm>
            <a:off x="3775125" y="3007942"/>
            <a:ext cx="2680915" cy="1998457"/>
            <a:chOff x="3938649" y="3007942"/>
            <a:chExt cx="2680915" cy="1998457"/>
          </a:xfrm>
        </p:grpSpPr>
        <p:sp>
          <p:nvSpPr>
            <p:cNvPr id="13" name="Right Arrow 21">
              <a:extLst>
                <a:ext uri="{FF2B5EF4-FFF2-40B4-BE49-F238E27FC236}">
                  <a16:creationId xmlns:a16="http://schemas.microsoft.com/office/drawing/2014/main" id="{A00BEFC1-3197-4ECD-AF49-6124D28F931B}"/>
                </a:ext>
              </a:extLst>
            </p:cNvPr>
            <p:cNvSpPr/>
            <p:nvPr/>
          </p:nvSpPr>
          <p:spPr bwMode="auto">
            <a:xfrm>
              <a:off x="4733261" y="3007942"/>
              <a:ext cx="1886303" cy="1998457"/>
            </a:xfrm>
            <a:prstGeom prst="rightArrow">
              <a:avLst/>
            </a:prstGeom>
            <a:solidFill>
              <a:schemeClr val="accent4"/>
            </a:solidFill>
            <a:ln w="9525">
              <a:noFill/>
              <a:miter lim="800000"/>
              <a:headEnd/>
              <a:tailEnd/>
            </a:ln>
          </p:spPr>
          <p:txBody>
            <a:bodyPr wrap="square" lIns="54000" tIns="54000" rIns="54000" bIns="54000" rtlCol="0" anchor="ctr"/>
            <a:lstStyle/>
            <a:p>
              <a:pPr algn="ctr" defTabSz="685800" eaLnBrk="0" hangingPunct="0"/>
              <a:r>
                <a:rPr lang="en-US" b="1" dirty="0">
                  <a:solidFill>
                    <a:schemeClr val="bg1"/>
                  </a:solidFill>
                  <a:latin typeface="+mn-lt"/>
                  <a:ea typeface="Verdana" pitchFamily="34" charset="0"/>
                  <a:cs typeface="Verdana" pitchFamily="34" charset="0"/>
                </a:rPr>
                <a:t>More </a:t>
              </a:r>
            </a:p>
            <a:p>
              <a:pPr algn="ctr" defTabSz="685800" eaLnBrk="0" hangingPunct="0"/>
              <a:r>
                <a:rPr lang="en-US" b="1" dirty="0">
                  <a:solidFill>
                    <a:schemeClr val="bg1"/>
                  </a:solidFill>
                  <a:latin typeface="+mn-lt"/>
                  <a:ea typeface="Verdana" pitchFamily="34" charset="0"/>
                  <a:cs typeface="Verdana" pitchFamily="34" charset="0"/>
                </a:rPr>
                <a:t>power</a:t>
              </a:r>
            </a:p>
          </p:txBody>
        </p:sp>
        <p:pic>
          <p:nvPicPr>
            <p:cNvPr id="20" name="IFX_Battery-Ocean.png">
              <a:extLst>
                <a:ext uri="{FF2B5EF4-FFF2-40B4-BE49-F238E27FC236}">
                  <a16:creationId xmlns:a16="http://schemas.microsoft.com/office/drawing/2014/main" id="{6FA4B4AC-BF97-464E-9663-81A109043BBA}"/>
                </a:ext>
              </a:extLst>
            </p:cNvPr>
            <p:cNvPicPr>
              <a:picLocks noChangeAspect="1"/>
            </p:cNvPicPr>
            <p:nvPr/>
          </p:nvPicPr>
          <p:blipFill>
            <a:blip r:embed="rId7" r:link="rId8" cstate="print">
              <a:extLst>
                <a:ext uri="{28A0092B-C50C-407E-A947-70E740481C1C}">
                  <a14:useLocalDpi xmlns:a14="http://schemas.microsoft.com/office/drawing/2010/main" val="0"/>
                </a:ext>
              </a:extLst>
            </a:blip>
            <a:stretch>
              <a:fillRect/>
            </a:stretch>
          </p:blipFill>
          <p:spPr>
            <a:xfrm>
              <a:off x="3938649" y="3506400"/>
              <a:ext cx="1004450" cy="1000800"/>
            </a:xfrm>
            <a:prstGeom prst="rect">
              <a:avLst/>
            </a:prstGeom>
          </p:spPr>
        </p:pic>
      </p:grpSp>
      <p:sp>
        <p:nvSpPr>
          <p:cNvPr id="21" name="Textfeld 1">
            <a:extLst>
              <a:ext uri="{FF2B5EF4-FFF2-40B4-BE49-F238E27FC236}">
                <a16:creationId xmlns:a16="http://schemas.microsoft.com/office/drawing/2014/main" id="{F3EEC374-6452-4E7A-B722-4A634072E068}"/>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Tree>
    <p:custDataLst>
      <p:tags r:id="rId1"/>
    </p:custDataLst>
    <p:extLst>
      <p:ext uri="{BB962C8B-B14F-4D97-AF65-F5344CB8AC3E}">
        <p14:creationId xmlns:p14="http://schemas.microsoft.com/office/powerpoint/2010/main" val="2258152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2ECB14C7-1CB4-4E18-84B6-ACE791575204}"/>
              </a:ext>
            </a:extLst>
          </p:cNvPr>
          <p:cNvSpPr>
            <a:spLocks noGrp="1"/>
          </p:cNvSpPr>
          <p:nvPr>
            <p:ph type="body" sz="quarter" idx="13"/>
          </p:nvPr>
        </p:nvSpPr>
        <p:spPr/>
        <p:txBody>
          <a:bodyPr/>
          <a:lstStyle/>
          <a:p>
            <a:r>
              <a:rPr lang="en-US" dirty="0"/>
              <a:t>MA5332MS positioning within Infineon MERUS</a:t>
            </a:r>
            <a:r>
              <a:rPr lang="de-DE" dirty="0"/>
              <a:t>™</a:t>
            </a:r>
            <a:r>
              <a:rPr lang="en-US" dirty="0"/>
              <a:t> audio</a:t>
            </a:r>
          </a:p>
        </p:txBody>
      </p:sp>
      <p:pic>
        <p:nvPicPr>
          <p:cNvPr id="17" name="Picture Placeholder 16">
            <a:extLst>
              <a:ext uri="{FF2B5EF4-FFF2-40B4-BE49-F238E27FC236}">
                <a16:creationId xmlns:a16="http://schemas.microsoft.com/office/drawing/2014/main" id="{B6BAA625-AE19-49E4-8D26-9ADF05A30C17}"/>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tretch>
            <a:fillRect/>
          </a:stretch>
        </p:blipFill>
        <p:spPr>
          <a:xfrm>
            <a:off x="29942" y="-1"/>
            <a:ext cx="8844403" cy="4426931"/>
          </a:xfrm>
          <a:noFill/>
        </p:spPr>
      </p:pic>
    </p:spTree>
    <p:custDataLst>
      <p:tags r:id="rId1"/>
    </p:custDataLst>
    <p:extLst>
      <p:ext uri="{BB962C8B-B14F-4D97-AF65-F5344CB8AC3E}">
        <p14:creationId xmlns:p14="http://schemas.microsoft.com/office/powerpoint/2010/main" val="4738023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E73AB3E3-4C7F-4B24-97F5-06CABC399CC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51000"/>
              <a:extLst>
                <a:ext uri="{28A0092B-C50C-407E-A947-70E740481C1C}">
                  <a14:useLocalDpi xmlns:a14="http://schemas.microsoft.com/office/drawing/2010/main" val="0"/>
                </a:ext>
              </a:extLst>
            </a:blip>
            <a:srcRect/>
            <a:stretch>
              <a:fillRect t="-8710" b="-8710"/>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619528"/>
            <a:ext cx="6442570" cy="584775"/>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3200" dirty="0">
                <a:latin typeface="Source Sans Pro" panose="020B0503030403020204" pitchFamily="34" charset="0"/>
                <a:ea typeface="Source Sans Pro" panose="020B0503030403020204" pitchFamily="34" charset="0"/>
              </a:rPr>
              <a:t>Positioning within Class D portfolio</a:t>
            </a:r>
            <a:endParaRPr lang="it-IT" sz="2800" kern="0" dirty="0">
              <a:latin typeface="Source Sans Pro" panose="020B0503030403020204" pitchFamily="34" charset="0"/>
              <a:ea typeface="Source Sans Pro" panose="020B0503030403020204" pitchFamily="34" charset="0"/>
              <a:cs typeface="Open Sans" panose="020B0606030504020204" pitchFamily="34" charset="0"/>
            </a:endParaRPr>
          </a:p>
        </p:txBody>
      </p:sp>
      <p:sp>
        <p:nvSpPr>
          <p:cNvPr id="4" name="Rectangle 3">
            <a:extLst>
              <a:ext uri="{FF2B5EF4-FFF2-40B4-BE49-F238E27FC236}">
                <a16:creationId xmlns:a16="http://schemas.microsoft.com/office/drawing/2014/main" id="{F1A87D20-0B41-4C30-846B-68CB03EC5662}"/>
              </a:ext>
            </a:extLst>
          </p:cNvPr>
          <p:cNvSpPr/>
          <p:nvPr/>
        </p:nvSpPr>
        <p:spPr bwMode="auto">
          <a:xfrm>
            <a:off x="0" y="1556792"/>
            <a:ext cx="10344472" cy="4824536"/>
          </a:xfrm>
          <a:prstGeom prst="rect">
            <a:avLst/>
          </a:prstGeom>
          <a:solidFill>
            <a:schemeClr val="bg1">
              <a:alpha val="70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pic>
        <p:nvPicPr>
          <p:cNvPr id="8" name="Picture 7">
            <a:extLst>
              <a:ext uri="{FF2B5EF4-FFF2-40B4-BE49-F238E27FC236}">
                <a16:creationId xmlns:a16="http://schemas.microsoft.com/office/drawing/2014/main" id="{9047540D-0EAD-4100-A5A7-53707D81EDD7}"/>
              </a:ext>
            </a:extLst>
          </p:cNvPr>
          <p:cNvPicPr>
            <a:picLocks noChangeAspect="1"/>
          </p:cNvPicPr>
          <p:nvPr/>
        </p:nvPicPr>
        <p:blipFill>
          <a:blip r:embed="rId5"/>
          <a:stretch>
            <a:fillRect/>
          </a:stretch>
        </p:blipFill>
        <p:spPr>
          <a:xfrm>
            <a:off x="0" y="1740594"/>
            <a:ext cx="10212927" cy="4506887"/>
          </a:xfrm>
          <a:prstGeom prst="rect">
            <a:avLst/>
          </a:prstGeom>
        </p:spPr>
      </p:pic>
      <p:sp>
        <p:nvSpPr>
          <p:cNvPr id="5" name="Rectangle 4">
            <a:extLst>
              <a:ext uri="{FF2B5EF4-FFF2-40B4-BE49-F238E27FC236}">
                <a16:creationId xmlns:a16="http://schemas.microsoft.com/office/drawing/2014/main" id="{85C83134-5629-48AE-A3E2-2EB7A9031BCA}"/>
              </a:ext>
            </a:extLst>
          </p:cNvPr>
          <p:cNvSpPr/>
          <p:nvPr/>
        </p:nvSpPr>
        <p:spPr>
          <a:xfrm>
            <a:off x="10471146" y="2636912"/>
            <a:ext cx="1608856" cy="338554"/>
          </a:xfrm>
          <a:prstGeom prst="rect">
            <a:avLst/>
          </a:prstGeom>
        </p:spPr>
        <p:txBody>
          <a:bodyPr wrap="square">
            <a:spAutoFit/>
          </a:bodyPr>
          <a:lstStyle/>
          <a:p>
            <a:pPr marR="0" defTabSz="914400" eaLnBrk="0" fontAlgn="auto" latinLnBrk="0" hangingPunct="0">
              <a:spcBef>
                <a:spcPts val="0"/>
              </a:spcBef>
              <a:spcAft>
                <a:spcPts val="300"/>
              </a:spcAft>
              <a:buClr>
                <a:schemeClr val="accent1"/>
              </a:buClr>
              <a:buSzTx/>
              <a:tabLst/>
            </a:pPr>
            <a:endParaRPr lang="en-US" sz="1600" kern="0" dirty="0">
              <a:solidFill>
                <a:schemeClr val="bg1"/>
              </a:solidFill>
              <a:latin typeface="+mn-lt"/>
              <a:ea typeface="Verdana" pitchFamily="34" charset="0"/>
              <a:cs typeface="Verdana" pitchFamily="34" charset="0"/>
            </a:endParaRPr>
          </a:p>
        </p:txBody>
      </p:sp>
      <p:sp>
        <p:nvSpPr>
          <p:cNvPr id="10" name="Textfeld 1">
            <a:extLst>
              <a:ext uri="{FF2B5EF4-FFF2-40B4-BE49-F238E27FC236}">
                <a16:creationId xmlns:a16="http://schemas.microsoft.com/office/drawing/2014/main" id="{F1573284-53DD-4883-990D-141FBA7A0D22}"/>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
        <p:nvSpPr>
          <p:cNvPr id="6" name="Rounded Rectangle 5"/>
          <p:cNvSpPr/>
          <p:nvPr/>
        </p:nvSpPr>
        <p:spPr bwMode="auto">
          <a:xfrm>
            <a:off x="3859704" y="4005064"/>
            <a:ext cx="1584176" cy="288032"/>
          </a:xfrm>
          <a:prstGeom prst="roundRect">
            <a:avLst/>
          </a:prstGeom>
          <a:solidFill>
            <a:schemeClr val="accent6">
              <a:lumMod val="75000"/>
            </a:schemeClr>
          </a:solidFill>
          <a:ln w="9525">
            <a:solidFill>
              <a:schemeClr val="accent6">
                <a:lumMod val="75000"/>
              </a:schemeClr>
            </a:solidFill>
            <a:miter lim="800000"/>
            <a:headEnd/>
            <a:tailEnd/>
          </a:ln>
        </p:spPr>
        <p:txBody>
          <a:bodyPr wrap="square" lIns="72000" tIns="72000" rIns="72000" bIns="72000" rtlCol="0" anchor="ctr"/>
          <a:lstStyle/>
          <a:p>
            <a:pPr algn="ctr" eaLnBrk="0" hangingPunct="0"/>
            <a:r>
              <a:rPr lang="en-US" sz="1200" dirty="0">
                <a:solidFill>
                  <a:schemeClr val="bg1"/>
                </a:solidFill>
                <a:latin typeface="+mn-lt"/>
                <a:ea typeface="Verdana" pitchFamily="34" charset="0"/>
                <a:cs typeface="Verdana" pitchFamily="34" charset="0"/>
              </a:rPr>
              <a:t>MA53x2 (2 </a:t>
            </a:r>
            <a:r>
              <a:rPr lang="en-US" sz="1200" dirty="0" err="1">
                <a:solidFill>
                  <a:schemeClr val="bg1"/>
                </a:solidFill>
                <a:latin typeface="+mn-lt"/>
                <a:ea typeface="Verdana" pitchFamily="34" charset="0"/>
                <a:cs typeface="Verdana" pitchFamily="34" charset="0"/>
              </a:rPr>
              <a:t>ch</a:t>
            </a:r>
            <a:r>
              <a:rPr lang="en-US" sz="1200" dirty="0">
                <a:solidFill>
                  <a:schemeClr val="bg1"/>
                </a:solidFill>
                <a:latin typeface="+mn-lt"/>
                <a:ea typeface="Verdana" pitchFamily="34" charset="0"/>
                <a:cs typeface="Verdana" pitchFamily="34" charset="0"/>
              </a:rPr>
              <a:t>)</a:t>
            </a:r>
          </a:p>
        </p:txBody>
      </p:sp>
      <p:sp>
        <p:nvSpPr>
          <p:cNvPr id="7" name="Flowchart: Alternate Process 6"/>
          <p:cNvSpPr/>
          <p:nvPr/>
        </p:nvSpPr>
        <p:spPr bwMode="auto">
          <a:xfrm>
            <a:off x="3719736" y="3933056"/>
            <a:ext cx="1944216" cy="432048"/>
          </a:xfrm>
          <a:prstGeom prst="flowChartAlternateProcess">
            <a:avLst/>
          </a:prstGeom>
          <a:noFill/>
          <a:ln w="57150">
            <a:solidFill>
              <a:schemeClr val="accent5"/>
            </a:solid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Tree>
    <p:custDataLst>
      <p:tags r:id="rId1"/>
    </p:custDataLst>
    <p:extLst>
      <p:ext uri="{BB962C8B-B14F-4D97-AF65-F5344CB8AC3E}">
        <p14:creationId xmlns:p14="http://schemas.microsoft.com/office/powerpoint/2010/main" val="4061512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ihandform 9">
            <a:extLst>
              <a:ext uri="{FF2B5EF4-FFF2-40B4-BE49-F238E27FC236}">
                <a16:creationId xmlns:a16="http://schemas.microsoft.com/office/drawing/2014/main" id="{9EAFEE1A-FE22-49AB-8C28-D15BD709B96B}"/>
              </a:ext>
            </a:extLst>
          </p:cNvPr>
          <p:cNvSpPr/>
          <p:nvPr/>
        </p:nvSpPr>
        <p:spPr bwMode="auto">
          <a:xfrm>
            <a:off x="-8716" y="-330"/>
            <a:ext cx="8516108" cy="6857999"/>
          </a:xfrm>
          <a:custGeom>
            <a:avLst/>
            <a:gdLst>
              <a:gd name="connsiteX0" fmla="*/ 7007703 w 7007703"/>
              <a:gd name="connsiteY0" fmla="*/ 0 h 5146535"/>
              <a:gd name="connsiteX1" fmla="*/ 0 w 7007703"/>
              <a:gd name="connsiteY1" fmla="*/ 0 h 5146535"/>
              <a:gd name="connsiteX2" fmla="*/ 0 w 7007703"/>
              <a:gd name="connsiteY2" fmla="*/ 5146535 h 5146535"/>
              <a:gd name="connsiteX3" fmla="*/ 6538365 w 7007703"/>
              <a:gd name="connsiteY3" fmla="*/ 5146535 h 5146535"/>
              <a:gd name="connsiteX4" fmla="*/ 7007703 w 7007703"/>
              <a:gd name="connsiteY4" fmla="*/ 0 h 5146535"/>
              <a:gd name="connsiteX0" fmla="*/ 7105913 w 7105913"/>
              <a:gd name="connsiteY0" fmla="*/ 0 h 5146535"/>
              <a:gd name="connsiteX1" fmla="*/ 0 w 7105913"/>
              <a:gd name="connsiteY1" fmla="*/ 0 h 5146535"/>
              <a:gd name="connsiteX2" fmla="*/ 0 w 7105913"/>
              <a:gd name="connsiteY2" fmla="*/ 5146535 h 5146535"/>
              <a:gd name="connsiteX3" fmla="*/ 6538365 w 7105913"/>
              <a:gd name="connsiteY3" fmla="*/ 5146535 h 5146535"/>
              <a:gd name="connsiteX4" fmla="*/ 7105913 w 7105913"/>
              <a:gd name="connsiteY4" fmla="*/ 0 h 5146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5913" h="5146535">
                <a:moveTo>
                  <a:pt x="7105913" y="0"/>
                </a:moveTo>
                <a:lnTo>
                  <a:pt x="0" y="0"/>
                </a:lnTo>
                <a:lnTo>
                  <a:pt x="0" y="5146535"/>
                </a:lnTo>
                <a:lnTo>
                  <a:pt x="6538365" y="5146535"/>
                </a:lnTo>
                <a:lnTo>
                  <a:pt x="7105913" y="0"/>
                </a:lnTo>
                <a:close/>
              </a:path>
            </a:pathLst>
          </a:custGeom>
          <a:solidFill>
            <a:schemeClr val="accent2">
              <a:lumMod val="50000"/>
            </a:schemeClr>
          </a:solidFill>
          <a:ln w="9525">
            <a:noFill/>
            <a:miter lim="800000"/>
            <a:headEnd/>
            <a:tailEnd/>
          </a:ln>
        </p:spPr>
        <p:txBody>
          <a:bodyPr wrap="square" lIns="72000" tIns="72000" rIns="72000" bIns="72000" rtlCol="0" anchor="ctr"/>
          <a:lstStyle/>
          <a:p>
            <a:pPr algn="ctr" eaLnBrk="0" hangingPunct="0"/>
            <a:endParaRPr lang="de-DE" sz="1600" dirty="0">
              <a:latin typeface="+mn-lt"/>
              <a:ea typeface="Verdana" pitchFamily="34" charset="0"/>
              <a:cs typeface="Verdana" pitchFamily="34" charset="0"/>
            </a:endParaRPr>
          </a:p>
        </p:txBody>
      </p:sp>
      <p:sp>
        <p:nvSpPr>
          <p:cNvPr id="24" name="Freihandform 9">
            <a:extLst>
              <a:ext uri="{FF2B5EF4-FFF2-40B4-BE49-F238E27FC236}">
                <a16:creationId xmlns:a16="http://schemas.microsoft.com/office/drawing/2014/main" id="{6A9C1309-7145-44C5-A022-A03FABE4D86A}"/>
              </a:ext>
            </a:extLst>
          </p:cNvPr>
          <p:cNvSpPr/>
          <p:nvPr/>
        </p:nvSpPr>
        <p:spPr bwMode="auto">
          <a:xfrm>
            <a:off x="-8092" y="1"/>
            <a:ext cx="8325475" cy="6857999"/>
          </a:xfrm>
          <a:custGeom>
            <a:avLst/>
            <a:gdLst>
              <a:gd name="connsiteX0" fmla="*/ 7007703 w 7007703"/>
              <a:gd name="connsiteY0" fmla="*/ 0 h 5146535"/>
              <a:gd name="connsiteX1" fmla="*/ 0 w 7007703"/>
              <a:gd name="connsiteY1" fmla="*/ 0 h 5146535"/>
              <a:gd name="connsiteX2" fmla="*/ 0 w 7007703"/>
              <a:gd name="connsiteY2" fmla="*/ 5146535 h 5146535"/>
              <a:gd name="connsiteX3" fmla="*/ 6538365 w 7007703"/>
              <a:gd name="connsiteY3" fmla="*/ 5146535 h 5146535"/>
              <a:gd name="connsiteX4" fmla="*/ 7007703 w 7007703"/>
              <a:gd name="connsiteY4" fmla="*/ 0 h 5146535"/>
              <a:gd name="connsiteX0" fmla="*/ 7105913 w 7105913"/>
              <a:gd name="connsiteY0" fmla="*/ 0 h 5146535"/>
              <a:gd name="connsiteX1" fmla="*/ 0 w 7105913"/>
              <a:gd name="connsiteY1" fmla="*/ 0 h 5146535"/>
              <a:gd name="connsiteX2" fmla="*/ 0 w 7105913"/>
              <a:gd name="connsiteY2" fmla="*/ 5146535 h 5146535"/>
              <a:gd name="connsiteX3" fmla="*/ 6538365 w 7105913"/>
              <a:gd name="connsiteY3" fmla="*/ 5146535 h 5146535"/>
              <a:gd name="connsiteX4" fmla="*/ 7105913 w 7105913"/>
              <a:gd name="connsiteY4" fmla="*/ 0 h 5146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5913" h="5146535">
                <a:moveTo>
                  <a:pt x="7105913" y="0"/>
                </a:moveTo>
                <a:lnTo>
                  <a:pt x="0" y="0"/>
                </a:lnTo>
                <a:lnTo>
                  <a:pt x="0" y="5146535"/>
                </a:lnTo>
                <a:lnTo>
                  <a:pt x="6538365" y="5146535"/>
                </a:lnTo>
                <a:lnTo>
                  <a:pt x="7105913" y="0"/>
                </a:lnTo>
                <a:close/>
              </a:path>
            </a:pathLst>
          </a:custGeom>
          <a:blipFill dpi="0" rotWithShape="1">
            <a:blip r:embed="rId4">
              <a:alphaModFix amt="49000"/>
              <a:extLst>
                <a:ext uri="{28A0092B-C50C-407E-A947-70E740481C1C}">
                  <a14:useLocalDpi xmlns:a14="http://schemas.microsoft.com/office/drawing/2010/main" val="0"/>
                </a:ext>
              </a:extLst>
            </a:blip>
            <a:srcRect/>
            <a:stretch>
              <a:fillRect l="-543" t="1" r="-5192" b="-4599"/>
            </a:stretch>
          </a:blipFill>
          <a:ln w="9525">
            <a:noFill/>
            <a:miter lim="800000"/>
            <a:headEnd/>
            <a:tailEnd/>
          </a:ln>
        </p:spPr>
        <p:txBody>
          <a:bodyPr wrap="square" lIns="72000" tIns="72000" rIns="72000" bIns="72000" rtlCol="0" anchor="ctr"/>
          <a:lstStyle/>
          <a:p>
            <a:pPr algn="ctr" eaLnBrk="0" hangingPunct="0"/>
            <a:endParaRPr lang="de-DE" sz="1600" dirty="0">
              <a:latin typeface="+mn-lt"/>
              <a:ea typeface="Verdana" pitchFamily="34" charset="0"/>
              <a:cs typeface="Verdana" pitchFamily="34" charset="0"/>
            </a:endParaRPr>
          </a:p>
        </p:txBody>
      </p:sp>
      <p:sp>
        <p:nvSpPr>
          <p:cNvPr id="11" name="Text Placeholder 10">
            <a:extLst>
              <a:ext uri="{FF2B5EF4-FFF2-40B4-BE49-F238E27FC236}">
                <a16:creationId xmlns:a16="http://schemas.microsoft.com/office/drawing/2014/main" id="{03BEAEC2-9FEC-4A47-9D9A-BFA60D9E59AC}"/>
              </a:ext>
            </a:extLst>
          </p:cNvPr>
          <p:cNvSpPr>
            <a:spLocks noGrp="1"/>
          </p:cNvSpPr>
          <p:nvPr>
            <p:ph type="body" sz="quarter" idx="24"/>
          </p:nvPr>
        </p:nvSpPr>
        <p:spPr>
          <a:xfrm>
            <a:off x="335360" y="260648"/>
            <a:ext cx="6984776" cy="720725"/>
          </a:xfrm>
        </p:spPr>
        <p:txBody>
          <a:bodyPr/>
          <a:lstStyle/>
          <a:p>
            <a:r>
              <a:rPr lang="en-US" dirty="0"/>
              <a:t>Powerful upgrade to the IR43x2M family</a:t>
            </a:r>
          </a:p>
        </p:txBody>
      </p:sp>
      <p:sp>
        <p:nvSpPr>
          <p:cNvPr id="12" name="Content Placeholder 4">
            <a:extLst>
              <a:ext uri="{FF2B5EF4-FFF2-40B4-BE49-F238E27FC236}">
                <a16:creationId xmlns:a16="http://schemas.microsoft.com/office/drawing/2014/main" id="{FEF6816D-2EA2-4B37-9E47-46ECDC42D836}"/>
              </a:ext>
            </a:extLst>
          </p:cNvPr>
          <p:cNvSpPr txBox="1">
            <a:spLocks/>
          </p:cNvSpPr>
          <p:nvPr/>
        </p:nvSpPr>
        <p:spPr>
          <a:xfrm>
            <a:off x="8256240" y="1721133"/>
            <a:ext cx="3743791" cy="4516179"/>
          </a:xfrm>
          <a:prstGeom prst="rect">
            <a:avLst/>
          </a:prstGeom>
          <a:effectLst/>
        </p:spPr>
        <p:txBody>
          <a:bodyPr>
            <a:noAutofit/>
          </a:bodyPr>
          <a:lstStyle>
            <a:lvl1pPr marL="288000" indent="-288000" algn="l" rtl="0" eaLnBrk="1" fontAlgn="base" hangingPunct="1">
              <a:spcBef>
                <a:spcPts val="0"/>
              </a:spcBef>
              <a:spcAft>
                <a:spcPts val="0"/>
              </a:spcAft>
              <a:buClr>
                <a:schemeClr val="accent1"/>
              </a:buClr>
              <a:buSzPct val="100000"/>
              <a:buFont typeface="Arial" panose="020B0604020202020204" pitchFamily="34" charset="0"/>
              <a:buChar char="›"/>
              <a:defRPr sz="2000" baseline="0">
                <a:solidFill>
                  <a:schemeClr val="tx1"/>
                </a:solidFill>
                <a:latin typeface="+mj-lt"/>
                <a:ea typeface="+mn-ea"/>
                <a:cs typeface="Arial" panose="020B0604020202020204" pitchFamily="34" charset="0"/>
              </a:defRPr>
            </a:lvl1pPr>
            <a:lvl2pPr marL="576000" indent="-288000" algn="l" rtl="0" eaLnBrk="1" fontAlgn="base" hangingPunct="1">
              <a:spcBef>
                <a:spcPts val="0"/>
              </a:spcBef>
              <a:spcAft>
                <a:spcPts val="0"/>
              </a:spcAft>
              <a:buClr>
                <a:schemeClr val="accent1"/>
              </a:buClr>
              <a:buSzPct val="100000"/>
              <a:buFont typeface="Verdana" panose="020B0604030504040204" pitchFamily="34" charset="0"/>
              <a:buChar char="–"/>
              <a:defRPr sz="2000">
                <a:solidFill>
                  <a:schemeClr val="tx1"/>
                </a:solidFill>
                <a:latin typeface="+mj-lt"/>
              </a:defRPr>
            </a:lvl2pPr>
            <a:lvl3pPr marL="864000" indent="-288000" algn="l" rtl="0" eaLnBrk="1" fontAlgn="base" hangingPunct="1">
              <a:spcBef>
                <a:spcPts val="0"/>
              </a:spcBef>
              <a:spcAft>
                <a:spcPts val="0"/>
              </a:spcAft>
              <a:buClr>
                <a:schemeClr val="accent1"/>
              </a:buClr>
              <a:buSzPct val="100000"/>
              <a:buFont typeface="Verdana" pitchFamily="34" charset="0"/>
              <a:buChar char="–"/>
              <a:defRPr sz="1800" baseline="0">
                <a:solidFill>
                  <a:schemeClr val="tx1"/>
                </a:solidFill>
                <a:latin typeface="+mj-lt"/>
              </a:defRPr>
            </a:lvl3pPr>
            <a:lvl4pPr marL="1080000" indent="-216000" algn="l" rtl="0" eaLnBrk="1" fontAlgn="base" hangingPunct="1">
              <a:spcBef>
                <a:spcPts val="0"/>
              </a:spcBef>
              <a:spcAft>
                <a:spcPts val="0"/>
              </a:spcAft>
              <a:buClr>
                <a:schemeClr val="accent1"/>
              </a:buClr>
              <a:buSzPct val="100000"/>
              <a:buFont typeface="Verdana" panose="020B0604030504040204" pitchFamily="34" charset="0"/>
              <a:buChar char="–"/>
              <a:defRPr sz="1600" baseline="0">
                <a:solidFill>
                  <a:schemeClr val="tx1"/>
                </a:solidFill>
                <a:latin typeface="+mj-lt"/>
              </a:defRPr>
            </a:lvl4pPr>
            <a:lvl5pPr marL="1296000" indent="-216000" algn="l" rtl="0" eaLnBrk="1" fontAlgn="base"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mj-lt"/>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pPr marL="0" indent="0" eaLnBrk="0" hangingPunct="0">
              <a:spcBef>
                <a:spcPct val="50000"/>
              </a:spcBef>
              <a:spcAft>
                <a:spcPct val="0"/>
              </a:spcAft>
              <a:buSzPct val="110000"/>
              <a:buNone/>
            </a:pPr>
            <a:r>
              <a:rPr lang="en-US" altLang="zh-CN" sz="5000" b="1" kern="0" dirty="0">
                <a:solidFill>
                  <a:schemeClr val="accent4"/>
                </a:solidFill>
                <a:ea typeface="MS PGothic" pitchFamily="34" charset="-128"/>
              </a:rPr>
              <a:t>+50% </a:t>
            </a:r>
          </a:p>
          <a:p>
            <a:pPr marL="0" indent="0" eaLnBrk="0" hangingPunct="0">
              <a:spcBef>
                <a:spcPct val="50000"/>
              </a:spcBef>
              <a:spcAft>
                <a:spcPct val="0"/>
              </a:spcAft>
              <a:buSzPct val="110000"/>
              <a:buNone/>
            </a:pPr>
            <a:r>
              <a:rPr lang="en-US" altLang="zh-CN" sz="1400" b="1" kern="0" dirty="0">
                <a:solidFill>
                  <a:schemeClr val="bg1"/>
                </a:solidFill>
                <a:ea typeface="MS PGothic" pitchFamily="34" charset="-128"/>
              </a:rPr>
              <a:t>more power than IR4322 @ 2 </a:t>
            </a:r>
            <a:r>
              <a:rPr lang="el-GR" sz="1400" dirty="0">
                <a:solidFill>
                  <a:schemeClr val="bg1"/>
                </a:solidFill>
              </a:rPr>
              <a:t>Ω</a:t>
            </a:r>
            <a:endParaRPr lang="en-US" altLang="zh-CN" sz="1400" b="1" kern="0" dirty="0">
              <a:solidFill>
                <a:schemeClr val="bg1"/>
              </a:solidFill>
              <a:ea typeface="MS PGothic" pitchFamily="34" charset="-128"/>
            </a:endParaRPr>
          </a:p>
          <a:p>
            <a:pPr marL="0" indent="0" eaLnBrk="0" hangingPunct="0">
              <a:spcBef>
                <a:spcPct val="50000"/>
              </a:spcBef>
              <a:spcAft>
                <a:spcPct val="0"/>
              </a:spcAft>
              <a:buSzPct val="110000"/>
              <a:buNone/>
            </a:pPr>
            <a:r>
              <a:rPr lang="en-US" altLang="zh-CN" sz="5000" b="1" kern="0" dirty="0">
                <a:solidFill>
                  <a:schemeClr val="accent4"/>
                </a:solidFill>
                <a:ea typeface="MS PGothic" pitchFamily="34" charset="-128"/>
              </a:rPr>
              <a:t>+54% </a:t>
            </a:r>
          </a:p>
          <a:p>
            <a:pPr marL="0" indent="0" eaLnBrk="0" hangingPunct="0">
              <a:spcBef>
                <a:spcPct val="50000"/>
              </a:spcBef>
              <a:spcAft>
                <a:spcPct val="0"/>
              </a:spcAft>
              <a:buSzPct val="110000"/>
              <a:buNone/>
            </a:pPr>
            <a:r>
              <a:rPr lang="en-US" altLang="zh-CN" sz="1400" b="1" kern="0" dirty="0">
                <a:solidFill>
                  <a:schemeClr val="bg1"/>
                </a:solidFill>
                <a:ea typeface="MS PGothic" pitchFamily="34" charset="-128"/>
              </a:rPr>
              <a:t>more power than IR4302 @ 4</a:t>
            </a:r>
            <a:r>
              <a:rPr lang="el-GR" sz="1400" dirty="0">
                <a:solidFill>
                  <a:schemeClr val="bg1"/>
                </a:solidFill>
              </a:rPr>
              <a:t> Ω</a:t>
            </a:r>
            <a:endParaRPr lang="en-US" altLang="zh-CN" sz="1400" b="1" kern="0" dirty="0">
              <a:solidFill>
                <a:schemeClr val="bg1"/>
              </a:solidFill>
              <a:ea typeface="MS PGothic" pitchFamily="34" charset="-128"/>
            </a:endParaRPr>
          </a:p>
          <a:p>
            <a:pPr marL="0" indent="0" eaLnBrk="0" hangingPunct="0">
              <a:spcBef>
                <a:spcPct val="50000"/>
              </a:spcBef>
              <a:spcAft>
                <a:spcPct val="0"/>
              </a:spcAft>
              <a:buSzPct val="110000"/>
              <a:buNone/>
            </a:pPr>
            <a:r>
              <a:rPr lang="en-US" altLang="zh-CN" sz="5000" b="1" kern="0" dirty="0">
                <a:solidFill>
                  <a:schemeClr val="accent4"/>
                </a:solidFill>
                <a:ea typeface="MS PGothic" pitchFamily="34" charset="-128"/>
              </a:rPr>
              <a:t>&lt;5 </a:t>
            </a:r>
            <a:r>
              <a:rPr lang="en-US" altLang="zh-CN" sz="5000" b="1" kern="0" dirty="0" err="1">
                <a:solidFill>
                  <a:schemeClr val="accent4"/>
                </a:solidFill>
                <a:ea typeface="MS PGothic" pitchFamily="34" charset="-128"/>
              </a:rPr>
              <a:t>mins</a:t>
            </a:r>
            <a:endParaRPr lang="en-US" altLang="zh-CN" sz="5000" b="1" kern="0" dirty="0">
              <a:solidFill>
                <a:schemeClr val="accent4"/>
              </a:solidFill>
              <a:ea typeface="MS PGothic" pitchFamily="34" charset="-128"/>
            </a:endParaRPr>
          </a:p>
          <a:p>
            <a:pPr marL="0" indent="0" eaLnBrk="0" hangingPunct="0">
              <a:spcBef>
                <a:spcPct val="50000"/>
              </a:spcBef>
              <a:spcAft>
                <a:spcPct val="0"/>
              </a:spcAft>
              <a:buSzPct val="110000"/>
              <a:buNone/>
            </a:pPr>
            <a:r>
              <a:rPr lang="en-US" altLang="zh-CN" sz="1400" b="1" kern="0" dirty="0">
                <a:solidFill>
                  <a:schemeClr val="bg1"/>
                </a:solidFill>
                <a:ea typeface="MS PGothic" pitchFamily="34" charset="-128"/>
              </a:rPr>
              <a:t>simple PCB layout adjustment from IR43x2</a:t>
            </a:r>
          </a:p>
          <a:p>
            <a:pPr marL="0" indent="0" eaLnBrk="0" hangingPunct="0">
              <a:spcBef>
                <a:spcPct val="50000"/>
              </a:spcBef>
              <a:spcAft>
                <a:spcPct val="0"/>
              </a:spcAft>
              <a:buSzPct val="110000"/>
              <a:buNone/>
            </a:pPr>
            <a:endParaRPr lang="en-US" altLang="zh-CN" sz="1350" b="1" kern="0" dirty="0">
              <a:solidFill>
                <a:schemeClr val="bg1"/>
              </a:solidFill>
              <a:ea typeface="MS PGothic" pitchFamily="34" charset="-128"/>
            </a:endParaRPr>
          </a:p>
          <a:p>
            <a:pPr marL="0" indent="0" eaLnBrk="0" hangingPunct="0">
              <a:spcBef>
                <a:spcPct val="50000"/>
              </a:spcBef>
              <a:spcAft>
                <a:spcPct val="0"/>
              </a:spcAft>
              <a:buSzPct val="110000"/>
              <a:buNone/>
            </a:pPr>
            <a:endParaRPr lang="en-US" altLang="zh-CN" sz="1350" b="1" kern="0" dirty="0">
              <a:solidFill>
                <a:schemeClr val="bg1"/>
              </a:solidFill>
              <a:ea typeface="MS PGothic" pitchFamily="34" charset="-128"/>
            </a:endParaRPr>
          </a:p>
          <a:p>
            <a:pPr eaLnBrk="0" hangingPunct="0">
              <a:spcBef>
                <a:spcPct val="50000"/>
              </a:spcBef>
              <a:spcAft>
                <a:spcPct val="0"/>
              </a:spcAft>
              <a:buSzPct val="110000"/>
            </a:pPr>
            <a:endParaRPr lang="en-US" altLang="zh-CN" sz="1350" b="1" kern="0" dirty="0">
              <a:solidFill>
                <a:schemeClr val="bg1"/>
              </a:solidFill>
              <a:ea typeface="MS PGothic" pitchFamily="34" charset="-128"/>
            </a:endParaRPr>
          </a:p>
        </p:txBody>
      </p:sp>
      <p:grpSp>
        <p:nvGrpSpPr>
          <p:cNvPr id="2" name="Group 1">
            <a:extLst>
              <a:ext uri="{FF2B5EF4-FFF2-40B4-BE49-F238E27FC236}">
                <a16:creationId xmlns:a16="http://schemas.microsoft.com/office/drawing/2014/main" id="{B5AA36AF-F138-4BB3-AA30-41752812105F}"/>
              </a:ext>
            </a:extLst>
          </p:cNvPr>
          <p:cNvGrpSpPr/>
          <p:nvPr/>
        </p:nvGrpSpPr>
        <p:grpSpPr>
          <a:xfrm>
            <a:off x="-9340" y="1242020"/>
            <a:ext cx="7617508" cy="5262999"/>
            <a:chOff x="-9340" y="1242020"/>
            <a:chExt cx="7617508" cy="5262999"/>
          </a:xfrm>
        </p:grpSpPr>
        <p:sp>
          <p:nvSpPr>
            <p:cNvPr id="26" name="Rectangle 25">
              <a:extLst>
                <a:ext uri="{FF2B5EF4-FFF2-40B4-BE49-F238E27FC236}">
                  <a16:creationId xmlns:a16="http://schemas.microsoft.com/office/drawing/2014/main" id="{DA57316B-A14D-4BCE-A250-B5306940E491}"/>
                </a:ext>
              </a:extLst>
            </p:cNvPr>
            <p:cNvSpPr/>
            <p:nvPr/>
          </p:nvSpPr>
          <p:spPr bwMode="auto">
            <a:xfrm>
              <a:off x="-9340" y="1242020"/>
              <a:ext cx="7617508" cy="5262999"/>
            </a:xfrm>
            <a:prstGeom prst="rect">
              <a:avLst/>
            </a:prstGeom>
            <a:solidFill>
              <a:schemeClr val="bg1">
                <a:alpha val="70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graphicFrame>
          <p:nvGraphicFramePr>
            <p:cNvPr id="22" name="Content Placeholder 7">
              <a:extLst>
                <a:ext uri="{FF2B5EF4-FFF2-40B4-BE49-F238E27FC236}">
                  <a16:creationId xmlns:a16="http://schemas.microsoft.com/office/drawing/2014/main" id="{6A5B860B-1AED-4979-B2ED-69D505CF3CDA}"/>
                </a:ext>
              </a:extLst>
            </p:cNvPr>
            <p:cNvGraphicFramePr>
              <a:graphicFrameLocks/>
            </p:cNvGraphicFramePr>
            <p:nvPr>
              <p:extLst>
                <p:ext uri="{D42A27DB-BD31-4B8C-83A1-F6EECF244321}">
                  <p14:modId xmlns:p14="http://schemas.microsoft.com/office/powerpoint/2010/main" val="2640058683"/>
                </p:ext>
              </p:extLst>
            </p:nvPr>
          </p:nvGraphicFramePr>
          <p:xfrm>
            <a:off x="156592" y="1412472"/>
            <a:ext cx="7235552" cy="4559144"/>
          </p:xfrm>
          <a:graphic>
            <a:graphicData uri="http://schemas.openxmlformats.org/drawingml/2006/table">
              <a:tbl>
                <a:tblPr/>
                <a:tblGrid>
                  <a:gridCol w="538808">
                    <a:extLst>
                      <a:ext uri="{9D8B030D-6E8A-4147-A177-3AD203B41FA5}">
                        <a16:colId xmlns:a16="http://schemas.microsoft.com/office/drawing/2014/main" val="2213478879"/>
                      </a:ext>
                    </a:extLst>
                  </a:gridCol>
                  <a:gridCol w="648072">
                    <a:extLst>
                      <a:ext uri="{9D8B030D-6E8A-4147-A177-3AD203B41FA5}">
                        <a16:colId xmlns:a16="http://schemas.microsoft.com/office/drawing/2014/main" val="20000"/>
                      </a:ext>
                    </a:extLst>
                  </a:gridCol>
                  <a:gridCol w="1512168">
                    <a:extLst>
                      <a:ext uri="{9D8B030D-6E8A-4147-A177-3AD203B41FA5}">
                        <a16:colId xmlns:a16="http://schemas.microsoft.com/office/drawing/2014/main" val="20001"/>
                      </a:ext>
                    </a:extLst>
                  </a:gridCol>
                  <a:gridCol w="1512168">
                    <a:extLst>
                      <a:ext uri="{9D8B030D-6E8A-4147-A177-3AD203B41FA5}">
                        <a16:colId xmlns:a16="http://schemas.microsoft.com/office/drawing/2014/main" val="20002"/>
                      </a:ext>
                    </a:extLst>
                  </a:gridCol>
                  <a:gridCol w="1512168">
                    <a:extLst>
                      <a:ext uri="{9D8B030D-6E8A-4147-A177-3AD203B41FA5}">
                        <a16:colId xmlns:a16="http://schemas.microsoft.com/office/drawing/2014/main" val="20003"/>
                      </a:ext>
                    </a:extLst>
                  </a:gridCol>
                  <a:gridCol w="1512168">
                    <a:extLst>
                      <a:ext uri="{9D8B030D-6E8A-4147-A177-3AD203B41FA5}">
                        <a16:colId xmlns:a16="http://schemas.microsoft.com/office/drawing/2014/main" val="20004"/>
                      </a:ext>
                    </a:extLst>
                  </a:gridCol>
                </a:tblGrid>
                <a:tr h="212152">
                  <a:tc>
                    <a:txBody>
                      <a:bodyPr/>
                      <a:lstStyle/>
                      <a:p>
                        <a:pPr marL="0" marR="0" lvl="0" indent="0" algn="l" defTabSz="685800" rtl="0" eaLnBrk="1" fontAlgn="b" latinLnBrk="0" hangingPunct="1">
                          <a:lnSpc>
                            <a:spcPct val="100000"/>
                          </a:lnSpc>
                          <a:spcBef>
                            <a:spcPts val="0"/>
                          </a:spcBef>
                          <a:spcAft>
                            <a:spcPts val="0"/>
                          </a:spcAft>
                          <a:buClrTx/>
                          <a:buSzTx/>
                          <a:buFontTx/>
                          <a:buNone/>
                          <a:tabLst/>
                          <a:defRPr/>
                        </a:pPr>
                        <a:endParaRPr lang="en-US" sz="1400" b="1" i="0" u="none" strike="noStrike" dirty="0">
                          <a:ln>
                            <a:noFill/>
                          </a:ln>
                          <a:solidFill>
                            <a:schemeClr val="tx1"/>
                          </a:solidFill>
                          <a:effectLst/>
                          <a:latin typeface="+mn-lt"/>
                        </a:endParaRPr>
                      </a:p>
                    </a:txBody>
                    <a:tcPr marL="7144" marR="7144" marT="7144" marB="0">
                      <a:lnL w="19050"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noFill/>
                        <a:prstDash val="solid"/>
                        <a:round/>
                        <a:headEnd type="none" w="med" len="med"/>
                        <a:tailEnd type="none" w="med" len="med"/>
                      </a:lnT>
                      <a:lnB w="28575" cap="flat" cmpd="sng" algn="ctr">
                        <a:noFill/>
                        <a:prstDash val="solid"/>
                        <a:round/>
                        <a:headEnd type="none" w="med" len="med"/>
                        <a:tailEnd type="none" w="med" len="med"/>
                      </a:lnB>
                      <a:lnTlToBr w="28575" cap="flat" cmpd="sng" algn="ctr">
                        <a:noFill/>
                        <a:prstDash val="solid"/>
                        <a:round/>
                        <a:headEnd type="none" w="med" len="med"/>
                        <a:tailEnd type="none" w="med" len="med"/>
                      </a:lnTlToBr>
                      <a:lnBlToTr w="12700" cmpd="sng">
                        <a:noFill/>
                        <a:prstDash val="solid"/>
                      </a:lnBlToTr>
                      <a:noFill/>
                    </a:tcPr>
                  </a:tc>
                  <a:tc>
                    <a:txBody>
                      <a:bodyPr/>
                      <a:lstStyle/>
                      <a:p>
                        <a:pPr marL="0" marR="0" lvl="0" indent="0" algn="l" defTabSz="685800" rtl="0" eaLnBrk="1" fontAlgn="b" latinLnBrk="0" hangingPunct="1">
                          <a:lnSpc>
                            <a:spcPct val="100000"/>
                          </a:lnSpc>
                          <a:spcBef>
                            <a:spcPts val="0"/>
                          </a:spcBef>
                          <a:spcAft>
                            <a:spcPts val="0"/>
                          </a:spcAft>
                          <a:buClrTx/>
                          <a:buSzTx/>
                          <a:buFontTx/>
                          <a:buNone/>
                          <a:tabLst/>
                          <a:defRPr/>
                        </a:pPr>
                        <a:endParaRPr lang="en-US" sz="1400" b="1" i="0" u="none" strike="noStrike" dirty="0">
                          <a:ln>
                            <a:noFill/>
                          </a:ln>
                          <a:solidFill>
                            <a:schemeClr val="tx1"/>
                          </a:solidFill>
                          <a:effectLst/>
                          <a:latin typeface="+mn-lt"/>
                        </a:endParaRPr>
                      </a:p>
                    </a:txBody>
                    <a:tcPr marL="7144" marR="7144" marT="7144" marB="0">
                      <a:lnL w="19050"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noFill/>
                        <a:prstDash val="solid"/>
                        <a:round/>
                        <a:headEnd type="none" w="med" len="med"/>
                        <a:tailEnd type="none" w="med" len="med"/>
                      </a:lnT>
                      <a:lnB w="28575" cap="flat" cmpd="sng" algn="ctr">
                        <a:noFill/>
                        <a:prstDash val="solid"/>
                        <a:round/>
                        <a:headEnd type="none" w="med" len="med"/>
                        <a:tailEnd type="none" w="med" len="med"/>
                      </a:lnB>
                      <a:lnTlToBr w="28575" cap="flat" cmpd="sng" algn="ctr">
                        <a:noFill/>
                        <a:prstDash val="solid"/>
                        <a:round/>
                        <a:headEnd type="none" w="med" len="med"/>
                        <a:tailEnd type="none" w="med" len="med"/>
                      </a:lnTlToBr>
                      <a:lnBlToTr w="12700" cmpd="sng">
                        <a:noFill/>
                        <a:prstDash val="solid"/>
                      </a:lnBlToTr>
                      <a:noFill/>
                    </a:tcPr>
                  </a:tc>
                  <a:tc gridSpan="4">
                    <a:txBody>
                      <a:bodyPr/>
                      <a:lstStyle/>
                      <a:p>
                        <a:pPr marL="0" marR="0" lvl="0" indent="0" algn="ctr" defTabSz="685800" rtl="0" eaLnBrk="1" fontAlgn="b" latinLnBrk="0" hangingPunct="1">
                          <a:lnSpc>
                            <a:spcPct val="100000"/>
                          </a:lnSpc>
                          <a:spcBef>
                            <a:spcPts val="0"/>
                          </a:spcBef>
                          <a:spcAft>
                            <a:spcPts val="0"/>
                          </a:spcAft>
                          <a:buClrTx/>
                          <a:buSzTx/>
                          <a:buFontTx/>
                          <a:buNone/>
                          <a:tabLst/>
                          <a:defRPr/>
                        </a:pPr>
                        <a:r>
                          <a:rPr lang="en-US" sz="1400" b="1" i="0" u="none" strike="noStrike" dirty="0">
                            <a:ln>
                              <a:noFill/>
                            </a:ln>
                            <a:solidFill>
                              <a:schemeClr val="tx1"/>
                            </a:solidFill>
                            <a:effectLst/>
                            <a:latin typeface="+mn-lt"/>
                          </a:rPr>
                          <a:t>Speaker Impedance (</a:t>
                        </a:r>
                        <a:r>
                          <a:rPr lang="el-GR" sz="1400" b="1" i="0" u="none" strike="noStrike" dirty="0">
                            <a:ln>
                              <a:noFill/>
                            </a:ln>
                            <a:solidFill>
                              <a:schemeClr val="tx1"/>
                            </a:solidFill>
                            <a:effectLst/>
                            <a:latin typeface="+mn-lt"/>
                          </a:rPr>
                          <a:t>Ω)</a:t>
                        </a:r>
                      </a:p>
                    </a:txBody>
                    <a:tcPr marL="7144" marR="7144" marT="7144" marB="0" anchor="b">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b"/>
                        <a:endParaRPr lang="en-US" sz="1400" b="1" i="0" u="none" strike="noStrike" dirty="0">
                          <a:ln>
                            <a:noFill/>
                          </a:ln>
                          <a:solidFill>
                            <a:schemeClr val="tx1"/>
                          </a:solidFill>
                          <a:effectLst/>
                          <a:latin typeface="+mn-lt"/>
                        </a:endParaRPr>
                      </a:p>
                    </a:txBody>
                    <a:tcPr marL="7144" marR="7144" marT="714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b"/>
                        <a:endParaRPr lang="en-US" sz="1400" b="1" i="0" u="none" strike="noStrike" dirty="0">
                          <a:ln>
                            <a:noFill/>
                          </a:ln>
                          <a:solidFill>
                            <a:schemeClr val="tx1"/>
                          </a:solidFill>
                          <a:effectLst/>
                          <a:latin typeface="+mn-lt"/>
                        </a:endParaRPr>
                      </a:p>
                    </a:txBody>
                    <a:tcPr marL="7144" marR="7144" marT="714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b"/>
                        <a:endParaRPr lang="en-US" sz="1400" b="1" i="0" u="none" strike="noStrike" dirty="0">
                          <a:ln>
                            <a:noFill/>
                          </a:ln>
                          <a:solidFill>
                            <a:schemeClr val="tx1"/>
                          </a:solidFill>
                          <a:effectLst/>
                          <a:latin typeface="+mn-lt"/>
                        </a:endParaRPr>
                      </a:p>
                    </a:txBody>
                    <a:tcPr marL="7144" marR="7144" marT="7144" marB="0" anchor="b">
                      <a:lnL w="19050" cap="flat" cmpd="sng" algn="ctr">
                        <a:noFill/>
                        <a:prstDash val="solid"/>
                        <a:round/>
                        <a:headEnd type="none" w="med" len="med"/>
                        <a:tailEnd type="none" w="med" len="med"/>
                      </a:lnL>
                      <a:lnR w="19050"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25580558"/>
                    </a:ext>
                  </a:extLst>
                </a:tr>
                <a:tr h="433864">
                  <a:tc>
                    <a:txBody>
                      <a:bodyPr/>
                      <a:lstStyle/>
                      <a:p>
                        <a:pPr marL="0" marR="0" lvl="0" indent="0" algn="l" defTabSz="685800" rtl="0" eaLnBrk="1" fontAlgn="b" latinLnBrk="0" hangingPunct="1">
                          <a:lnSpc>
                            <a:spcPct val="100000"/>
                          </a:lnSpc>
                          <a:spcBef>
                            <a:spcPts val="0"/>
                          </a:spcBef>
                          <a:spcAft>
                            <a:spcPts val="0"/>
                          </a:spcAft>
                          <a:buClrTx/>
                          <a:buSzTx/>
                          <a:buFontTx/>
                          <a:buNone/>
                          <a:tabLst/>
                          <a:defRPr/>
                        </a:pPr>
                        <a:endParaRPr lang="en-US" sz="1400" b="1" i="0" u="none" strike="noStrike" dirty="0">
                          <a:ln>
                            <a:noFill/>
                          </a:ln>
                          <a:solidFill>
                            <a:schemeClr val="tx1"/>
                          </a:solidFill>
                          <a:effectLst/>
                          <a:latin typeface="+mn-lt"/>
                        </a:endParaRPr>
                      </a:p>
                    </a:txBody>
                    <a:tcPr marL="7144" marR="7144" marT="7144" marB="0">
                      <a:lnL w="19050"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noFill/>
                        <a:prstDash val="solid"/>
                        <a:round/>
                        <a:headEnd type="none" w="med" len="med"/>
                        <a:tailEnd type="none" w="med" len="med"/>
                      </a:lnT>
                      <a:lnB w="28575" cap="flat" cmpd="sng" algn="ctr">
                        <a:noFill/>
                        <a:prstDash val="solid"/>
                        <a:round/>
                        <a:headEnd type="none" w="med" len="med"/>
                        <a:tailEnd type="none" w="med" len="med"/>
                      </a:lnB>
                      <a:lnTlToBr w="28575" cap="flat" cmpd="sng" algn="ctr">
                        <a:noFill/>
                        <a:prstDash val="solid"/>
                        <a:round/>
                        <a:headEnd type="none" w="med" len="med"/>
                        <a:tailEnd type="none" w="med" len="me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marL="0" marR="0" lvl="0" indent="0" algn="l" defTabSz="685800" rtl="0" eaLnBrk="1" fontAlgn="b" latinLnBrk="0" hangingPunct="1">
                          <a:lnSpc>
                            <a:spcPct val="100000"/>
                          </a:lnSpc>
                          <a:spcBef>
                            <a:spcPts val="0"/>
                          </a:spcBef>
                          <a:spcAft>
                            <a:spcPts val="0"/>
                          </a:spcAft>
                          <a:buClrTx/>
                          <a:buSzTx/>
                          <a:buFontTx/>
                          <a:buNone/>
                          <a:tabLst/>
                          <a:defRPr/>
                        </a:pPr>
                        <a:endParaRPr lang="en-US" sz="1400" b="1" i="0" u="none" strike="noStrike" dirty="0">
                          <a:ln>
                            <a:noFill/>
                          </a:ln>
                          <a:solidFill>
                            <a:schemeClr val="tx1"/>
                          </a:solidFill>
                          <a:effectLst/>
                          <a:latin typeface="+mn-lt"/>
                        </a:endParaRPr>
                      </a:p>
                    </a:txBody>
                    <a:tcPr marL="7144" marR="7144" marT="7144" marB="0">
                      <a:lnL w="1905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28575" cap="flat" cmpd="sng" algn="ctr">
                        <a:noFill/>
                        <a:prstDash val="solid"/>
                        <a:round/>
                        <a:headEnd type="none" w="med" len="med"/>
                        <a:tailEnd type="none" w="med" len="me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2</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4</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6</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8</a:t>
                        </a:r>
                      </a:p>
                    </a:txBody>
                    <a:tcPr marL="7144" marR="7144" marT="7144" marB="0" anchor="b">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0555221"/>
                    </a:ext>
                  </a:extLst>
                </a:tr>
                <a:tr h="433864">
                  <a:tc rowSpan="9">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i="0" u="none" strike="noStrike" dirty="0" err="1">
                            <a:ln>
                              <a:noFill/>
                            </a:ln>
                            <a:solidFill>
                              <a:schemeClr val="tx1"/>
                            </a:solidFill>
                            <a:effectLst/>
                            <a:latin typeface="+mn-lt"/>
                          </a:rPr>
                          <a:t>Esti</a:t>
                        </a:r>
                        <a:r>
                          <a:rPr lang="en-US" sz="1400" b="1" i="0" u="none" strike="noStrike" dirty="0">
                            <a:ln>
                              <a:noFill/>
                            </a:ln>
                            <a:solidFill>
                              <a:schemeClr val="tx1"/>
                            </a:solidFill>
                            <a:effectLst/>
                            <a:latin typeface="+mn-lt"/>
                          </a:rPr>
                          <a:t>-mated</a:t>
                        </a:r>
                      </a:p>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i="0" u="none" strike="noStrike" dirty="0">
                            <a:ln>
                              <a:noFill/>
                            </a:ln>
                            <a:solidFill>
                              <a:schemeClr val="tx1"/>
                            </a:solidFill>
                            <a:effectLst/>
                            <a:latin typeface="+mn-lt"/>
                          </a:rPr>
                          <a:t>RMS</a:t>
                        </a:r>
                        <a:r>
                          <a:rPr lang="en-US" sz="1400" b="1" i="0" u="none" strike="noStrike" baseline="0" dirty="0">
                            <a:ln>
                              <a:noFill/>
                            </a:ln>
                            <a:solidFill>
                              <a:schemeClr val="tx1"/>
                            </a:solidFill>
                            <a:effectLst/>
                            <a:latin typeface="+mn-lt"/>
                          </a:rPr>
                          <a:t> </a:t>
                        </a:r>
                      </a:p>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i="0" u="none" strike="noStrike" baseline="0" dirty="0">
                            <a:ln>
                              <a:noFill/>
                            </a:ln>
                            <a:solidFill>
                              <a:schemeClr val="tx1"/>
                            </a:solidFill>
                            <a:effectLst/>
                            <a:latin typeface="+mn-lt"/>
                          </a:rPr>
                          <a:t>p</a:t>
                        </a:r>
                        <a:r>
                          <a:rPr lang="en-US" sz="1400" b="1" i="0" u="none" strike="noStrike" dirty="0">
                            <a:ln>
                              <a:noFill/>
                            </a:ln>
                            <a:solidFill>
                              <a:schemeClr val="tx1"/>
                            </a:solidFill>
                            <a:effectLst/>
                            <a:latin typeface="+mn-lt"/>
                          </a:rPr>
                          <a:t>ower </a:t>
                        </a:r>
                      </a:p>
                      <a:p>
                        <a:pPr marL="0" marR="0" lvl="0" indent="0" algn="ctr" defTabSz="914400" rtl="0" eaLnBrk="1" fontAlgn="b" latinLnBrk="0" hangingPunct="1">
                          <a:lnSpc>
                            <a:spcPct val="100000"/>
                          </a:lnSpc>
                          <a:spcBef>
                            <a:spcPts val="0"/>
                          </a:spcBef>
                          <a:spcAft>
                            <a:spcPts val="0"/>
                          </a:spcAft>
                          <a:buClrTx/>
                          <a:buSzTx/>
                          <a:buFontTx/>
                          <a:buNone/>
                          <a:tabLst/>
                          <a:defRPr/>
                        </a:pPr>
                        <a:r>
                          <a:rPr lang="en-US" sz="1400" b="1" i="0" u="none" strike="noStrike" dirty="0">
                            <a:ln>
                              <a:noFill/>
                            </a:ln>
                            <a:solidFill>
                              <a:schemeClr val="tx1"/>
                            </a:solidFill>
                            <a:effectLst/>
                            <a:latin typeface="+mn-lt"/>
                          </a:rPr>
                          <a:t>(W)</a:t>
                        </a:r>
                      </a:p>
                      <a:p>
                        <a:pPr algn="r" fontAlgn="b"/>
                        <a:endParaRPr lang="en-US" sz="1400" b="1" i="0" u="none" strike="noStrike" dirty="0">
                          <a:ln>
                            <a:noFill/>
                          </a:ln>
                          <a:solidFill>
                            <a:schemeClr val="tx1"/>
                          </a:solidFill>
                          <a:effectLst/>
                          <a:latin typeface="+mn-lt"/>
                        </a:endParaRPr>
                      </a:p>
                    </a:txBody>
                    <a:tcPr marL="7144" marR="7144" marT="7144"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225</a:t>
                        </a:r>
                      </a:p>
                    </a:txBody>
                    <a:tcPr marL="7144" marR="7144" marT="7144" marB="0" anchor="ctr">
                      <a:lnL w="28575"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endParaRPr lang="en-US" sz="1400" b="1" i="0" u="none" strike="noStrike" dirty="0">
                          <a:ln>
                            <a:noFill/>
                          </a:ln>
                          <a:solidFill>
                            <a:schemeClr val="tx1"/>
                          </a:solidFill>
                          <a:effectLst/>
                          <a:latin typeface="+mn-lt"/>
                        </a:endParaRPr>
                      </a:p>
                    </a:txBody>
                    <a:tcPr marL="7144" marR="7144" marT="7144" marB="0" anchor="b">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33864">
                  <a:tc vMerge="1">
                    <a:txBody>
                      <a:bodyPr/>
                      <a:lstStyle/>
                      <a:p>
                        <a:pPr algn="r" fontAlgn="b"/>
                        <a:endParaRPr lang="en-US" sz="1400" b="1" i="0" u="none" strike="noStrike" dirty="0">
                          <a:ln>
                            <a:noFill/>
                          </a:ln>
                          <a:solidFill>
                            <a:schemeClr val="tx1"/>
                          </a:solidFill>
                          <a:effectLst/>
                          <a:latin typeface="+mn-lt"/>
                        </a:endParaRPr>
                      </a:p>
                    </a:txBody>
                    <a:tcPr marL="7144" marR="7144" marT="7144"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200</a:t>
                        </a:r>
                      </a:p>
                    </a:txBody>
                    <a:tcPr marL="7144" marR="7144" marT="7144" marB="0" anchor="ctr">
                      <a:lnL w="28575"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EC067"/>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endParaRPr lang="en-US" sz="1400" b="1" i="0" u="none" strike="noStrike" dirty="0">
                          <a:ln>
                            <a:noFill/>
                          </a:ln>
                          <a:solidFill>
                            <a:schemeClr val="tx1"/>
                          </a:solidFill>
                          <a:effectLst/>
                          <a:latin typeface="+mn-lt"/>
                        </a:endParaRPr>
                      </a:p>
                    </a:txBody>
                    <a:tcPr marL="7144" marR="7144" marT="7144" marB="0" anchor="b">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33864">
                  <a:tc vMerge="1">
                    <a:txBody>
                      <a:bodyPr/>
                      <a:lstStyle/>
                      <a:p>
                        <a:pPr algn="r" fontAlgn="b"/>
                        <a:endParaRPr lang="en-US" sz="1400" b="1" i="0" u="none" strike="noStrike" dirty="0">
                          <a:ln>
                            <a:noFill/>
                          </a:ln>
                          <a:solidFill>
                            <a:schemeClr val="tx1"/>
                          </a:solidFill>
                          <a:effectLst/>
                          <a:latin typeface="+mn-lt"/>
                        </a:endParaRPr>
                      </a:p>
                    </a:txBody>
                    <a:tcPr marL="7144" marR="7144" marT="7144"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175</a:t>
                        </a:r>
                      </a:p>
                    </a:txBody>
                    <a:tcPr marL="7144" marR="7144" marT="7144" marB="0" anchor="ctr">
                      <a:lnL w="28575"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EC067"/>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endParaRPr lang="en-US" sz="1400" b="1" i="0" u="none" strike="noStrike" dirty="0">
                          <a:ln>
                            <a:noFill/>
                          </a:ln>
                          <a:solidFill>
                            <a:schemeClr val="tx1"/>
                          </a:solidFill>
                          <a:effectLst/>
                          <a:latin typeface="+mn-lt"/>
                        </a:endParaRPr>
                      </a:p>
                    </a:txBody>
                    <a:tcPr marL="7144" marR="7144" marT="7144" marB="0" anchor="b">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33864">
                  <a:tc vMerge="1">
                    <a:txBody>
                      <a:bodyPr/>
                      <a:lstStyle/>
                      <a:p>
                        <a:pPr algn="r" fontAlgn="b"/>
                        <a:endParaRPr lang="en-US" sz="1400" b="1" i="0" u="none" strike="noStrike" dirty="0">
                          <a:ln>
                            <a:noFill/>
                          </a:ln>
                          <a:solidFill>
                            <a:schemeClr val="tx1"/>
                          </a:solidFill>
                          <a:effectLst/>
                          <a:latin typeface="+mn-lt"/>
                        </a:endParaRPr>
                      </a:p>
                    </a:txBody>
                    <a:tcPr marL="7144" marR="7144" marT="7144"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150</a:t>
                        </a:r>
                      </a:p>
                    </a:txBody>
                    <a:tcPr marL="7144" marR="7144" marT="7144" marB="0" anchor="ctr">
                      <a:lnL w="28575"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EC067"/>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MA5332MS (100 V)</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EC067"/>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EC067"/>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endParaRPr lang="en-US" sz="1400" b="1" i="0" u="none" strike="noStrike" dirty="0">
                          <a:ln>
                            <a:noFill/>
                          </a:ln>
                          <a:solidFill>
                            <a:schemeClr val="tx1"/>
                          </a:solidFill>
                          <a:effectLst/>
                          <a:latin typeface="+mn-lt"/>
                        </a:endParaRPr>
                      </a:p>
                    </a:txBody>
                    <a:tcPr marL="7144" marR="7144" marT="7144" marB="0" anchor="b">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33864">
                  <a:tc vMerge="1">
                    <a:txBody>
                      <a:bodyPr/>
                      <a:lstStyle/>
                      <a:p>
                        <a:pPr algn="r" fontAlgn="b"/>
                        <a:endParaRPr lang="en-US" sz="1400" b="1" i="0" u="none" strike="noStrike" dirty="0">
                          <a:ln>
                            <a:noFill/>
                          </a:ln>
                          <a:solidFill>
                            <a:schemeClr val="tx1"/>
                          </a:solidFill>
                          <a:effectLst/>
                          <a:latin typeface="+mn-lt"/>
                        </a:endParaRPr>
                      </a:p>
                    </a:txBody>
                    <a:tcPr marL="7144" marR="7144" marT="7144"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125</a:t>
                        </a:r>
                      </a:p>
                    </a:txBody>
                    <a:tcPr marL="7144" marR="7144" marT="7144" marB="0" anchor="ctr">
                      <a:lnL w="28575"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EC067"/>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8285"/>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EC067"/>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endParaRPr lang="en-US" sz="1400" b="1" i="0" u="none" strike="noStrike" dirty="0">
                          <a:ln>
                            <a:noFill/>
                          </a:ln>
                          <a:solidFill>
                            <a:schemeClr val="tx1"/>
                          </a:solidFill>
                          <a:effectLst/>
                          <a:latin typeface="+mn-lt"/>
                        </a:endParaRPr>
                      </a:p>
                    </a:txBody>
                    <a:tcPr marL="7144" marR="7144" marT="7144" marB="0" anchor="b">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33864">
                  <a:tc vMerge="1">
                    <a:txBody>
                      <a:bodyPr/>
                      <a:lstStyle/>
                      <a:p>
                        <a:pPr algn="r" fontAlgn="b"/>
                        <a:endParaRPr lang="en-US" sz="1400" b="1" i="0" u="none" strike="noStrike" dirty="0">
                          <a:ln>
                            <a:noFill/>
                          </a:ln>
                          <a:solidFill>
                            <a:schemeClr val="tx1"/>
                          </a:solidFill>
                          <a:effectLst/>
                          <a:latin typeface="+mn-lt"/>
                        </a:endParaRPr>
                      </a:p>
                    </a:txBody>
                    <a:tcPr marL="7144" marR="7144" marT="7144"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100</a:t>
                        </a:r>
                      </a:p>
                    </a:txBody>
                    <a:tcPr marL="7144" marR="7144" marT="7144" marB="0" anchor="ctr">
                      <a:lnL w="28575"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IR4302M   </a:t>
                        </a:r>
                      </a:p>
                      <a:p>
                        <a:pPr algn="ctr" fontAlgn="b"/>
                        <a:r>
                          <a:rPr lang="en-US" sz="1400" b="1" i="0" u="none" strike="noStrike" dirty="0">
                            <a:ln>
                              <a:noFill/>
                            </a:ln>
                            <a:solidFill>
                              <a:schemeClr val="tx1"/>
                            </a:solidFill>
                            <a:effectLst/>
                            <a:latin typeface="+mn-lt"/>
                          </a:rPr>
                          <a:t>(80 V)</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8285"/>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EC067"/>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endParaRPr lang="en-US" sz="1400" b="1" i="0" u="none" strike="noStrike" dirty="0">
                          <a:ln>
                            <a:noFill/>
                          </a:ln>
                          <a:solidFill>
                            <a:schemeClr val="tx1"/>
                          </a:solidFill>
                          <a:effectLst/>
                          <a:latin typeface="+mn-lt"/>
                        </a:endParaRPr>
                      </a:p>
                    </a:txBody>
                    <a:tcPr marL="7144" marR="7144" marT="7144" marB="0" anchor="b">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EC067"/>
                      </a:solidFill>
                    </a:tcPr>
                  </a:tc>
                  <a:extLst>
                    <a:ext uri="{0D108BD9-81ED-4DB2-BD59-A6C34878D82A}">
                      <a16:rowId xmlns:a16="http://schemas.microsoft.com/office/drawing/2014/main" val="10006"/>
                    </a:ext>
                  </a:extLst>
                </a:tr>
                <a:tr h="433864">
                  <a:tc vMerge="1">
                    <a:txBody>
                      <a:bodyPr/>
                      <a:lstStyle/>
                      <a:p>
                        <a:pPr algn="r" fontAlgn="b"/>
                        <a:endParaRPr lang="en-US" sz="1400" b="1" i="0" u="none" strike="noStrike" dirty="0">
                          <a:ln>
                            <a:noFill/>
                          </a:ln>
                          <a:solidFill>
                            <a:schemeClr val="tx1"/>
                          </a:solidFill>
                          <a:effectLst/>
                          <a:latin typeface="+mn-lt"/>
                        </a:endParaRPr>
                      </a:p>
                    </a:txBody>
                    <a:tcPr marL="7144" marR="7144" marT="7144"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75</a:t>
                        </a:r>
                      </a:p>
                    </a:txBody>
                    <a:tcPr marL="7144" marR="7144" marT="7144" marB="0" anchor="ctr">
                      <a:lnL w="28575"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IR4322M</a:t>
                        </a:r>
                      </a:p>
                      <a:p>
                        <a:pPr algn="ctr" fontAlgn="b"/>
                        <a:r>
                          <a:rPr lang="en-US" sz="1400" b="1" i="0" u="none" strike="noStrike" dirty="0">
                            <a:ln>
                              <a:noFill/>
                            </a:ln>
                            <a:solidFill>
                              <a:schemeClr val="tx1"/>
                            </a:solidFill>
                            <a:effectLst/>
                            <a:latin typeface="+mn-lt"/>
                          </a:rPr>
                          <a:t>(60 V)</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8285"/>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8285"/>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endParaRPr lang="en-US" sz="1400" b="1" i="0" u="none" strike="noStrike" dirty="0">
                          <a:ln>
                            <a:noFill/>
                          </a:ln>
                          <a:solidFill>
                            <a:schemeClr val="tx1"/>
                          </a:solidFill>
                          <a:effectLst/>
                          <a:latin typeface="+mn-lt"/>
                        </a:endParaRPr>
                      </a:p>
                    </a:txBody>
                    <a:tcPr marL="7144" marR="7144" marT="7144" marB="0" anchor="b">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EC067"/>
                      </a:solidFill>
                    </a:tcPr>
                  </a:tc>
                  <a:extLst>
                    <a:ext uri="{0D108BD9-81ED-4DB2-BD59-A6C34878D82A}">
                      <a16:rowId xmlns:a16="http://schemas.microsoft.com/office/drawing/2014/main" val="10007"/>
                    </a:ext>
                  </a:extLst>
                </a:tr>
                <a:tr h="433864">
                  <a:tc vMerge="1">
                    <a:txBody>
                      <a:bodyPr/>
                      <a:lstStyle/>
                      <a:p>
                        <a:pPr algn="r" fontAlgn="b"/>
                        <a:endParaRPr lang="en-US" sz="1400" b="1" i="0" u="none" strike="noStrike" dirty="0">
                          <a:ln>
                            <a:noFill/>
                          </a:ln>
                          <a:solidFill>
                            <a:schemeClr val="tx1"/>
                          </a:solidFill>
                          <a:effectLst/>
                          <a:latin typeface="+mn-lt"/>
                        </a:endParaRPr>
                      </a:p>
                    </a:txBody>
                    <a:tcPr marL="7144" marR="7144" marT="7144"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50</a:t>
                        </a:r>
                      </a:p>
                    </a:txBody>
                    <a:tcPr marL="7144" marR="7144" marT="7144" marB="0" anchor="ctr">
                      <a:lnL w="28575"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8285"/>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8285"/>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endParaRPr lang="en-US" sz="1400" b="1" i="0" u="none" strike="noStrike" dirty="0">
                          <a:ln>
                            <a:noFill/>
                          </a:ln>
                          <a:solidFill>
                            <a:schemeClr val="tx1"/>
                          </a:solidFill>
                          <a:effectLst/>
                          <a:latin typeface="+mn-lt"/>
                        </a:endParaRPr>
                      </a:p>
                    </a:txBody>
                    <a:tcPr marL="7144" marR="7144" marT="7144" marB="0" anchor="b">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8285"/>
                      </a:solidFill>
                    </a:tcPr>
                  </a:tc>
                  <a:extLst>
                    <a:ext uri="{0D108BD9-81ED-4DB2-BD59-A6C34878D82A}">
                      <a16:rowId xmlns:a16="http://schemas.microsoft.com/office/drawing/2014/main" val="10008"/>
                    </a:ext>
                  </a:extLst>
                </a:tr>
                <a:tr h="433864">
                  <a:tc vMerge="1">
                    <a:txBody>
                      <a:bodyPr/>
                      <a:lstStyle/>
                      <a:p>
                        <a:pPr algn="r" fontAlgn="b"/>
                        <a:endParaRPr lang="en-US" sz="1400" b="1" i="0" u="none" strike="noStrike" dirty="0">
                          <a:ln>
                            <a:noFill/>
                          </a:ln>
                          <a:solidFill>
                            <a:schemeClr val="tx1"/>
                          </a:solidFill>
                          <a:effectLst/>
                          <a:latin typeface="+mn-lt"/>
                        </a:endParaRPr>
                      </a:p>
                    </a:txBody>
                    <a:tcPr marL="7144" marR="7144" marT="7144"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25</a:t>
                        </a:r>
                      </a:p>
                    </a:txBody>
                    <a:tcPr marL="7144" marR="7144" marT="7144" marB="0" anchor="ctr">
                      <a:lnL w="28575"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928285"/>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r>
                          <a:rPr lang="en-US" sz="1400" b="1" i="0" u="none" strike="noStrike" dirty="0">
                            <a:ln>
                              <a:noFill/>
                            </a:ln>
                            <a:solidFill>
                              <a:schemeClr val="tx1"/>
                            </a:solidFill>
                            <a:effectLst/>
                            <a:latin typeface="+mn-lt"/>
                          </a:rPr>
                          <a:t> </a:t>
                        </a:r>
                      </a:p>
                    </a:txBody>
                    <a:tcPr marL="7144" marR="7144" marT="7144"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928285"/>
                      </a:solidFill>
                    </a:tcPr>
                  </a:tc>
                  <a:tc>
                    <a:txBody>
                      <a:bodyPr/>
                      <a:lstStyle>
                        <a:lvl1pPr marL="0" algn="l" defTabSz="914400" rtl="0" eaLnBrk="1" latinLnBrk="0" hangingPunct="1">
                          <a:defRPr sz="1800" kern="1200">
                            <a:solidFill>
                              <a:schemeClr val="tx1"/>
                            </a:solidFill>
                            <a:latin typeface="Arial"/>
                            <a:cs typeface="Verdana"/>
                          </a:defRPr>
                        </a:lvl1pPr>
                        <a:lvl2pPr marL="457200" algn="l" defTabSz="914400" rtl="0" eaLnBrk="1" latinLnBrk="0" hangingPunct="1">
                          <a:defRPr sz="1800" kern="1200">
                            <a:solidFill>
                              <a:schemeClr val="tx1"/>
                            </a:solidFill>
                            <a:latin typeface="Arial"/>
                            <a:cs typeface="Verdana"/>
                          </a:defRPr>
                        </a:lvl2pPr>
                        <a:lvl3pPr marL="914400" algn="l" defTabSz="914400" rtl="0" eaLnBrk="1" latinLnBrk="0" hangingPunct="1">
                          <a:defRPr sz="1800" kern="1200">
                            <a:solidFill>
                              <a:schemeClr val="tx1"/>
                            </a:solidFill>
                            <a:latin typeface="Arial"/>
                            <a:cs typeface="Verdana"/>
                          </a:defRPr>
                        </a:lvl3pPr>
                        <a:lvl4pPr marL="1371600" algn="l" defTabSz="914400" rtl="0" eaLnBrk="1" latinLnBrk="0" hangingPunct="1">
                          <a:defRPr sz="1800" kern="1200">
                            <a:solidFill>
                              <a:schemeClr val="tx1"/>
                            </a:solidFill>
                            <a:latin typeface="Arial"/>
                            <a:cs typeface="Verdana"/>
                          </a:defRPr>
                        </a:lvl4pPr>
                        <a:lvl5pPr marL="1828800" algn="l" defTabSz="914400" rtl="0" eaLnBrk="1" latinLnBrk="0" hangingPunct="1">
                          <a:defRPr sz="1800" kern="1200">
                            <a:solidFill>
                              <a:schemeClr val="tx1"/>
                            </a:solidFill>
                            <a:latin typeface="Arial"/>
                            <a:cs typeface="Verdana"/>
                          </a:defRPr>
                        </a:lvl5pPr>
                        <a:lvl6pPr marL="2286000" algn="l" defTabSz="914400" rtl="0" eaLnBrk="1" latinLnBrk="0" hangingPunct="1">
                          <a:defRPr sz="1800" kern="1200">
                            <a:solidFill>
                              <a:schemeClr val="tx1"/>
                            </a:solidFill>
                            <a:latin typeface="Arial"/>
                            <a:cs typeface="Verdana"/>
                          </a:defRPr>
                        </a:lvl6pPr>
                        <a:lvl7pPr marL="2743200" algn="l" defTabSz="914400" rtl="0" eaLnBrk="1" latinLnBrk="0" hangingPunct="1">
                          <a:defRPr sz="1800" kern="1200">
                            <a:solidFill>
                              <a:schemeClr val="tx1"/>
                            </a:solidFill>
                            <a:latin typeface="Arial"/>
                            <a:cs typeface="Verdana"/>
                          </a:defRPr>
                        </a:lvl7pPr>
                        <a:lvl8pPr marL="3200400" algn="l" defTabSz="914400" rtl="0" eaLnBrk="1" latinLnBrk="0" hangingPunct="1">
                          <a:defRPr sz="1800" kern="1200">
                            <a:solidFill>
                              <a:schemeClr val="tx1"/>
                            </a:solidFill>
                            <a:latin typeface="Arial"/>
                            <a:cs typeface="Verdana"/>
                          </a:defRPr>
                        </a:lvl8pPr>
                        <a:lvl9pPr marL="3657600" algn="l" defTabSz="914400" rtl="0" eaLnBrk="1" latinLnBrk="0" hangingPunct="1">
                          <a:defRPr sz="1800" kern="1200">
                            <a:solidFill>
                              <a:schemeClr val="tx1"/>
                            </a:solidFill>
                            <a:latin typeface="Arial"/>
                            <a:cs typeface="Verdana"/>
                          </a:defRPr>
                        </a:lvl9pPr>
                      </a:lstStyle>
                      <a:p>
                        <a:pPr algn="ctr" fontAlgn="b"/>
                        <a:endParaRPr lang="en-US" sz="1400" b="1" i="0" u="none" strike="noStrike" dirty="0">
                          <a:ln>
                            <a:noFill/>
                          </a:ln>
                          <a:solidFill>
                            <a:schemeClr val="tx1"/>
                          </a:solidFill>
                          <a:effectLst/>
                          <a:latin typeface="+mn-lt"/>
                        </a:endParaRPr>
                      </a:p>
                    </a:txBody>
                    <a:tcPr marL="7144" marR="7144" marT="7144" marB="0" anchor="b">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928285"/>
                      </a:solidFill>
                    </a:tcPr>
                  </a:tc>
                  <a:extLst>
                    <a:ext uri="{0D108BD9-81ED-4DB2-BD59-A6C34878D82A}">
                      <a16:rowId xmlns:a16="http://schemas.microsoft.com/office/drawing/2014/main" val="10009"/>
                    </a:ext>
                  </a:extLst>
                </a:tr>
              </a:tbl>
            </a:graphicData>
          </a:graphic>
        </p:graphicFrame>
        <p:sp>
          <p:nvSpPr>
            <p:cNvPr id="23" name="TextBox 22">
              <a:extLst>
                <a:ext uri="{FF2B5EF4-FFF2-40B4-BE49-F238E27FC236}">
                  <a16:creationId xmlns:a16="http://schemas.microsoft.com/office/drawing/2014/main" id="{26028E9E-CBB9-4E3F-A8AA-7DF4FCB7F7A7}"/>
                </a:ext>
              </a:extLst>
            </p:cNvPr>
            <p:cNvSpPr txBox="1"/>
            <p:nvPr/>
          </p:nvSpPr>
          <p:spPr bwMode="auto">
            <a:xfrm>
              <a:off x="319143" y="6237312"/>
              <a:ext cx="4876799" cy="184666"/>
            </a:xfrm>
            <a:prstGeom prst="rect">
              <a:avLst/>
            </a:prstGeom>
            <a:noFill/>
            <a:ln w="9525">
              <a:noFill/>
              <a:miter lim="800000"/>
              <a:headEnd/>
              <a:tailEnd/>
            </a:ln>
            <a:effectLst/>
          </p:spPr>
          <p:txBody>
            <a:bodyPr wrap="square" lIns="0" tIns="0" rIns="0" bIns="0" rtlCol="0" anchor="ctr" anchorCtr="0">
              <a:spAutoFit/>
            </a:bodyPr>
            <a:lstStyle/>
            <a:p>
              <a:pPr defTabSz="685800" eaLnBrk="0" fontAlgn="auto" hangingPunct="0">
                <a:spcBef>
                  <a:spcPts val="0"/>
                </a:spcBef>
                <a:spcAft>
                  <a:spcPts val="225"/>
                </a:spcAft>
                <a:buClr>
                  <a:srgbClr val="E30034"/>
                </a:buClr>
              </a:pPr>
              <a:r>
                <a:rPr lang="en-US" sz="1200" dirty="0">
                  <a:solidFill>
                    <a:srgbClr val="000000"/>
                  </a:solidFill>
                </a:rPr>
                <a:t>*Condition: RMS power, UL6500 thermal test condition, delta Tc=60 C</a:t>
              </a:r>
            </a:p>
          </p:txBody>
        </p:sp>
      </p:grpSp>
    </p:spTree>
    <p:custDataLst>
      <p:tags r:id="rId1"/>
    </p:custDataLst>
    <p:extLst>
      <p:ext uri="{BB962C8B-B14F-4D97-AF65-F5344CB8AC3E}">
        <p14:creationId xmlns:p14="http://schemas.microsoft.com/office/powerpoint/2010/main" val="2435796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anim calcmode="lin" valueType="num">
                                      <p:cBhvr>
                                        <p:cTn id="12"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fade">
                                      <p:cBhvr>
                                        <p:cTn id="16" dur="500"/>
                                        <p:tgtEl>
                                          <p:spTgt spid="12">
                                            <p:txEl>
                                              <p:pRg st="1" end="1"/>
                                            </p:txEl>
                                          </p:spTgt>
                                        </p:tgtEl>
                                      </p:cBhvr>
                                    </p:animEffect>
                                    <p:anim calcmode="lin" valueType="num">
                                      <p:cBhvr>
                                        <p:cTn id="17"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18" dur="500" fill="hold"/>
                                        <p:tgtEl>
                                          <p:spTgt spid="12">
                                            <p:txEl>
                                              <p:pRg st="1" end="1"/>
                                            </p:txEl>
                                          </p:spTgt>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2">
                                            <p:txEl>
                                              <p:pRg st="2" end="2"/>
                                            </p:txEl>
                                          </p:spTgt>
                                        </p:tgtEl>
                                        <p:attrNameLst>
                                          <p:attrName>style.visibility</p:attrName>
                                        </p:attrNameLst>
                                      </p:cBhvr>
                                      <p:to>
                                        <p:strVal val="visible"/>
                                      </p:to>
                                    </p:set>
                                    <p:animEffect transition="in" filter="fade">
                                      <p:cBhvr>
                                        <p:cTn id="21" dur="500"/>
                                        <p:tgtEl>
                                          <p:spTgt spid="12">
                                            <p:txEl>
                                              <p:pRg st="2" end="2"/>
                                            </p:txEl>
                                          </p:spTgt>
                                        </p:tgtEl>
                                      </p:cBhvr>
                                    </p:animEffect>
                                    <p:anim calcmode="lin" valueType="num">
                                      <p:cBhvr>
                                        <p:cTn id="22"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12">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2">
                                            <p:txEl>
                                              <p:pRg st="3" end="3"/>
                                            </p:txEl>
                                          </p:spTgt>
                                        </p:tgtEl>
                                        <p:attrNameLst>
                                          <p:attrName>style.visibility</p:attrName>
                                        </p:attrNameLst>
                                      </p:cBhvr>
                                      <p:to>
                                        <p:strVal val="visible"/>
                                      </p:to>
                                    </p:set>
                                    <p:animEffect transition="in" filter="fade">
                                      <p:cBhvr>
                                        <p:cTn id="26" dur="500"/>
                                        <p:tgtEl>
                                          <p:spTgt spid="12">
                                            <p:txEl>
                                              <p:pRg st="3" end="3"/>
                                            </p:txEl>
                                          </p:spTgt>
                                        </p:tgtEl>
                                      </p:cBhvr>
                                    </p:animEffect>
                                    <p:anim calcmode="lin" valueType="num">
                                      <p:cBhvr>
                                        <p:cTn id="27" dur="500" fill="hold"/>
                                        <p:tgtEl>
                                          <p:spTgt spid="12">
                                            <p:txEl>
                                              <p:pRg st="3" end="3"/>
                                            </p:txEl>
                                          </p:spTgt>
                                        </p:tgtEl>
                                        <p:attrNameLst>
                                          <p:attrName>ppt_x</p:attrName>
                                        </p:attrNameLst>
                                      </p:cBhvr>
                                      <p:tavLst>
                                        <p:tav tm="0">
                                          <p:val>
                                            <p:strVal val="#ppt_x"/>
                                          </p:val>
                                        </p:tav>
                                        <p:tav tm="100000">
                                          <p:val>
                                            <p:strVal val="#ppt_x"/>
                                          </p:val>
                                        </p:tav>
                                      </p:tavLst>
                                    </p:anim>
                                    <p:anim calcmode="lin" valueType="num">
                                      <p:cBhvr>
                                        <p:cTn id="28" dur="500" fill="hold"/>
                                        <p:tgtEl>
                                          <p:spTgt spid="12">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2">
                                            <p:txEl>
                                              <p:pRg st="4" end="4"/>
                                            </p:txEl>
                                          </p:spTgt>
                                        </p:tgtEl>
                                        <p:attrNameLst>
                                          <p:attrName>style.visibility</p:attrName>
                                        </p:attrNameLst>
                                      </p:cBhvr>
                                      <p:to>
                                        <p:strVal val="visible"/>
                                      </p:to>
                                    </p:set>
                                    <p:animEffect transition="in" filter="fade">
                                      <p:cBhvr>
                                        <p:cTn id="31" dur="500"/>
                                        <p:tgtEl>
                                          <p:spTgt spid="12">
                                            <p:txEl>
                                              <p:pRg st="4" end="4"/>
                                            </p:txEl>
                                          </p:spTgt>
                                        </p:tgtEl>
                                      </p:cBhvr>
                                    </p:animEffect>
                                    <p:anim calcmode="lin" valueType="num">
                                      <p:cBhvr>
                                        <p:cTn id="32" dur="500" fill="hold"/>
                                        <p:tgtEl>
                                          <p:spTgt spid="12">
                                            <p:txEl>
                                              <p:pRg st="4" end="4"/>
                                            </p:txEl>
                                          </p:spTgt>
                                        </p:tgtEl>
                                        <p:attrNameLst>
                                          <p:attrName>ppt_x</p:attrName>
                                        </p:attrNameLst>
                                      </p:cBhvr>
                                      <p:tavLst>
                                        <p:tav tm="0">
                                          <p:val>
                                            <p:strVal val="#ppt_x"/>
                                          </p:val>
                                        </p:tav>
                                        <p:tav tm="100000">
                                          <p:val>
                                            <p:strVal val="#ppt_x"/>
                                          </p:val>
                                        </p:tav>
                                      </p:tavLst>
                                    </p:anim>
                                    <p:anim calcmode="lin" valueType="num">
                                      <p:cBhvr>
                                        <p:cTn id="33" dur="500" fill="hold"/>
                                        <p:tgtEl>
                                          <p:spTgt spid="12">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2">
                                            <p:txEl>
                                              <p:pRg st="5" end="5"/>
                                            </p:txEl>
                                          </p:spTgt>
                                        </p:tgtEl>
                                        <p:attrNameLst>
                                          <p:attrName>style.visibility</p:attrName>
                                        </p:attrNameLst>
                                      </p:cBhvr>
                                      <p:to>
                                        <p:strVal val="visible"/>
                                      </p:to>
                                    </p:set>
                                    <p:animEffect transition="in" filter="fade">
                                      <p:cBhvr>
                                        <p:cTn id="36" dur="500"/>
                                        <p:tgtEl>
                                          <p:spTgt spid="12">
                                            <p:txEl>
                                              <p:pRg st="5" end="5"/>
                                            </p:txEl>
                                          </p:spTgt>
                                        </p:tgtEl>
                                      </p:cBhvr>
                                    </p:animEffect>
                                    <p:anim calcmode="lin" valueType="num">
                                      <p:cBhvr>
                                        <p:cTn id="37" dur="500" fill="hold"/>
                                        <p:tgtEl>
                                          <p:spTgt spid="12">
                                            <p:txEl>
                                              <p:pRg st="5" end="5"/>
                                            </p:txEl>
                                          </p:spTgt>
                                        </p:tgtEl>
                                        <p:attrNameLst>
                                          <p:attrName>ppt_x</p:attrName>
                                        </p:attrNameLst>
                                      </p:cBhvr>
                                      <p:tavLst>
                                        <p:tav tm="0">
                                          <p:val>
                                            <p:strVal val="#ppt_x"/>
                                          </p:val>
                                        </p:tav>
                                        <p:tav tm="100000">
                                          <p:val>
                                            <p:strVal val="#ppt_x"/>
                                          </p:val>
                                        </p:tav>
                                      </p:tavLst>
                                    </p:anim>
                                    <p:anim calcmode="lin" valueType="num">
                                      <p:cBhvr>
                                        <p:cTn id="38" dur="500" fill="hold"/>
                                        <p:tgtEl>
                                          <p:spTgt spid="1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2ECB14C7-1CB4-4E18-84B6-ACE791575204}"/>
              </a:ext>
            </a:extLst>
          </p:cNvPr>
          <p:cNvSpPr>
            <a:spLocks noGrp="1"/>
          </p:cNvSpPr>
          <p:nvPr>
            <p:ph type="body" sz="quarter" idx="13"/>
          </p:nvPr>
        </p:nvSpPr>
        <p:spPr/>
        <p:txBody>
          <a:bodyPr/>
          <a:lstStyle/>
          <a:p>
            <a:r>
              <a:rPr lang="en-US" dirty="0"/>
              <a:t>MA5332MS </a:t>
            </a:r>
            <a:r>
              <a:rPr lang="de-DE" dirty="0"/>
              <a:t>value proposition</a:t>
            </a:r>
            <a:endParaRPr lang="en-US" dirty="0"/>
          </a:p>
        </p:txBody>
      </p:sp>
      <p:pic>
        <p:nvPicPr>
          <p:cNvPr id="17" name="Picture Placeholder 16">
            <a:extLst>
              <a:ext uri="{FF2B5EF4-FFF2-40B4-BE49-F238E27FC236}">
                <a16:creationId xmlns:a16="http://schemas.microsoft.com/office/drawing/2014/main" id="{B6BAA625-AE19-49E4-8D26-9ADF05A30C17}"/>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tretch>
            <a:fillRect/>
          </a:stretch>
        </p:blipFill>
        <p:spPr>
          <a:xfrm>
            <a:off x="6172" y="-1"/>
            <a:ext cx="8891943" cy="4426931"/>
          </a:xfrm>
        </p:spPr>
      </p:pic>
    </p:spTree>
    <p:custDataLst>
      <p:tags r:id="rId1"/>
    </p:custDataLst>
    <p:extLst>
      <p:ext uri="{BB962C8B-B14F-4D97-AF65-F5344CB8AC3E}">
        <p14:creationId xmlns:p14="http://schemas.microsoft.com/office/powerpoint/2010/main" val="22505792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E73AB3E3-4C7F-4B24-97F5-06CABC399CC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11">
              <a:alphaModFix amt="39000"/>
              <a:extLst>
                <a:ext uri="{28A0092B-C50C-407E-A947-70E740481C1C}">
                  <a14:useLocalDpi xmlns:a14="http://schemas.microsoft.com/office/drawing/2010/main" val="0"/>
                </a:ext>
              </a:extLst>
            </a:blip>
            <a:srcRect/>
            <a:stretch>
              <a:fillRect l="110" t="-18231" r="-110" b="1047"/>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650305"/>
            <a:ext cx="6442570" cy="553998"/>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it-IT" sz="3000" kern="0" dirty="0">
                <a:latin typeface="+mj-lt"/>
                <a:ea typeface="Source Sans Pro" panose="020B0503030403020204" pitchFamily="34" charset="0"/>
                <a:cs typeface="Open Sans" panose="020B0606030504020204" pitchFamily="34" charset="0"/>
              </a:rPr>
              <a:t>MA5332MS features and benefits</a:t>
            </a:r>
          </a:p>
        </p:txBody>
      </p:sp>
      <p:sp>
        <p:nvSpPr>
          <p:cNvPr id="4" name="Rectangle 3">
            <a:extLst>
              <a:ext uri="{FF2B5EF4-FFF2-40B4-BE49-F238E27FC236}">
                <a16:creationId xmlns:a16="http://schemas.microsoft.com/office/drawing/2014/main" id="{F1A87D20-0B41-4C30-846B-68CB03EC5662}"/>
              </a:ext>
            </a:extLst>
          </p:cNvPr>
          <p:cNvSpPr/>
          <p:nvPr/>
        </p:nvSpPr>
        <p:spPr bwMode="auto">
          <a:xfrm>
            <a:off x="0" y="1560734"/>
            <a:ext cx="10099745" cy="4798540"/>
          </a:xfrm>
          <a:prstGeom prst="rect">
            <a:avLst/>
          </a:prstGeom>
          <a:solidFill>
            <a:schemeClr val="bg1">
              <a:alpha val="70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grpSp>
        <p:nvGrpSpPr>
          <p:cNvPr id="5" name="Group 4">
            <a:extLst>
              <a:ext uri="{FF2B5EF4-FFF2-40B4-BE49-F238E27FC236}">
                <a16:creationId xmlns:a16="http://schemas.microsoft.com/office/drawing/2014/main" id="{F276A3C6-CDFA-4D0B-BDCA-0964E25C82ED}"/>
              </a:ext>
            </a:extLst>
          </p:cNvPr>
          <p:cNvGrpSpPr/>
          <p:nvPr/>
        </p:nvGrpSpPr>
        <p:grpSpPr>
          <a:xfrm>
            <a:off x="202487" y="1769206"/>
            <a:ext cx="4719893" cy="2104023"/>
            <a:chOff x="202487" y="1841215"/>
            <a:chExt cx="4719893" cy="2104023"/>
          </a:xfrm>
        </p:grpSpPr>
        <p:sp>
          <p:nvSpPr>
            <p:cNvPr id="13" name="Textplatzhalter 15">
              <a:extLst>
                <a:ext uri="{FF2B5EF4-FFF2-40B4-BE49-F238E27FC236}">
                  <a16:creationId xmlns:a16="http://schemas.microsoft.com/office/drawing/2014/main" id="{AC071176-1CD7-46AE-B85F-FC10D64EA829}"/>
                </a:ext>
              </a:extLst>
            </p:cNvPr>
            <p:cNvSpPr txBox="1">
              <a:spLocks/>
            </p:cNvSpPr>
            <p:nvPr>
              <p:custDataLst>
                <p:tags r:id="rId7"/>
              </p:custDataLst>
            </p:nvPr>
          </p:nvSpPr>
          <p:spPr>
            <a:xfrm>
              <a:off x="202840" y="1946731"/>
              <a:ext cx="4244721" cy="941900"/>
            </a:xfrm>
            <a:prstGeom prst="rect">
              <a:avLst/>
            </a:prstGeom>
            <a:solidFill>
              <a:srgbClr val="84B6A6"/>
            </a:solidFill>
            <a:effectLst/>
          </p:spPr>
          <p:txBody>
            <a:bodyPr vert="horz" wrap="square" lIns="108000" tIns="0" rIns="288000" bIns="0" rtlCol="0" anchor="ctr" anchorCtr="0">
              <a:noAutofit/>
            </a:bodyPr>
            <a:lstStyle/>
            <a:p>
              <a:pPr marL="270000" lvl="0" indent="-270000">
                <a:spcBef>
                  <a:spcPts val="0"/>
                </a:spcBef>
                <a:spcAft>
                  <a:spcPts val="0"/>
                </a:spcAft>
                <a:buClr>
                  <a:schemeClr val="accent5"/>
                </a:buClr>
                <a:defRPr/>
              </a:pPr>
              <a:r>
                <a:rPr lang="en-US" sz="1600" b="1" kern="0" dirty="0">
                  <a:solidFill>
                    <a:schemeClr val="bg1"/>
                  </a:solidFill>
                  <a:latin typeface="+mn-lt"/>
                  <a:cs typeface="Arial" panose="020B0604020202020204" pitchFamily="34" charset="0"/>
                </a:rPr>
                <a:t>Integrated Infineon’s best-in-class mid</a:t>
              </a:r>
            </a:p>
            <a:p>
              <a:pPr marL="270000" lvl="0" indent="-270000">
                <a:spcBef>
                  <a:spcPts val="0"/>
                </a:spcBef>
                <a:spcAft>
                  <a:spcPts val="0"/>
                </a:spcAft>
                <a:buClr>
                  <a:schemeClr val="accent5"/>
                </a:buClr>
                <a:defRPr/>
              </a:pPr>
              <a:r>
                <a:rPr lang="en-US" sz="1600" b="1" kern="0" dirty="0">
                  <a:solidFill>
                    <a:schemeClr val="bg1"/>
                  </a:solidFill>
                  <a:latin typeface="+mn-lt"/>
                  <a:cs typeface="Arial" panose="020B0604020202020204" pitchFamily="34" charset="0"/>
                </a:rPr>
                <a:t>voltage MOSFET with low R</a:t>
              </a:r>
              <a:r>
                <a:rPr lang="de-DE" sz="1600" b="1" baseline="-25000" dirty="0">
                  <a:solidFill>
                    <a:schemeClr val="bg1"/>
                  </a:solidFill>
                  <a:latin typeface="+mn-lt"/>
                </a:rPr>
                <a:t>DS(on)</a:t>
              </a:r>
              <a:r>
                <a:rPr lang="de-DE" sz="1600" b="1" dirty="0">
                  <a:solidFill>
                    <a:schemeClr val="bg1"/>
                  </a:solidFill>
                  <a:latin typeface="+mn-lt"/>
                </a:rPr>
                <a:t>@ 24 m</a:t>
              </a:r>
              <a:r>
                <a:rPr lang="el-GR" sz="1600" b="1" dirty="0">
                  <a:solidFill>
                    <a:schemeClr val="bg1"/>
                  </a:solidFill>
                  <a:latin typeface="+mn-lt"/>
                </a:rPr>
                <a:t>Ω</a:t>
              </a:r>
              <a:endParaRPr lang="en-US" sz="1600" b="1" kern="0" dirty="0">
                <a:solidFill>
                  <a:schemeClr val="bg1"/>
                </a:solidFill>
                <a:latin typeface="+mn-lt"/>
                <a:cs typeface="Arial" panose="020B0604020202020204" pitchFamily="34" charset="0"/>
              </a:endParaRPr>
            </a:p>
          </p:txBody>
        </p:sp>
        <p:sp>
          <p:nvSpPr>
            <p:cNvPr id="16" name="Inhaltsplatzhalter 10">
              <a:extLst>
                <a:ext uri="{FF2B5EF4-FFF2-40B4-BE49-F238E27FC236}">
                  <a16:creationId xmlns:a16="http://schemas.microsoft.com/office/drawing/2014/main" id="{FBF2C105-009E-4B4B-8041-7F2AF89F0561}"/>
                </a:ext>
              </a:extLst>
            </p:cNvPr>
            <p:cNvSpPr txBox="1">
              <a:spLocks/>
            </p:cNvSpPr>
            <p:nvPr/>
          </p:nvSpPr>
          <p:spPr>
            <a:xfrm>
              <a:off x="202487" y="2888630"/>
              <a:ext cx="4610609" cy="1056608"/>
            </a:xfrm>
            <a:prstGeom prst="rect">
              <a:avLst/>
            </a:prstGeom>
            <a:solidFill>
              <a:schemeClr val="bg1"/>
            </a:solidFill>
            <a:ln>
              <a:noFill/>
            </a:ln>
            <a:effectLst/>
          </p:spPr>
          <p:txBody>
            <a:bodyPr vert="horz" lIns="108000" tIns="46800" rIns="1080000" bIns="46800" rtlCol="0">
              <a:noAutofit/>
            </a:bodyPr>
            <a:lstStyle/>
            <a:p>
              <a:pPr marL="176213" indent="-176213">
                <a:spcBef>
                  <a:spcPts val="0"/>
                </a:spcBef>
                <a:spcAft>
                  <a:spcPts val="1200"/>
                </a:spcAft>
                <a:buClr>
                  <a:schemeClr val="accent1"/>
                </a:buClr>
                <a:buSzPct val="100000"/>
                <a:buFont typeface="Arial"/>
                <a:buChar char="›"/>
                <a:defRPr/>
              </a:pPr>
              <a:r>
                <a:rPr lang="en-US" altLang="zh-CN" sz="1600" dirty="0">
                  <a:latin typeface="+mn-lt"/>
                </a:rPr>
                <a:t>Enables heatsink-less solution comparing to same power level monolithic approach</a:t>
              </a:r>
            </a:p>
            <a:p>
              <a:pPr marL="176213" marR="0" lvl="0" indent="-176213" algn="l" defTabSz="914400" rtl="0" eaLnBrk="1" fontAlgn="base" latinLnBrk="0" hangingPunct="1">
                <a:lnSpc>
                  <a:spcPct val="100000"/>
                </a:lnSpc>
                <a:spcBef>
                  <a:spcPts val="0"/>
                </a:spcBef>
                <a:spcAft>
                  <a:spcPts val="1200"/>
                </a:spcAft>
                <a:buClr>
                  <a:schemeClr val="accent1"/>
                </a:buClr>
                <a:buSzPct val="100000"/>
                <a:buFont typeface="Arial"/>
                <a:buChar char="›"/>
                <a:tabLst/>
                <a:defRPr/>
              </a:pPr>
              <a:endParaRPr kumimoji="0" lang="de-DE" sz="1800" b="0" i="0" u="none" strike="noStrike" kern="0" cap="none" spc="0" normalizeH="0" baseline="0" noProof="0" dirty="0">
                <a:ln>
                  <a:noFill/>
                </a:ln>
                <a:effectLst/>
                <a:uLnTx/>
                <a:uFillTx/>
                <a:latin typeface="+mn-lt"/>
                <a:ea typeface="+mn-ea"/>
                <a:cs typeface="Arial" panose="020B0604020202020204" pitchFamily="34" charset="0"/>
              </a:endParaRPr>
            </a:p>
          </p:txBody>
        </p:sp>
        <p:sp>
          <p:nvSpPr>
            <p:cNvPr id="17" name="Freihandform 2054">
              <a:extLst>
                <a:ext uri="{FF2B5EF4-FFF2-40B4-BE49-F238E27FC236}">
                  <a16:creationId xmlns:a16="http://schemas.microsoft.com/office/drawing/2014/main" id="{CC8811AC-FC37-4346-939E-D48F4FB42EC4}"/>
                </a:ext>
              </a:extLst>
            </p:cNvPr>
            <p:cNvSpPr/>
            <p:nvPr>
              <p:custDataLst>
                <p:tags r:id="rId8"/>
              </p:custDataLst>
            </p:nvPr>
          </p:nvSpPr>
          <p:spPr>
            <a:xfrm>
              <a:off x="3532056" y="2360868"/>
              <a:ext cx="1281040" cy="1582022"/>
            </a:xfrm>
            <a:custGeom>
              <a:avLst/>
              <a:gdLst>
                <a:gd name="connsiteX0" fmla="*/ 661035 w 1177290"/>
                <a:gd name="connsiteY0" fmla="*/ 0 h 1615440"/>
                <a:gd name="connsiteX1" fmla="*/ 1177290 w 1177290"/>
                <a:gd name="connsiteY1" fmla="*/ 0 h 1615440"/>
                <a:gd name="connsiteX2" fmla="*/ 1177290 w 1177290"/>
                <a:gd name="connsiteY2" fmla="*/ 1615440 h 1615440"/>
                <a:gd name="connsiteX3" fmla="*/ 0 w 1177290"/>
                <a:gd name="connsiteY3" fmla="*/ 1615440 h 1615440"/>
                <a:gd name="connsiteX4" fmla="*/ 661035 w 1177290"/>
                <a:gd name="connsiteY4" fmla="*/ 0 h 1615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290" h="1615440">
                  <a:moveTo>
                    <a:pt x="661035" y="0"/>
                  </a:moveTo>
                  <a:lnTo>
                    <a:pt x="1177290" y="0"/>
                  </a:lnTo>
                  <a:lnTo>
                    <a:pt x="1177290" y="1615440"/>
                  </a:lnTo>
                  <a:lnTo>
                    <a:pt x="0" y="1615440"/>
                  </a:lnTo>
                  <a:lnTo>
                    <a:pt x="661035" y="0"/>
                  </a:lnTo>
                  <a:close/>
                </a:path>
              </a:pathLst>
            </a:custGeom>
            <a:blipFill dpi="0" rotWithShape="1">
              <a:blip r:embed="rId12" cstate="print">
                <a:extLst>
                  <a:ext uri="{28A0092B-C50C-407E-A947-70E740481C1C}">
                    <a14:useLocalDpi xmlns:a14="http://schemas.microsoft.com/office/drawing/2010/main" val="0"/>
                  </a:ext>
                </a:extLst>
              </a:blip>
              <a:srcRect/>
              <a:stretch>
                <a:fillRect l="-52404" t="-668" r="-4772" b="668"/>
              </a:stretch>
            </a:blipFill>
            <a:ln>
              <a:noFill/>
            </a:ln>
            <a:effectLst/>
          </p:spPr>
          <p:style>
            <a:lnRef idx="3">
              <a:schemeClr val="accent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rtlCol="0" anchor="ctr">
              <a:noAutofit/>
            </a:bodyPr>
            <a:lstStyle/>
            <a:p>
              <a:pPr algn="ctr">
                <a:buClr>
                  <a:schemeClr val="tx1"/>
                </a:buClr>
              </a:pPr>
              <a:endParaRPr lang="de-DE" dirty="0">
                <a:solidFill>
                  <a:schemeClr val="tx1"/>
                </a:solidFill>
                <a:cs typeface="Arial" panose="020B0604020202020204" pitchFamily="34" charset="0"/>
              </a:endParaRPr>
            </a:p>
          </p:txBody>
        </p:sp>
        <p:pic>
          <p:nvPicPr>
            <p:cNvPr id="18" name="Grafik 17">
              <a:extLst>
                <a:ext uri="{FF2B5EF4-FFF2-40B4-BE49-F238E27FC236}">
                  <a16:creationId xmlns:a16="http://schemas.microsoft.com/office/drawing/2014/main" id="{115630E1-2211-4CC6-8FC5-9C1F58FF1E19}"/>
                </a:ext>
              </a:extLst>
            </p:cNvPr>
            <p:cNvPicPr preferRelativeResize="0">
              <a:picLocks/>
            </p:cNvPicPr>
            <p:nvPr/>
          </p:nvPicPr>
          <p:blipFill>
            <a:blip r:embed="rId13" cstate="print">
              <a:extLst>
                <a:ext uri="{28A0092B-C50C-407E-A947-70E740481C1C}">
                  <a14:useLocalDpi xmlns:a14="http://schemas.microsoft.com/office/drawing/2010/main" val="0"/>
                </a:ext>
              </a:extLst>
            </a:blip>
            <a:stretch>
              <a:fillRect/>
            </a:stretch>
          </p:blipFill>
          <p:spPr>
            <a:xfrm>
              <a:off x="4191314" y="1841215"/>
              <a:ext cx="731066" cy="731066"/>
            </a:xfrm>
            <a:prstGeom prst="rect">
              <a:avLst/>
            </a:prstGeom>
          </p:spPr>
        </p:pic>
      </p:grpSp>
      <p:grpSp>
        <p:nvGrpSpPr>
          <p:cNvPr id="7" name="Group 6">
            <a:extLst>
              <a:ext uri="{FF2B5EF4-FFF2-40B4-BE49-F238E27FC236}">
                <a16:creationId xmlns:a16="http://schemas.microsoft.com/office/drawing/2014/main" id="{071ED6D8-2A38-495D-9D04-2E1C1B858FA7}"/>
              </a:ext>
            </a:extLst>
          </p:cNvPr>
          <p:cNvGrpSpPr/>
          <p:nvPr/>
        </p:nvGrpSpPr>
        <p:grpSpPr>
          <a:xfrm>
            <a:off x="5210685" y="1769206"/>
            <a:ext cx="4733552" cy="2103679"/>
            <a:chOff x="5210685" y="1841215"/>
            <a:chExt cx="4733552" cy="2103679"/>
          </a:xfrm>
        </p:grpSpPr>
        <p:sp>
          <p:nvSpPr>
            <p:cNvPr id="14" name="Textplatzhalter 16">
              <a:extLst>
                <a:ext uri="{FF2B5EF4-FFF2-40B4-BE49-F238E27FC236}">
                  <a16:creationId xmlns:a16="http://schemas.microsoft.com/office/drawing/2014/main" id="{CB21D9B3-1B4B-415F-9560-9C10713A6717}"/>
                </a:ext>
              </a:extLst>
            </p:cNvPr>
            <p:cNvSpPr txBox="1">
              <a:spLocks/>
            </p:cNvSpPr>
            <p:nvPr/>
          </p:nvSpPr>
          <p:spPr>
            <a:xfrm>
              <a:off x="5210687" y="1946447"/>
              <a:ext cx="4244721" cy="942183"/>
            </a:xfrm>
            <a:prstGeom prst="rect">
              <a:avLst/>
            </a:prstGeom>
            <a:solidFill>
              <a:srgbClr val="84B6A6"/>
            </a:solidFill>
            <a:effectLst/>
          </p:spPr>
          <p:txBody>
            <a:bodyPr vert="horz" wrap="square" lIns="108000" tIns="0" rIns="288000" bIns="0" rtlCol="0" anchor="ctr" anchorCtr="0">
              <a:noAutofit/>
            </a:bodyPr>
            <a:lstStyle/>
            <a:p>
              <a:pPr marL="270000" lvl="0" indent="-270000">
                <a:spcBef>
                  <a:spcPts val="0"/>
                </a:spcBef>
                <a:spcAft>
                  <a:spcPts val="0"/>
                </a:spcAft>
                <a:buClr>
                  <a:schemeClr val="accent5"/>
                </a:buClr>
                <a:defRPr/>
              </a:pPr>
              <a:r>
                <a:rPr lang="en-US" sz="1600" b="1" kern="0" dirty="0">
                  <a:solidFill>
                    <a:schemeClr val="bg1"/>
                  </a:solidFill>
                  <a:latin typeface="+mn-lt"/>
                  <a:cs typeface="Arial" panose="020B0604020202020204" pitchFamily="34" charset="0"/>
                </a:rPr>
                <a:t>100 V high breakdown voltage</a:t>
              </a:r>
            </a:p>
          </p:txBody>
        </p:sp>
        <p:sp>
          <p:nvSpPr>
            <p:cNvPr id="15" name="Inhaltsplatzhalter 11">
              <a:extLst>
                <a:ext uri="{FF2B5EF4-FFF2-40B4-BE49-F238E27FC236}">
                  <a16:creationId xmlns:a16="http://schemas.microsoft.com/office/drawing/2014/main" id="{9DC76B8D-18CB-47CA-BCEA-D70971DF388A}"/>
                </a:ext>
              </a:extLst>
            </p:cNvPr>
            <p:cNvSpPr txBox="1">
              <a:spLocks/>
            </p:cNvSpPr>
            <p:nvPr/>
          </p:nvSpPr>
          <p:spPr>
            <a:xfrm>
              <a:off x="5210685" y="2888630"/>
              <a:ext cx="4610609" cy="1056264"/>
            </a:xfrm>
            <a:prstGeom prst="rect">
              <a:avLst/>
            </a:prstGeom>
            <a:solidFill>
              <a:schemeClr val="bg1"/>
            </a:solidFill>
            <a:ln>
              <a:noFill/>
            </a:ln>
            <a:effectLst/>
          </p:spPr>
          <p:txBody>
            <a:bodyPr vert="horz" lIns="108000" tIns="46800" rIns="1080000" bIns="46800" rtlCol="0">
              <a:noAutofit/>
            </a:bodyPr>
            <a:lstStyle/>
            <a:p>
              <a:pPr marL="176213" lvl="0" indent="-176213">
                <a:spcBef>
                  <a:spcPts val="0"/>
                </a:spcBef>
                <a:spcAft>
                  <a:spcPts val="1200"/>
                </a:spcAft>
                <a:buClr>
                  <a:srgbClr val="E30034"/>
                </a:buClr>
                <a:buSzPct val="100000"/>
                <a:buFont typeface="Arial"/>
                <a:buChar char="›"/>
                <a:defRPr/>
              </a:pPr>
              <a:r>
                <a:rPr lang="en-US" sz="1600" kern="0" dirty="0">
                  <a:solidFill>
                    <a:srgbClr val="000000"/>
                  </a:solidFill>
                  <a:latin typeface="Source Sans Pro"/>
                  <a:cs typeface="Arial" panose="020B0604020202020204" pitchFamily="34" charset="0"/>
                </a:rPr>
                <a:t>Enables high power SE (single ended) </a:t>
              </a:r>
              <a:br>
                <a:rPr lang="en-US" sz="1600" kern="0" dirty="0">
                  <a:solidFill>
                    <a:srgbClr val="FF00FF"/>
                  </a:solidFill>
                  <a:latin typeface="Source Sans Pro"/>
                  <a:cs typeface="Arial" panose="020B0604020202020204" pitchFamily="34" charset="0"/>
                </a:rPr>
              </a:br>
              <a:r>
                <a:rPr lang="en-US" sz="1600" kern="0" dirty="0">
                  <a:solidFill>
                    <a:srgbClr val="000000"/>
                  </a:solidFill>
                  <a:latin typeface="Source Sans Pro"/>
                  <a:cs typeface="Arial" panose="020B0604020202020204" pitchFamily="34" charset="0"/>
                </a:rPr>
                <a:t>designs with reduced bus capacitors and output filters based on a low voltage BTL approach </a:t>
              </a:r>
            </a:p>
            <a:p>
              <a:pPr marL="176213" marR="0" lvl="0" indent="-176213" algn="l" defTabSz="914400" rtl="0" eaLnBrk="1" fontAlgn="base" latinLnBrk="0" hangingPunct="1">
                <a:lnSpc>
                  <a:spcPct val="100000"/>
                </a:lnSpc>
                <a:spcBef>
                  <a:spcPts val="0"/>
                </a:spcBef>
                <a:spcAft>
                  <a:spcPts val="1200"/>
                </a:spcAft>
                <a:buClr>
                  <a:schemeClr val="accent1"/>
                </a:buClr>
                <a:buSzPct val="100000"/>
                <a:buFont typeface="Arial"/>
                <a:buChar char="›"/>
                <a:tabLst/>
                <a:defRPr/>
              </a:pPr>
              <a:endParaRPr kumimoji="0" lang="de-DE" sz="1600" b="0" i="0" u="none" strike="noStrike" kern="0" cap="none" spc="0" normalizeH="0" baseline="0" noProof="0" dirty="0">
                <a:ln>
                  <a:noFill/>
                </a:ln>
                <a:effectLst/>
                <a:uLnTx/>
                <a:uFillTx/>
                <a:latin typeface="+mn-lt"/>
                <a:ea typeface="+mn-ea"/>
                <a:cs typeface="Arial" panose="020B0604020202020204" pitchFamily="34" charset="0"/>
              </a:endParaRPr>
            </a:p>
          </p:txBody>
        </p:sp>
        <p:sp>
          <p:nvSpPr>
            <p:cNvPr id="21" name="Freihandform 43">
              <a:extLst>
                <a:ext uri="{FF2B5EF4-FFF2-40B4-BE49-F238E27FC236}">
                  <a16:creationId xmlns:a16="http://schemas.microsoft.com/office/drawing/2014/main" id="{65B0AB08-4A6E-4F0E-A464-EF367AB32168}"/>
                </a:ext>
              </a:extLst>
            </p:cNvPr>
            <p:cNvSpPr/>
            <p:nvPr>
              <p:custDataLst>
                <p:tags r:id="rId6"/>
              </p:custDataLst>
            </p:nvPr>
          </p:nvSpPr>
          <p:spPr>
            <a:xfrm>
              <a:off x="8540254" y="2358088"/>
              <a:ext cx="1281040" cy="1582022"/>
            </a:xfrm>
            <a:custGeom>
              <a:avLst/>
              <a:gdLst>
                <a:gd name="connsiteX0" fmla="*/ 661035 w 1177290"/>
                <a:gd name="connsiteY0" fmla="*/ 0 h 1615440"/>
                <a:gd name="connsiteX1" fmla="*/ 1177290 w 1177290"/>
                <a:gd name="connsiteY1" fmla="*/ 0 h 1615440"/>
                <a:gd name="connsiteX2" fmla="*/ 1177290 w 1177290"/>
                <a:gd name="connsiteY2" fmla="*/ 1615440 h 1615440"/>
                <a:gd name="connsiteX3" fmla="*/ 0 w 1177290"/>
                <a:gd name="connsiteY3" fmla="*/ 1615440 h 1615440"/>
                <a:gd name="connsiteX4" fmla="*/ 661035 w 1177290"/>
                <a:gd name="connsiteY4" fmla="*/ 0 h 1615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290" h="1615440">
                  <a:moveTo>
                    <a:pt x="661035" y="0"/>
                  </a:moveTo>
                  <a:lnTo>
                    <a:pt x="1177290" y="0"/>
                  </a:lnTo>
                  <a:lnTo>
                    <a:pt x="1177290" y="1615440"/>
                  </a:lnTo>
                  <a:lnTo>
                    <a:pt x="0" y="1615440"/>
                  </a:lnTo>
                  <a:lnTo>
                    <a:pt x="661035" y="0"/>
                  </a:lnTo>
                  <a:close/>
                </a:path>
              </a:pathLst>
            </a:custGeom>
            <a:blipFill dpi="0" rotWithShape="1">
              <a:blip r:embed="rId14" cstate="print">
                <a:extLst>
                  <a:ext uri="{28A0092B-C50C-407E-A947-70E740481C1C}">
                    <a14:useLocalDpi xmlns:a14="http://schemas.microsoft.com/office/drawing/2010/main" val="0"/>
                  </a:ext>
                </a:extLst>
              </a:blip>
              <a:srcRect/>
              <a:stretch>
                <a:fillRect l="-51234" r="-33824"/>
              </a:stretch>
            </a:blipFill>
            <a:ln>
              <a:noFill/>
            </a:ln>
            <a:effectLst/>
          </p:spPr>
          <p:style>
            <a:lnRef idx="3">
              <a:schemeClr val="accent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rtlCol="0" anchor="ctr">
              <a:noAutofit/>
            </a:bodyPr>
            <a:lstStyle/>
            <a:p>
              <a:pPr algn="ctr">
                <a:buClr>
                  <a:schemeClr val="tx1"/>
                </a:buClr>
              </a:pPr>
              <a:endParaRPr lang="de-DE" dirty="0">
                <a:solidFill>
                  <a:schemeClr val="tx1"/>
                </a:solidFill>
                <a:cs typeface="Arial" panose="020B0604020202020204" pitchFamily="34" charset="0"/>
              </a:endParaRPr>
            </a:p>
          </p:txBody>
        </p:sp>
        <p:pic>
          <p:nvPicPr>
            <p:cNvPr id="22" name="Grafik 2047">
              <a:extLst>
                <a:ext uri="{FF2B5EF4-FFF2-40B4-BE49-F238E27FC236}">
                  <a16:creationId xmlns:a16="http://schemas.microsoft.com/office/drawing/2014/main" id="{B3322D8C-F05C-4521-8758-103A57520696}"/>
                </a:ext>
              </a:extLst>
            </p:cNvPr>
            <p:cNvPicPr preferRelativeResize="0">
              <a:picLocks/>
            </p:cNvPicPr>
            <p:nvPr/>
          </p:nvPicPr>
          <p:blipFill>
            <a:blip r:embed="rId15" cstate="print">
              <a:extLst>
                <a:ext uri="{28A0092B-C50C-407E-A947-70E740481C1C}">
                  <a14:useLocalDpi xmlns:a14="http://schemas.microsoft.com/office/drawing/2010/main" val="0"/>
                </a:ext>
              </a:extLst>
            </a:blip>
            <a:stretch>
              <a:fillRect/>
            </a:stretch>
          </p:blipFill>
          <p:spPr>
            <a:xfrm>
              <a:off x="9213171" y="1841215"/>
              <a:ext cx="731066" cy="731066"/>
            </a:xfrm>
            <a:prstGeom prst="rect">
              <a:avLst/>
            </a:prstGeom>
          </p:spPr>
        </p:pic>
      </p:grpSp>
      <p:grpSp>
        <p:nvGrpSpPr>
          <p:cNvPr id="6" name="Group 5">
            <a:extLst>
              <a:ext uri="{FF2B5EF4-FFF2-40B4-BE49-F238E27FC236}">
                <a16:creationId xmlns:a16="http://schemas.microsoft.com/office/drawing/2014/main" id="{FBAF532C-70B5-44EB-A5BC-4DD5548BD69B}"/>
              </a:ext>
            </a:extLst>
          </p:cNvPr>
          <p:cNvGrpSpPr/>
          <p:nvPr/>
        </p:nvGrpSpPr>
        <p:grpSpPr>
          <a:xfrm>
            <a:off x="202487" y="3977545"/>
            <a:ext cx="4719893" cy="2097306"/>
            <a:chOff x="202487" y="4049554"/>
            <a:chExt cx="4719893" cy="2097306"/>
          </a:xfrm>
        </p:grpSpPr>
        <p:sp>
          <p:nvSpPr>
            <p:cNvPr id="8" name="Inhaltsplatzhalter 12">
              <a:extLst>
                <a:ext uri="{FF2B5EF4-FFF2-40B4-BE49-F238E27FC236}">
                  <a16:creationId xmlns:a16="http://schemas.microsoft.com/office/drawing/2014/main" id="{B38C6569-159C-4632-B818-CDE752998362}"/>
                </a:ext>
              </a:extLst>
            </p:cNvPr>
            <p:cNvSpPr txBox="1">
              <a:spLocks/>
            </p:cNvSpPr>
            <p:nvPr/>
          </p:nvSpPr>
          <p:spPr>
            <a:xfrm>
              <a:off x="202487" y="5192181"/>
              <a:ext cx="4610609" cy="954679"/>
            </a:xfrm>
            <a:prstGeom prst="rect">
              <a:avLst/>
            </a:prstGeom>
            <a:solidFill>
              <a:schemeClr val="bg1"/>
            </a:solidFill>
            <a:ln>
              <a:noFill/>
            </a:ln>
            <a:effectLst/>
          </p:spPr>
          <p:txBody>
            <a:bodyPr vert="horz" lIns="108000" tIns="46800" rIns="1080000" bIns="46800" rtlCol="0">
              <a:noAutofit/>
            </a:bodyPr>
            <a:lstStyle/>
            <a:p>
              <a:pPr marL="176213" lvl="0" indent="-176213">
                <a:spcBef>
                  <a:spcPts val="0"/>
                </a:spcBef>
                <a:spcAft>
                  <a:spcPts val="1200"/>
                </a:spcAft>
                <a:buClr>
                  <a:schemeClr val="accent1"/>
                </a:buClr>
                <a:buSzPct val="100000"/>
                <a:buFont typeface="Arial"/>
                <a:buChar char="›"/>
                <a:defRPr/>
              </a:pPr>
              <a:r>
                <a:rPr lang="en-US" sz="1600" kern="0" dirty="0">
                  <a:latin typeface="+mn-lt"/>
                  <a:cs typeface="Arial" panose="020B0604020202020204" pitchFamily="34" charset="0"/>
                </a:rPr>
                <a:t>Simplify Class D design and eliminate the needs for external protection circuitry</a:t>
              </a:r>
            </a:p>
            <a:p>
              <a:pPr marL="176213" marR="0" lvl="0" indent="-176213" algn="l" defTabSz="914400" rtl="0" eaLnBrk="1" fontAlgn="base" latinLnBrk="0" hangingPunct="1">
                <a:lnSpc>
                  <a:spcPct val="100000"/>
                </a:lnSpc>
                <a:spcBef>
                  <a:spcPts val="0"/>
                </a:spcBef>
                <a:spcAft>
                  <a:spcPts val="1200"/>
                </a:spcAft>
                <a:buClr>
                  <a:schemeClr val="accent1"/>
                </a:buClr>
                <a:buSzPct val="100000"/>
                <a:buFont typeface="Arial"/>
                <a:buChar char="›"/>
                <a:tabLst/>
                <a:defRPr/>
              </a:pPr>
              <a:endParaRPr kumimoji="0" lang="de-DE" sz="1600" b="0" i="0" u="none" strike="noStrike" kern="0" cap="none" spc="0" normalizeH="0" baseline="0" noProof="0" dirty="0">
                <a:ln>
                  <a:noFill/>
                </a:ln>
                <a:effectLst/>
                <a:uLnTx/>
                <a:uFillTx/>
                <a:latin typeface="+mn-lt"/>
                <a:ea typeface="+mn-ea"/>
                <a:cs typeface="Arial" panose="020B0604020202020204" pitchFamily="34" charset="0"/>
              </a:endParaRPr>
            </a:p>
          </p:txBody>
        </p:sp>
        <p:sp>
          <p:nvSpPr>
            <p:cNvPr id="11" name="Textplatzhalter 17">
              <a:extLst>
                <a:ext uri="{FF2B5EF4-FFF2-40B4-BE49-F238E27FC236}">
                  <a16:creationId xmlns:a16="http://schemas.microsoft.com/office/drawing/2014/main" id="{01333988-CBF2-4831-8AF5-E9100C247713}"/>
                </a:ext>
              </a:extLst>
            </p:cNvPr>
            <p:cNvSpPr txBox="1">
              <a:spLocks/>
            </p:cNvSpPr>
            <p:nvPr/>
          </p:nvSpPr>
          <p:spPr>
            <a:xfrm>
              <a:off x="202840" y="4148492"/>
              <a:ext cx="4244721" cy="1056608"/>
            </a:xfrm>
            <a:prstGeom prst="rect">
              <a:avLst/>
            </a:prstGeom>
            <a:solidFill>
              <a:srgbClr val="84B6A6"/>
            </a:solidFill>
            <a:effectLst/>
          </p:spPr>
          <p:txBody>
            <a:bodyPr vert="horz" wrap="square" lIns="108000" tIns="0" rIns="288000" bIns="0" rtlCol="0" anchor="ctr" anchorCtr="0">
              <a:noAutofit/>
            </a:bodyPr>
            <a:lstStyle/>
            <a:p>
              <a:pPr marL="270000" lvl="0" indent="-270000">
                <a:spcBef>
                  <a:spcPts val="0"/>
                </a:spcBef>
                <a:spcAft>
                  <a:spcPts val="0"/>
                </a:spcAft>
                <a:buClr>
                  <a:schemeClr val="accent5"/>
                </a:buClr>
                <a:defRPr/>
              </a:pPr>
              <a:r>
                <a:rPr lang="en-US" sz="1600" b="1" kern="0" dirty="0">
                  <a:solidFill>
                    <a:schemeClr val="bg1"/>
                  </a:solidFill>
                  <a:latin typeface="+mn-lt"/>
                  <a:cs typeface="Arial" panose="020B0604020202020204" pitchFamily="34" charset="0"/>
                </a:rPr>
                <a:t>Overcurrent, overtemperature and</a:t>
              </a:r>
            </a:p>
            <a:p>
              <a:pPr marL="270000" lvl="0" indent="-270000">
                <a:spcBef>
                  <a:spcPts val="0"/>
                </a:spcBef>
                <a:spcAft>
                  <a:spcPts val="0"/>
                </a:spcAft>
                <a:buClr>
                  <a:schemeClr val="accent5"/>
                </a:buClr>
                <a:defRPr/>
              </a:pPr>
              <a:r>
                <a:rPr lang="en-US" sz="1600" b="1" kern="0" dirty="0">
                  <a:solidFill>
                    <a:schemeClr val="bg1"/>
                  </a:solidFill>
                  <a:latin typeface="+mn-lt"/>
                  <a:cs typeface="Arial" panose="020B0604020202020204" pitchFamily="34" charset="0"/>
                </a:rPr>
                <a:t>undervoltage protections with self-reset </a:t>
              </a:r>
            </a:p>
            <a:p>
              <a:pPr marL="270000" lvl="0" indent="-270000">
                <a:spcBef>
                  <a:spcPts val="0"/>
                </a:spcBef>
                <a:spcAft>
                  <a:spcPts val="0"/>
                </a:spcAft>
                <a:buClr>
                  <a:schemeClr val="accent5"/>
                </a:buClr>
                <a:defRPr/>
              </a:pPr>
              <a:r>
                <a:rPr lang="en-US" sz="1600" b="1" kern="0" dirty="0">
                  <a:solidFill>
                    <a:schemeClr val="bg1"/>
                  </a:solidFill>
                  <a:latin typeface="+mn-lt"/>
                  <a:cs typeface="Arial" panose="020B0604020202020204" pitchFamily="34" charset="0"/>
                </a:rPr>
                <a:t>feature</a:t>
              </a:r>
            </a:p>
          </p:txBody>
        </p:sp>
        <p:sp>
          <p:nvSpPr>
            <p:cNvPr id="19" name="Freihandform 41">
              <a:extLst>
                <a:ext uri="{FF2B5EF4-FFF2-40B4-BE49-F238E27FC236}">
                  <a16:creationId xmlns:a16="http://schemas.microsoft.com/office/drawing/2014/main" id="{49D71376-6033-40B1-84D6-4F3D782A05A3}"/>
                </a:ext>
              </a:extLst>
            </p:cNvPr>
            <p:cNvSpPr/>
            <p:nvPr>
              <p:custDataLst>
                <p:tags r:id="rId5"/>
              </p:custDataLst>
            </p:nvPr>
          </p:nvSpPr>
          <p:spPr>
            <a:xfrm>
              <a:off x="3532056" y="4560053"/>
              <a:ext cx="1281040" cy="1582022"/>
            </a:xfrm>
            <a:custGeom>
              <a:avLst/>
              <a:gdLst>
                <a:gd name="connsiteX0" fmla="*/ 661035 w 1177290"/>
                <a:gd name="connsiteY0" fmla="*/ 0 h 1615440"/>
                <a:gd name="connsiteX1" fmla="*/ 1177290 w 1177290"/>
                <a:gd name="connsiteY1" fmla="*/ 0 h 1615440"/>
                <a:gd name="connsiteX2" fmla="*/ 1177290 w 1177290"/>
                <a:gd name="connsiteY2" fmla="*/ 1615440 h 1615440"/>
                <a:gd name="connsiteX3" fmla="*/ 0 w 1177290"/>
                <a:gd name="connsiteY3" fmla="*/ 1615440 h 1615440"/>
                <a:gd name="connsiteX4" fmla="*/ 661035 w 1177290"/>
                <a:gd name="connsiteY4" fmla="*/ 0 h 1615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290" h="1615440">
                  <a:moveTo>
                    <a:pt x="661035" y="0"/>
                  </a:moveTo>
                  <a:lnTo>
                    <a:pt x="1177290" y="0"/>
                  </a:lnTo>
                  <a:lnTo>
                    <a:pt x="1177290" y="1615440"/>
                  </a:lnTo>
                  <a:lnTo>
                    <a:pt x="0" y="1615440"/>
                  </a:lnTo>
                  <a:lnTo>
                    <a:pt x="661035" y="0"/>
                  </a:lnTo>
                  <a:close/>
                </a:path>
              </a:pathLst>
            </a:custGeom>
            <a:blipFill dpi="0" rotWithShape="1">
              <a:blip r:embed="rId16" cstate="print">
                <a:extLst>
                  <a:ext uri="{28A0092B-C50C-407E-A947-70E740481C1C}">
                    <a14:useLocalDpi xmlns:a14="http://schemas.microsoft.com/office/drawing/2010/main" val="0"/>
                  </a:ext>
                </a:extLst>
              </a:blip>
              <a:srcRect/>
              <a:stretch>
                <a:fillRect l="-252" t="-213" r="-88194" b="213"/>
              </a:stretch>
            </a:blipFill>
            <a:ln>
              <a:noFill/>
            </a:ln>
            <a:effectLst/>
          </p:spPr>
          <p:style>
            <a:lnRef idx="3">
              <a:schemeClr val="accent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rtlCol="0" anchor="ctr">
              <a:noAutofit/>
            </a:bodyPr>
            <a:lstStyle/>
            <a:p>
              <a:pPr algn="ctr">
                <a:buClr>
                  <a:schemeClr val="tx1"/>
                </a:buClr>
              </a:pPr>
              <a:endParaRPr lang="de-DE" dirty="0">
                <a:solidFill>
                  <a:schemeClr val="tx1"/>
                </a:solidFill>
                <a:cs typeface="Arial" panose="020B0604020202020204" pitchFamily="34" charset="0"/>
              </a:endParaRPr>
            </a:p>
          </p:txBody>
        </p:sp>
        <p:pic>
          <p:nvPicPr>
            <p:cNvPr id="24" name="Grafik 2050">
              <a:extLst>
                <a:ext uri="{FF2B5EF4-FFF2-40B4-BE49-F238E27FC236}">
                  <a16:creationId xmlns:a16="http://schemas.microsoft.com/office/drawing/2014/main" id="{A9312A82-0F1D-4D51-9293-153640A885E3}"/>
                </a:ext>
              </a:extLst>
            </p:cNvPr>
            <p:cNvPicPr preferRelativeResize="0">
              <a:picLocks/>
            </p:cNvPicPr>
            <p:nvPr/>
          </p:nvPicPr>
          <p:blipFill>
            <a:blip r:embed="rId17" cstate="print">
              <a:extLst>
                <a:ext uri="{28A0092B-C50C-407E-A947-70E740481C1C}">
                  <a14:useLocalDpi xmlns:a14="http://schemas.microsoft.com/office/drawing/2010/main" val="0"/>
                </a:ext>
              </a:extLst>
            </a:blip>
            <a:stretch>
              <a:fillRect/>
            </a:stretch>
          </p:blipFill>
          <p:spPr>
            <a:xfrm>
              <a:off x="4191314" y="4049554"/>
              <a:ext cx="731066" cy="731066"/>
            </a:xfrm>
            <a:prstGeom prst="rect">
              <a:avLst/>
            </a:prstGeom>
          </p:spPr>
        </p:pic>
      </p:grpSp>
      <p:grpSp>
        <p:nvGrpSpPr>
          <p:cNvPr id="27" name="Group 26">
            <a:extLst>
              <a:ext uri="{FF2B5EF4-FFF2-40B4-BE49-F238E27FC236}">
                <a16:creationId xmlns:a16="http://schemas.microsoft.com/office/drawing/2014/main" id="{0E2A302E-F2FA-4A2C-AE37-35BEAC61ECC6}"/>
              </a:ext>
            </a:extLst>
          </p:cNvPr>
          <p:cNvGrpSpPr/>
          <p:nvPr/>
        </p:nvGrpSpPr>
        <p:grpSpPr>
          <a:xfrm>
            <a:off x="5210686" y="3887780"/>
            <a:ext cx="4889059" cy="2187071"/>
            <a:chOff x="5210686" y="3959789"/>
            <a:chExt cx="4889059" cy="2187071"/>
          </a:xfrm>
        </p:grpSpPr>
        <p:sp>
          <p:nvSpPr>
            <p:cNvPr id="10" name="Inhaltsplatzhalter 13">
              <a:extLst>
                <a:ext uri="{FF2B5EF4-FFF2-40B4-BE49-F238E27FC236}">
                  <a16:creationId xmlns:a16="http://schemas.microsoft.com/office/drawing/2014/main" id="{02D104E5-9D5C-4F71-96BB-69D99177ED1D}"/>
                </a:ext>
              </a:extLst>
            </p:cNvPr>
            <p:cNvSpPr txBox="1">
              <a:spLocks/>
            </p:cNvSpPr>
            <p:nvPr/>
          </p:nvSpPr>
          <p:spPr>
            <a:xfrm>
              <a:off x="5210686" y="5205100"/>
              <a:ext cx="4610609" cy="941760"/>
            </a:xfrm>
            <a:prstGeom prst="rect">
              <a:avLst/>
            </a:prstGeom>
            <a:solidFill>
              <a:schemeClr val="bg1"/>
            </a:solidFill>
            <a:ln>
              <a:noFill/>
            </a:ln>
            <a:effectLst/>
          </p:spPr>
          <p:txBody>
            <a:bodyPr vert="horz" lIns="108000" tIns="46800" rIns="1080000" bIns="46800" rtlCol="0">
              <a:noAutofit/>
            </a:bodyPr>
            <a:lstStyle/>
            <a:p>
              <a:pPr marL="176213" lvl="0" indent="-176213">
                <a:spcBef>
                  <a:spcPts val="0"/>
                </a:spcBef>
                <a:spcAft>
                  <a:spcPts val="1200"/>
                </a:spcAft>
                <a:buClr>
                  <a:schemeClr val="accent1"/>
                </a:buClr>
                <a:buSzPct val="100000"/>
                <a:buFont typeface="Arial"/>
                <a:buChar char="›"/>
                <a:defRPr/>
              </a:pPr>
              <a:r>
                <a:rPr lang="de-DE" sz="1600" kern="0" dirty="0" err="1">
                  <a:latin typeface="+mn-lt"/>
                  <a:cs typeface="Arial" panose="020B0604020202020204" pitchFamily="34" charset="0"/>
                </a:rPr>
                <a:t>Reduce</a:t>
              </a:r>
              <a:r>
                <a:rPr lang="de-DE" sz="1600" kern="0" dirty="0">
                  <a:latin typeface="+mn-lt"/>
                  <a:cs typeface="Arial" panose="020B0604020202020204" pitchFamily="34" charset="0"/>
                </a:rPr>
                <a:t> </a:t>
              </a:r>
              <a:r>
                <a:rPr lang="de-DE" sz="1600" kern="0" dirty="0" err="1">
                  <a:latin typeface="+mn-lt"/>
                  <a:cs typeface="Arial" panose="020B0604020202020204" pitchFamily="34" charset="0"/>
                </a:rPr>
                <a:t>click</a:t>
              </a:r>
              <a:r>
                <a:rPr lang="de-DE" sz="1600" kern="0" dirty="0">
                  <a:latin typeface="+mn-lt"/>
                  <a:cs typeface="Arial" panose="020B0604020202020204" pitchFamily="34" charset="0"/>
                </a:rPr>
                <a:t>/</a:t>
              </a:r>
              <a:r>
                <a:rPr lang="de-DE" sz="1600" kern="0" dirty="0" err="1">
                  <a:latin typeface="+mn-lt"/>
                  <a:cs typeface="Arial" panose="020B0604020202020204" pitchFamily="34" charset="0"/>
                </a:rPr>
                <a:t>pop</a:t>
              </a:r>
              <a:r>
                <a:rPr lang="de-DE" sz="1600" kern="0" dirty="0">
                  <a:latin typeface="+mn-lt"/>
                  <a:cs typeface="Arial" panose="020B0604020202020204" pitchFamily="34" charset="0"/>
                </a:rPr>
                <a:t> </a:t>
              </a:r>
              <a:r>
                <a:rPr lang="de-DE" sz="1600" kern="0" dirty="0" err="1">
                  <a:latin typeface="+mn-lt"/>
                  <a:cs typeface="Arial" panose="020B0604020202020204" pitchFamily="34" charset="0"/>
                </a:rPr>
                <a:t>noise</a:t>
              </a:r>
              <a:endParaRPr lang="de-DE" sz="1600" kern="0" dirty="0">
                <a:latin typeface="+mn-lt"/>
                <a:cs typeface="Arial" panose="020B0604020202020204" pitchFamily="34" charset="0"/>
              </a:endParaRPr>
            </a:p>
            <a:p>
              <a:pPr marL="176213" marR="0" lvl="0" indent="-176213" algn="l" defTabSz="914400" rtl="0" eaLnBrk="1" fontAlgn="base" latinLnBrk="0" hangingPunct="1">
                <a:lnSpc>
                  <a:spcPct val="100000"/>
                </a:lnSpc>
                <a:spcBef>
                  <a:spcPts val="0"/>
                </a:spcBef>
                <a:spcAft>
                  <a:spcPts val="1200"/>
                </a:spcAft>
                <a:buClr>
                  <a:schemeClr val="accent1"/>
                </a:buClr>
                <a:buSzPct val="100000"/>
                <a:buFont typeface="Arial"/>
                <a:buChar char="›"/>
                <a:tabLst/>
                <a:defRPr/>
              </a:pPr>
              <a:endParaRPr kumimoji="0" lang="de-DE" sz="1400" b="0" i="0" u="none" strike="noStrike" kern="0" cap="none" spc="0" normalizeH="0" baseline="0" noProof="0" dirty="0">
                <a:ln>
                  <a:noFill/>
                </a:ln>
                <a:effectLst/>
                <a:uLnTx/>
                <a:uFillTx/>
                <a:latin typeface="+mn-lt"/>
                <a:ea typeface="+mn-ea"/>
                <a:cs typeface="Arial" panose="020B0604020202020204" pitchFamily="34" charset="0"/>
              </a:endParaRPr>
            </a:p>
          </p:txBody>
        </p:sp>
        <p:sp>
          <p:nvSpPr>
            <p:cNvPr id="12" name="Textplatzhalter 18">
              <a:extLst>
                <a:ext uri="{FF2B5EF4-FFF2-40B4-BE49-F238E27FC236}">
                  <a16:creationId xmlns:a16="http://schemas.microsoft.com/office/drawing/2014/main" id="{F9FFF6F4-75B0-495D-BEAF-DBD1D143EA94}"/>
                </a:ext>
              </a:extLst>
            </p:cNvPr>
            <p:cNvSpPr txBox="1">
              <a:spLocks/>
            </p:cNvSpPr>
            <p:nvPr/>
          </p:nvSpPr>
          <p:spPr>
            <a:xfrm>
              <a:off x="5210687" y="4148697"/>
              <a:ext cx="4244721" cy="1056404"/>
            </a:xfrm>
            <a:prstGeom prst="rect">
              <a:avLst/>
            </a:prstGeom>
            <a:solidFill>
              <a:srgbClr val="84B6A6"/>
            </a:solidFill>
            <a:effectLst/>
          </p:spPr>
          <p:txBody>
            <a:bodyPr vert="horz" wrap="square" lIns="108000" tIns="0" rIns="288000" bIns="0" rtlCol="0" anchor="ctr" anchorCtr="0">
              <a:noAutofit/>
            </a:bodyPr>
            <a:lstStyle/>
            <a:p>
              <a:pPr marL="270000" lvl="0" indent="-270000">
                <a:spcBef>
                  <a:spcPts val="0"/>
                </a:spcBef>
                <a:spcAft>
                  <a:spcPts val="0"/>
                </a:spcAft>
                <a:buClr>
                  <a:schemeClr val="accent5"/>
                </a:buClr>
                <a:defRPr/>
              </a:pPr>
              <a:r>
                <a:rPr lang="en-US" sz="1600" b="1" kern="0" dirty="0">
                  <a:solidFill>
                    <a:schemeClr val="bg1"/>
                  </a:solidFill>
                  <a:latin typeface="+mn-lt"/>
                  <a:cs typeface="Arial" panose="020B0604020202020204" pitchFamily="34" charset="0"/>
                </a:rPr>
                <a:t>Internal logic scheme to soft start </a:t>
              </a:r>
            </a:p>
            <a:p>
              <a:pPr marL="270000" lvl="0" indent="-270000">
                <a:spcBef>
                  <a:spcPts val="0"/>
                </a:spcBef>
                <a:spcAft>
                  <a:spcPts val="0"/>
                </a:spcAft>
                <a:buClr>
                  <a:schemeClr val="accent5"/>
                </a:buClr>
                <a:defRPr/>
              </a:pPr>
              <a:r>
                <a:rPr lang="en-US" sz="1600" b="1" kern="0" dirty="0">
                  <a:solidFill>
                    <a:schemeClr val="bg1"/>
                  </a:solidFill>
                  <a:latin typeface="+mn-lt"/>
                  <a:cs typeface="Arial" panose="020B0604020202020204" pitchFamily="34" charset="0"/>
                </a:rPr>
                <a:t>the amplifier</a:t>
              </a:r>
            </a:p>
          </p:txBody>
        </p:sp>
        <p:sp>
          <p:nvSpPr>
            <p:cNvPr id="20" name="Freihandform 42">
              <a:extLst>
                <a:ext uri="{FF2B5EF4-FFF2-40B4-BE49-F238E27FC236}">
                  <a16:creationId xmlns:a16="http://schemas.microsoft.com/office/drawing/2014/main" id="{2DBBEA7A-08C3-40AA-AE03-BE6F28C9C10E}"/>
                </a:ext>
              </a:extLst>
            </p:cNvPr>
            <p:cNvSpPr/>
            <p:nvPr>
              <p:custDataLst>
                <p:tags r:id="rId2"/>
              </p:custDataLst>
            </p:nvPr>
          </p:nvSpPr>
          <p:spPr>
            <a:xfrm>
              <a:off x="8540255" y="4560053"/>
              <a:ext cx="1281040" cy="1582022"/>
            </a:xfrm>
            <a:custGeom>
              <a:avLst/>
              <a:gdLst>
                <a:gd name="connsiteX0" fmla="*/ 661035 w 1177290"/>
                <a:gd name="connsiteY0" fmla="*/ 0 h 1615440"/>
                <a:gd name="connsiteX1" fmla="*/ 1177290 w 1177290"/>
                <a:gd name="connsiteY1" fmla="*/ 0 h 1615440"/>
                <a:gd name="connsiteX2" fmla="*/ 1177290 w 1177290"/>
                <a:gd name="connsiteY2" fmla="*/ 1615440 h 1615440"/>
                <a:gd name="connsiteX3" fmla="*/ 0 w 1177290"/>
                <a:gd name="connsiteY3" fmla="*/ 1615440 h 1615440"/>
                <a:gd name="connsiteX4" fmla="*/ 661035 w 1177290"/>
                <a:gd name="connsiteY4" fmla="*/ 0 h 1615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290" h="1615440">
                  <a:moveTo>
                    <a:pt x="661035" y="0"/>
                  </a:moveTo>
                  <a:lnTo>
                    <a:pt x="1177290" y="0"/>
                  </a:lnTo>
                  <a:lnTo>
                    <a:pt x="1177290" y="1615440"/>
                  </a:lnTo>
                  <a:lnTo>
                    <a:pt x="0" y="1615440"/>
                  </a:lnTo>
                  <a:lnTo>
                    <a:pt x="661035" y="0"/>
                  </a:lnTo>
                  <a:close/>
                </a:path>
              </a:pathLst>
            </a:custGeom>
            <a:blipFill dpi="0" rotWithShape="1">
              <a:blip r:embed="rId18" cstate="print">
                <a:extLst>
                  <a:ext uri="{28A0092B-C50C-407E-A947-70E740481C1C}">
                    <a14:useLocalDpi xmlns:a14="http://schemas.microsoft.com/office/drawing/2010/main" val="0"/>
                  </a:ext>
                </a:extLst>
              </a:blip>
              <a:srcRect/>
              <a:stretch>
                <a:fillRect l="-15213" r="-69845"/>
              </a:stretch>
            </a:blipFill>
            <a:ln>
              <a:noFill/>
            </a:ln>
            <a:effectLst/>
          </p:spPr>
          <p:style>
            <a:lnRef idx="3">
              <a:schemeClr val="accent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rtlCol="0" anchor="ctr">
              <a:noAutofit/>
            </a:bodyPr>
            <a:lstStyle/>
            <a:p>
              <a:pPr algn="ctr">
                <a:buClr>
                  <a:schemeClr val="tx1"/>
                </a:buClr>
              </a:pPr>
              <a:endParaRPr lang="de-DE" dirty="0">
                <a:solidFill>
                  <a:schemeClr val="tx1"/>
                </a:solidFill>
                <a:cs typeface="Arial" panose="020B0604020202020204" pitchFamily="34" charset="0"/>
              </a:endParaRPr>
            </a:p>
          </p:txBody>
        </p:sp>
        <p:pic>
          <p:nvPicPr>
            <p:cNvPr id="23" name="Grafik 2048">
              <a:extLst>
                <a:ext uri="{FF2B5EF4-FFF2-40B4-BE49-F238E27FC236}">
                  <a16:creationId xmlns:a16="http://schemas.microsoft.com/office/drawing/2014/main" id="{B35C3DF0-9384-46F0-9F15-A327EB360224}"/>
                </a:ext>
              </a:extLst>
            </p:cNvPr>
            <p:cNvPicPr preferRelativeResize="0">
              <a:picLocks/>
            </p:cNvPicPr>
            <p:nvPr/>
          </p:nvPicPr>
          <p:blipFill>
            <a:blip r:embed="rId19" cstate="print">
              <a:extLst>
                <a:ext uri="{28A0092B-C50C-407E-A947-70E740481C1C}">
                  <a14:useLocalDpi xmlns:a14="http://schemas.microsoft.com/office/drawing/2010/main" val="0"/>
                </a:ext>
              </a:extLst>
            </a:blip>
            <a:stretch>
              <a:fillRect/>
            </a:stretch>
          </p:blipFill>
          <p:spPr>
            <a:xfrm>
              <a:off x="9213171" y="4049554"/>
              <a:ext cx="731066" cy="731066"/>
            </a:xfrm>
            <a:prstGeom prst="rect">
              <a:avLst/>
            </a:prstGeom>
          </p:spPr>
        </p:pic>
        <p:sp>
          <p:nvSpPr>
            <p:cNvPr id="25" name="Freeform: Shape 24">
              <a:extLst>
                <a:ext uri="{FF2B5EF4-FFF2-40B4-BE49-F238E27FC236}">
                  <a16:creationId xmlns:a16="http://schemas.microsoft.com/office/drawing/2014/main" id="{3D41FFD8-0947-4BC2-A317-A826F553809B}"/>
                </a:ext>
              </a:extLst>
            </p:cNvPr>
            <p:cNvSpPr/>
            <p:nvPr>
              <p:custDataLst>
                <p:tags r:id="rId3"/>
              </p:custDataLst>
            </p:nvPr>
          </p:nvSpPr>
          <p:spPr bwMode="auto">
            <a:xfrm>
              <a:off x="9626297" y="4221946"/>
              <a:ext cx="176234" cy="373961"/>
            </a:xfrm>
            <a:custGeom>
              <a:avLst/>
              <a:gdLst>
                <a:gd name="connsiteX0" fmla="*/ 0 w 156210"/>
                <a:gd name="connsiteY0" fmla="*/ 80010 h 331470"/>
                <a:gd name="connsiteX1" fmla="*/ 0 w 156210"/>
                <a:gd name="connsiteY1" fmla="*/ 80010 h 331470"/>
                <a:gd name="connsiteX2" fmla="*/ 9525 w 156210"/>
                <a:gd name="connsiteY2" fmla="*/ 95250 h 331470"/>
                <a:gd name="connsiteX3" fmla="*/ 11430 w 156210"/>
                <a:gd name="connsiteY3" fmla="*/ 100965 h 331470"/>
                <a:gd name="connsiteX4" fmla="*/ 20955 w 156210"/>
                <a:gd name="connsiteY4" fmla="*/ 110490 h 331470"/>
                <a:gd name="connsiteX5" fmla="*/ 26670 w 156210"/>
                <a:gd name="connsiteY5" fmla="*/ 129540 h 331470"/>
                <a:gd name="connsiteX6" fmla="*/ 28575 w 156210"/>
                <a:gd name="connsiteY6" fmla="*/ 135255 h 331470"/>
                <a:gd name="connsiteX7" fmla="*/ 34290 w 156210"/>
                <a:gd name="connsiteY7" fmla="*/ 146685 h 331470"/>
                <a:gd name="connsiteX8" fmla="*/ 38100 w 156210"/>
                <a:gd name="connsiteY8" fmla="*/ 152400 h 331470"/>
                <a:gd name="connsiteX9" fmla="*/ 41910 w 156210"/>
                <a:gd name="connsiteY9" fmla="*/ 163830 h 331470"/>
                <a:gd name="connsiteX10" fmla="*/ 43815 w 156210"/>
                <a:gd name="connsiteY10" fmla="*/ 169545 h 331470"/>
                <a:gd name="connsiteX11" fmla="*/ 41910 w 156210"/>
                <a:gd name="connsiteY11" fmla="*/ 186690 h 331470"/>
                <a:gd name="connsiteX12" fmla="*/ 40005 w 156210"/>
                <a:gd name="connsiteY12" fmla="*/ 192405 h 331470"/>
                <a:gd name="connsiteX13" fmla="*/ 38100 w 156210"/>
                <a:gd name="connsiteY13" fmla="*/ 200025 h 331470"/>
                <a:gd name="connsiteX14" fmla="*/ 36195 w 156210"/>
                <a:gd name="connsiteY14" fmla="*/ 205740 h 331470"/>
                <a:gd name="connsiteX15" fmla="*/ 30480 w 156210"/>
                <a:gd name="connsiteY15" fmla="*/ 224790 h 331470"/>
                <a:gd name="connsiteX16" fmla="*/ 19050 w 156210"/>
                <a:gd name="connsiteY16" fmla="*/ 241935 h 331470"/>
                <a:gd name="connsiteX17" fmla="*/ 15240 w 156210"/>
                <a:gd name="connsiteY17" fmla="*/ 247650 h 331470"/>
                <a:gd name="connsiteX18" fmla="*/ 9525 w 156210"/>
                <a:gd name="connsiteY18" fmla="*/ 253365 h 331470"/>
                <a:gd name="connsiteX19" fmla="*/ 20955 w 156210"/>
                <a:gd name="connsiteY19" fmla="*/ 331470 h 331470"/>
                <a:gd name="connsiteX20" fmla="*/ 127635 w 156210"/>
                <a:gd name="connsiteY20" fmla="*/ 306705 h 331470"/>
                <a:gd name="connsiteX21" fmla="*/ 156210 w 156210"/>
                <a:gd name="connsiteY21" fmla="*/ 131445 h 331470"/>
                <a:gd name="connsiteX22" fmla="*/ 76200 w 156210"/>
                <a:gd name="connsiteY22" fmla="*/ 0 h 331470"/>
                <a:gd name="connsiteX23" fmla="*/ 0 w 156210"/>
                <a:gd name="connsiteY23" fmla="*/ 80010 h 331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6210" h="331470">
                  <a:moveTo>
                    <a:pt x="0" y="80010"/>
                  </a:moveTo>
                  <a:lnTo>
                    <a:pt x="0" y="80010"/>
                  </a:lnTo>
                  <a:cubicBezTo>
                    <a:pt x="3175" y="85090"/>
                    <a:pt x="6656" y="89991"/>
                    <a:pt x="9525" y="95250"/>
                  </a:cubicBezTo>
                  <a:cubicBezTo>
                    <a:pt x="10487" y="97013"/>
                    <a:pt x="10532" y="99169"/>
                    <a:pt x="11430" y="100965"/>
                  </a:cubicBezTo>
                  <a:cubicBezTo>
                    <a:pt x="14605" y="107315"/>
                    <a:pt x="15240" y="106680"/>
                    <a:pt x="20955" y="110490"/>
                  </a:cubicBezTo>
                  <a:cubicBezTo>
                    <a:pt x="23834" y="122006"/>
                    <a:pt x="22032" y="115626"/>
                    <a:pt x="26670" y="129540"/>
                  </a:cubicBezTo>
                  <a:cubicBezTo>
                    <a:pt x="27305" y="131445"/>
                    <a:pt x="27461" y="133584"/>
                    <a:pt x="28575" y="135255"/>
                  </a:cubicBezTo>
                  <a:cubicBezTo>
                    <a:pt x="39494" y="151633"/>
                    <a:pt x="26403" y="130911"/>
                    <a:pt x="34290" y="146685"/>
                  </a:cubicBezTo>
                  <a:cubicBezTo>
                    <a:pt x="35314" y="148733"/>
                    <a:pt x="37170" y="150308"/>
                    <a:pt x="38100" y="152400"/>
                  </a:cubicBezTo>
                  <a:cubicBezTo>
                    <a:pt x="39731" y="156070"/>
                    <a:pt x="40640" y="160020"/>
                    <a:pt x="41910" y="163830"/>
                  </a:cubicBezTo>
                  <a:lnTo>
                    <a:pt x="43815" y="169545"/>
                  </a:lnTo>
                  <a:cubicBezTo>
                    <a:pt x="43180" y="175260"/>
                    <a:pt x="42855" y="181018"/>
                    <a:pt x="41910" y="186690"/>
                  </a:cubicBezTo>
                  <a:cubicBezTo>
                    <a:pt x="41580" y="188671"/>
                    <a:pt x="40557" y="190474"/>
                    <a:pt x="40005" y="192405"/>
                  </a:cubicBezTo>
                  <a:cubicBezTo>
                    <a:pt x="39286" y="194922"/>
                    <a:pt x="38819" y="197508"/>
                    <a:pt x="38100" y="200025"/>
                  </a:cubicBezTo>
                  <a:cubicBezTo>
                    <a:pt x="37548" y="201956"/>
                    <a:pt x="36747" y="203809"/>
                    <a:pt x="36195" y="205740"/>
                  </a:cubicBezTo>
                  <a:cubicBezTo>
                    <a:pt x="34864" y="210399"/>
                    <a:pt x="32744" y="221395"/>
                    <a:pt x="30480" y="224790"/>
                  </a:cubicBezTo>
                  <a:lnTo>
                    <a:pt x="19050" y="241935"/>
                  </a:lnTo>
                  <a:cubicBezTo>
                    <a:pt x="17780" y="243840"/>
                    <a:pt x="17145" y="246380"/>
                    <a:pt x="15240" y="247650"/>
                  </a:cubicBezTo>
                  <a:cubicBezTo>
                    <a:pt x="8997" y="251812"/>
                    <a:pt x="9525" y="249170"/>
                    <a:pt x="9525" y="253365"/>
                  </a:cubicBezTo>
                  <a:lnTo>
                    <a:pt x="20955" y="331470"/>
                  </a:lnTo>
                  <a:lnTo>
                    <a:pt x="127635" y="306705"/>
                  </a:lnTo>
                  <a:lnTo>
                    <a:pt x="156210" y="131445"/>
                  </a:lnTo>
                  <a:lnTo>
                    <a:pt x="76200" y="0"/>
                  </a:lnTo>
                  <a:lnTo>
                    <a:pt x="0" y="80010"/>
                  </a:lnTo>
                  <a:close/>
                </a:path>
              </a:pathLst>
            </a:custGeom>
            <a:solidFill>
              <a:schemeClr val="accent2"/>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pic>
          <p:nvPicPr>
            <p:cNvPr id="26" name="IFX_Audio-Transparent.png">
              <a:extLst>
                <a:ext uri="{FF2B5EF4-FFF2-40B4-BE49-F238E27FC236}">
                  <a16:creationId xmlns:a16="http://schemas.microsoft.com/office/drawing/2014/main" id="{BB73ADD2-D1B2-49A4-B8D2-80B36E8A695C}"/>
                </a:ext>
              </a:extLst>
            </p:cNvPr>
            <p:cNvPicPr>
              <a:picLocks noChangeAspect="1"/>
            </p:cNvPicPr>
            <p:nvPr>
              <p:custDataLst>
                <p:tags r:id="rId4"/>
              </p:custDataLst>
            </p:nvPr>
          </p:nvPicPr>
          <p:blipFill>
            <a:blip r:embed="rId20" r:link="rId22" cstate="print">
              <a:biLevel thresh="50000"/>
              <a:extLst>
                <a:ext uri="{BEBA8EAE-BF5A-486C-A8C5-ECC9F3942E4B}">
                  <a14:imgProps xmlns:a14="http://schemas.microsoft.com/office/drawing/2010/main">
                    <a14:imgLayer r:embed="rId21">
                      <a14:imgEffect>
                        <a14:backgroundRemoval t="10000" b="90000" l="10000" r="90000">
                          <a14:foregroundMark x1="44600" y1="48400" x2="34600" y2="50800"/>
                          <a14:foregroundMark x1="50000" y1="28400" x2="20600" y2="48600"/>
                          <a14:foregroundMark x1="20600" y1="48600" x2="49200" y2="70600"/>
                          <a14:foregroundMark x1="49200" y1="70600" x2="53400" y2="34800"/>
                          <a14:foregroundMark x1="53400" y1="34800" x2="49000" y2="29000"/>
                          <a14:foregroundMark x1="55800" y1="40600" x2="56200" y2="39200"/>
                        </a14:backgroundRemoval>
                      </a14:imgEffect>
                    </a14:imgLayer>
                  </a14:imgProps>
                </a:ext>
                <a:ext uri="{28A0092B-C50C-407E-A947-70E740481C1C}">
                  <a14:useLocalDpi xmlns:a14="http://schemas.microsoft.com/office/drawing/2010/main" val="0"/>
                </a:ext>
              </a:extLst>
            </a:blip>
            <a:stretch>
              <a:fillRect/>
            </a:stretch>
          </p:blipFill>
          <p:spPr>
            <a:xfrm>
              <a:off x="9176958" y="3959789"/>
              <a:ext cx="922787" cy="922787"/>
            </a:xfrm>
            <a:prstGeom prst="rect">
              <a:avLst/>
            </a:prstGeom>
          </p:spPr>
        </p:pic>
      </p:grpSp>
      <p:sp>
        <p:nvSpPr>
          <p:cNvPr id="28" name="Textfeld 1">
            <a:extLst>
              <a:ext uri="{FF2B5EF4-FFF2-40B4-BE49-F238E27FC236}">
                <a16:creationId xmlns:a16="http://schemas.microsoft.com/office/drawing/2014/main" id="{39C48980-C31B-42DC-8214-D2B8C365469C}"/>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Tree>
    <p:custDataLst>
      <p:tags r:id="rId1"/>
    </p:custDataLst>
    <p:extLst>
      <p:ext uri="{BB962C8B-B14F-4D97-AF65-F5344CB8AC3E}">
        <p14:creationId xmlns:p14="http://schemas.microsoft.com/office/powerpoint/2010/main" val="1683040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E73AB3E3-4C7F-4B24-97F5-06CABC399CC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39000"/>
              <a:extLst>
                <a:ext uri="{28A0092B-C50C-407E-A947-70E740481C1C}">
                  <a14:useLocalDpi xmlns:a14="http://schemas.microsoft.com/office/drawing/2010/main" val="0"/>
                </a:ext>
              </a:extLst>
            </a:blip>
            <a:srcRect/>
            <a:stretch>
              <a:fillRect l="110" t="-18231" r="-110" b="1047"/>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188640"/>
            <a:ext cx="6442570" cy="1015663"/>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it-IT" sz="3000" kern="0" dirty="0">
                <a:latin typeface="+mj-lt"/>
                <a:ea typeface="Source Sans Pro" panose="020B0503030403020204" pitchFamily="34" charset="0"/>
                <a:cs typeface="Open Sans" panose="020B0606030504020204" pitchFamily="34" charset="0"/>
              </a:rPr>
              <a:t>MA5332MS value propositions – </a:t>
            </a:r>
            <a:br>
              <a:rPr lang="it-IT" sz="3000" kern="0" dirty="0">
                <a:solidFill>
                  <a:srgbClr val="FF00FF"/>
                </a:solidFill>
                <a:latin typeface="+mj-lt"/>
                <a:ea typeface="Source Sans Pro" panose="020B0503030403020204" pitchFamily="34" charset="0"/>
                <a:cs typeface="Open Sans" panose="020B0606030504020204" pitchFamily="34" charset="0"/>
              </a:rPr>
            </a:br>
            <a:r>
              <a:rPr lang="it-IT" sz="3000" kern="0" dirty="0">
                <a:latin typeface="+mj-lt"/>
                <a:ea typeface="Source Sans Pro" panose="020B0503030403020204" pitchFamily="34" charset="0"/>
                <a:cs typeface="Open Sans" panose="020B0606030504020204" pitchFamily="34" charset="0"/>
              </a:rPr>
              <a:t>Hard arguments</a:t>
            </a:r>
          </a:p>
        </p:txBody>
      </p:sp>
      <p:sp>
        <p:nvSpPr>
          <p:cNvPr id="4" name="Rectangle 3">
            <a:extLst>
              <a:ext uri="{FF2B5EF4-FFF2-40B4-BE49-F238E27FC236}">
                <a16:creationId xmlns:a16="http://schemas.microsoft.com/office/drawing/2014/main" id="{F1A87D20-0B41-4C30-846B-68CB03EC5662}"/>
              </a:ext>
            </a:extLst>
          </p:cNvPr>
          <p:cNvSpPr/>
          <p:nvPr/>
        </p:nvSpPr>
        <p:spPr bwMode="auto">
          <a:xfrm>
            <a:off x="0" y="1412776"/>
            <a:ext cx="9812524" cy="4874490"/>
          </a:xfrm>
          <a:prstGeom prst="rect">
            <a:avLst/>
          </a:prstGeom>
          <a:solidFill>
            <a:schemeClr val="bg1">
              <a:alpha val="70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grpSp>
        <p:nvGrpSpPr>
          <p:cNvPr id="5" name="Group 4">
            <a:extLst>
              <a:ext uri="{FF2B5EF4-FFF2-40B4-BE49-F238E27FC236}">
                <a16:creationId xmlns:a16="http://schemas.microsoft.com/office/drawing/2014/main" id="{70037A64-AE1F-4F4B-B9EF-AB3C7CA33430}"/>
              </a:ext>
            </a:extLst>
          </p:cNvPr>
          <p:cNvGrpSpPr/>
          <p:nvPr/>
        </p:nvGrpSpPr>
        <p:grpSpPr>
          <a:xfrm>
            <a:off x="263352" y="1543797"/>
            <a:ext cx="9505057" cy="1431289"/>
            <a:chOff x="479375" y="1687814"/>
            <a:chExt cx="9505057" cy="1431289"/>
          </a:xfrm>
        </p:grpSpPr>
        <p:sp>
          <p:nvSpPr>
            <p:cNvPr id="8" name="Rectangle 4">
              <a:extLst>
                <a:ext uri="{FF2B5EF4-FFF2-40B4-BE49-F238E27FC236}">
                  <a16:creationId xmlns:a16="http://schemas.microsoft.com/office/drawing/2014/main" id="{7FDCEFE0-3D11-4B6A-911A-C3979F50D866}"/>
                </a:ext>
              </a:extLst>
            </p:cNvPr>
            <p:cNvSpPr>
              <a:spLocks noChangeArrowheads="1"/>
            </p:cNvSpPr>
            <p:nvPr/>
          </p:nvSpPr>
          <p:spPr bwMode="auto">
            <a:xfrm>
              <a:off x="479375" y="1687814"/>
              <a:ext cx="2951236" cy="1431289"/>
            </a:xfrm>
            <a:prstGeom prst="rect">
              <a:avLst/>
            </a:prstGeom>
            <a:solidFill>
              <a:srgbClr val="84B6A6"/>
            </a:solidFill>
            <a:ln w="9525">
              <a:noFill/>
              <a:miter lim="800000"/>
              <a:headEnd/>
              <a:tailEnd/>
            </a:ln>
            <a:effectLst/>
          </p:spPr>
          <p:txBody>
            <a:bodyPr wrap="square" lIns="144000" tIns="48000" rIns="48000" bIns="48000" anchor="ctr" anchorCtr="0"/>
            <a:lstStyle/>
            <a:p>
              <a:pPr eaLnBrk="0" hangingPunct="0">
                <a:spcAft>
                  <a:spcPts val="1600"/>
                </a:spcAft>
                <a:buClr>
                  <a:schemeClr val="accent1"/>
                </a:buClr>
                <a:tabLst>
                  <a:tab pos="11361983" algn="r"/>
                </a:tabLst>
              </a:pPr>
              <a:r>
                <a:rPr lang="en-US" sz="2000" b="1" dirty="0">
                  <a:solidFill>
                    <a:schemeClr val="bg1"/>
                  </a:solidFill>
                  <a:latin typeface="Arial" panose="020B0604020202020204" pitchFamily="34" charset="0"/>
                  <a:ea typeface="Verdana" pitchFamily="34" charset="0"/>
                  <a:cs typeface="Arial" panose="020B0604020202020204" pitchFamily="34" charset="0"/>
                </a:rPr>
                <a:t>Saves system BOM</a:t>
              </a:r>
            </a:p>
          </p:txBody>
        </p:sp>
        <p:sp>
          <p:nvSpPr>
            <p:cNvPr id="6" name="TextBox 5">
              <a:extLst>
                <a:ext uri="{FF2B5EF4-FFF2-40B4-BE49-F238E27FC236}">
                  <a16:creationId xmlns:a16="http://schemas.microsoft.com/office/drawing/2014/main" id="{44060D84-25DE-4F6A-BCE7-60B5B6A68152}"/>
                </a:ext>
              </a:extLst>
            </p:cNvPr>
            <p:cNvSpPr txBox="1"/>
            <p:nvPr/>
          </p:nvSpPr>
          <p:spPr bwMode="auto">
            <a:xfrm>
              <a:off x="3621954" y="1721353"/>
              <a:ext cx="6362478" cy="1364210"/>
            </a:xfrm>
            <a:prstGeom prst="rect">
              <a:avLst/>
            </a:prstGeom>
          </p:spPr>
          <p:txBody>
            <a:bodyPr vert="horz" lIns="72009" tIns="72009" rIns="72009" bIns="72009" rtlCol="0">
              <a:noAutofit/>
            </a:bodyPr>
            <a:lstStyle>
              <a:lvl1pPr marL="288000" lvl="0" indent="-288000" eaLnBrk="1" hangingPunct="1">
                <a:spcBef>
                  <a:spcPts val="0"/>
                </a:spcBef>
                <a:spcAft>
                  <a:spcPts val="0"/>
                </a:spcAft>
                <a:buClr>
                  <a:schemeClr val="accent1"/>
                </a:buClr>
                <a:buSzPct val="100000"/>
                <a:buFont typeface="Arial" panose="020B0604020202020204" pitchFamily="34" charset="0"/>
                <a:buChar char="›"/>
                <a:defRPr sz="2000" baseline="0">
                  <a:latin typeface="+mj-lt"/>
                  <a:cs typeface="Arial" panose="020B0604020202020204" pitchFamily="34" charset="0"/>
                </a:defRPr>
              </a:lvl1pPr>
              <a:lvl2pPr marL="576000" lvl="1" indent="-288000" eaLnBrk="1" hangingPunct="1">
                <a:spcBef>
                  <a:spcPts val="0"/>
                </a:spcBef>
                <a:spcAft>
                  <a:spcPts val="0"/>
                </a:spcAft>
                <a:buClr>
                  <a:schemeClr val="accent1"/>
                </a:buClr>
                <a:buSzPct val="100000"/>
                <a:buFont typeface="Verdana" panose="020B0604030504040204" pitchFamily="34" charset="0"/>
                <a:buChar char="–"/>
                <a:defRPr sz="2000">
                  <a:latin typeface="+mj-lt"/>
                </a:defRPr>
              </a:lvl2pPr>
              <a:lvl3pPr marL="864000" lvl="2" indent="-288000" eaLnBrk="1" hangingPunct="1">
                <a:spcBef>
                  <a:spcPts val="0"/>
                </a:spcBef>
                <a:spcAft>
                  <a:spcPts val="0"/>
                </a:spcAft>
                <a:buClr>
                  <a:schemeClr val="accent1"/>
                </a:buClr>
                <a:buSzPct val="100000"/>
                <a:buFont typeface="Verdana" pitchFamily="34" charset="0"/>
                <a:buChar char="–"/>
                <a:defRPr sz="1800" baseline="0">
                  <a:latin typeface="+mj-lt"/>
                </a:defRPr>
              </a:lvl3pPr>
              <a:lvl4pPr marL="1080000" lvl="3" indent="-216000" eaLnBrk="1" hangingPunct="1">
                <a:spcBef>
                  <a:spcPts val="0"/>
                </a:spcBef>
                <a:spcAft>
                  <a:spcPts val="0"/>
                </a:spcAft>
                <a:buClr>
                  <a:schemeClr val="accent1"/>
                </a:buClr>
                <a:buSzPct val="100000"/>
                <a:buFont typeface="Verdana" panose="020B0604030504040204" pitchFamily="34" charset="0"/>
                <a:buChar char="–"/>
                <a:defRPr sz="1600" baseline="0">
                  <a:latin typeface="+mj-lt"/>
                </a:defRPr>
              </a:lvl4pPr>
              <a:lvl5pPr marL="1296000" lvl="4" indent="-216000" eaLnBrk="1" hangingPunct="1">
                <a:spcBef>
                  <a:spcPts val="0"/>
                </a:spcBef>
                <a:spcAft>
                  <a:spcPts val="0"/>
                </a:spcAft>
                <a:buClr>
                  <a:schemeClr val="accent1"/>
                </a:buClr>
                <a:buSzPct val="100000"/>
                <a:buFont typeface="Verdana" panose="020B0604030504040204" pitchFamily="34" charset="0"/>
                <a:buChar char="–"/>
                <a:defRPr sz="1400" baseline="0">
                  <a:latin typeface="+mj-lt"/>
                </a:defRPr>
              </a:lvl5pPr>
              <a:lvl6pPr marL="1296000" indent="-216000" fontAlgn="base">
                <a:spcBef>
                  <a:spcPts val="0"/>
                </a:spcBef>
                <a:spcAft>
                  <a:spcPts val="300"/>
                </a:spcAft>
                <a:buClr>
                  <a:schemeClr val="accent1"/>
                </a:buClr>
                <a:buFont typeface="Verdana" pitchFamily="34" charset="0"/>
                <a:buNone/>
                <a:defRPr sz="1400" baseline="0">
                  <a:latin typeface="Verdana" pitchFamily="34" charset="0"/>
                </a:defRPr>
              </a:lvl6pPr>
              <a:lvl7pPr marL="2514600" indent="-228600" fontAlgn="base">
                <a:spcBef>
                  <a:spcPct val="25000"/>
                </a:spcBef>
                <a:spcAft>
                  <a:spcPct val="0"/>
                </a:spcAft>
                <a:buClr>
                  <a:schemeClr val="tx1"/>
                </a:buClr>
                <a:buChar char="–"/>
                <a:defRPr sz="2000">
                  <a:solidFill>
                    <a:srgbClr val="666666"/>
                  </a:solidFill>
                  <a:latin typeface="+mn-lt"/>
                </a:defRPr>
              </a:lvl7pPr>
              <a:lvl8pPr marL="2971800" indent="-228600" fontAlgn="base">
                <a:spcBef>
                  <a:spcPct val="25000"/>
                </a:spcBef>
                <a:spcAft>
                  <a:spcPct val="0"/>
                </a:spcAft>
                <a:buClr>
                  <a:schemeClr val="tx1"/>
                </a:buClr>
                <a:buChar char="–"/>
                <a:defRPr sz="2000">
                  <a:solidFill>
                    <a:srgbClr val="666666"/>
                  </a:solidFill>
                  <a:latin typeface="+mn-lt"/>
                </a:defRPr>
              </a:lvl8pPr>
              <a:lvl9pPr marL="3429000" indent="-228600" fontAlgn="base">
                <a:spcBef>
                  <a:spcPct val="25000"/>
                </a:spcBef>
                <a:spcAft>
                  <a:spcPct val="0"/>
                </a:spcAft>
                <a:buClr>
                  <a:schemeClr val="tx1"/>
                </a:buClr>
                <a:buChar char="–"/>
                <a:defRPr sz="2000">
                  <a:solidFill>
                    <a:srgbClr val="666666"/>
                  </a:solidFill>
                  <a:latin typeface="+mn-lt"/>
                </a:defRPr>
              </a:lvl9pPr>
            </a:lstStyle>
            <a:p>
              <a:r>
                <a:rPr lang="en-US" sz="1600" dirty="0"/>
                <a:t>Infineon’s best-in-class 100 V MOSFET multi-chip solution can </a:t>
              </a:r>
              <a:r>
                <a:rPr lang="en-US" sz="1600" b="1" dirty="0"/>
                <a:t>eliminate heatsinks </a:t>
              </a:r>
              <a:r>
                <a:rPr lang="en-US" sz="1600" dirty="0"/>
                <a:t>or reduce the size of heatsinks compared to other single chip solutions.</a:t>
              </a:r>
            </a:p>
            <a:p>
              <a:r>
                <a:rPr lang="en-US" sz="1600" dirty="0"/>
                <a:t>SE (single ended) as an alternative to BTL (bridge tied load) output which can </a:t>
              </a:r>
              <a:r>
                <a:rPr lang="en-US" sz="1600" b="1" dirty="0"/>
                <a:t>reduce size of bus capacitors and output LPFs </a:t>
              </a:r>
              <a:r>
                <a:rPr lang="en-US" sz="1600" dirty="0"/>
                <a:t>(low pass filters)</a:t>
              </a:r>
            </a:p>
          </p:txBody>
        </p:sp>
      </p:grpSp>
      <p:grpSp>
        <p:nvGrpSpPr>
          <p:cNvPr id="7" name="Group 6">
            <a:extLst>
              <a:ext uri="{FF2B5EF4-FFF2-40B4-BE49-F238E27FC236}">
                <a16:creationId xmlns:a16="http://schemas.microsoft.com/office/drawing/2014/main" id="{B8A20A54-740D-46AA-B31A-8A50D70B68E9}"/>
              </a:ext>
            </a:extLst>
          </p:cNvPr>
          <p:cNvGrpSpPr/>
          <p:nvPr/>
        </p:nvGrpSpPr>
        <p:grpSpPr>
          <a:xfrm>
            <a:off x="263352" y="3134455"/>
            <a:ext cx="9549172" cy="1456166"/>
            <a:chOff x="479375" y="3278472"/>
            <a:chExt cx="9549172" cy="1456166"/>
          </a:xfrm>
        </p:grpSpPr>
        <p:sp>
          <p:nvSpPr>
            <p:cNvPr id="10" name="Rectangle 4">
              <a:extLst>
                <a:ext uri="{FF2B5EF4-FFF2-40B4-BE49-F238E27FC236}">
                  <a16:creationId xmlns:a16="http://schemas.microsoft.com/office/drawing/2014/main" id="{C75CF7D4-41D4-44DA-9B6C-507486ECCBE0}"/>
                </a:ext>
              </a:extLst>
            </p:cNvPr>
            <p:cNvSpPr>
              <a:spLocks noChangeArrowheads="1"/>
            </p:cNvSpPr>
            <p:nvPr/>
          </p:nvSpPr>
          <p:spPr bwMode="auto">
            <a:xfrm>
              <a:off x="479375" y="3278472"/>
              <a:ext cx="2951236" cy="1431289"/>
            </a:xfrm>
            <a:prstGeom prst="rect">
              <a:avLst/>
            </a:prstGeom>
            <a:solidFill>
              <a:srgbClr val="84B6A6"/>
            </a:solidFill>
            <a:ln w="9525">
              <a:noFill/>
              <a:miter lim="800000"/>
              <a:headEnd/>
              <a:tailEnd/>
            </a:ln>
            <a:effectLst/>
          </p:spPr>
          <p:txBody>
            <a:bodyPr wrap="square" lIns="144000" tIns="48000" rIns="48000" bIns="48000" anchor="ctr" anchorCtr="0"/>
            <a:lstStyle/>
            <a:p>
              <a:pPr eaLnBrk="0" hangingPunct="0">
                <a:spcAft>
                  <a:spcPts val="1600"/>
                </a:spcAft>
                <a:buClr>
                  <a:schemeClr val="accent1"/>
                </a:buClr>
                <a:tabLst>
                  <a:tab pos="11361983" algn="r"/>
                </a:tabLst>
              </a:pPr>
              <a:r>
                <a:rPr lang="en-US" sz="2000" b="1" dirty="0">
                  <a:solidFill>
                    <a:schemeClr val="bg1"/>
                  </a:solidFill>
                  <a:latin typeface="Arial" panose="020B0604020202020204" pitchFamily="34" charset="0"/>
                  <a:ea typeface="Verdana" pitchFamily="34" charset="0"/>
                  <a:cs typeface="Arial" panose="020B0604020202020204" pitchFamily="34" charset="0"/>
                </a:rPr>
                <a:t>Higher power density </a:t>
              </a:r>
            </a:p>
          </p:txBody>
        </p:sp>
        <p:sp>
          <p:nvSpPr>
            <p:cNvPr id="13" name="TextBox 12">
              <a:extLst>
                <a:ext uri="{FF2B5EF4-FFF2-40B4-BE49-F238E27FC236}">
                  <a16:creationId xmlns:a16="http://schemas.microsoft.com/office/drawing/2014/main" id="{1DCB4AEB-2553-4A3F-AE1F-844A02D7BEDE}"/>
                </a:ext>
              </a:extLst>
            </p:cNvPr>
            <p:cNvSpPr txBox="1"/>
            <p:nvPr/>
          </p:nvSpPr>
          <p:spPr bwMode="auto">
            <a:xfrm>
              <a:off x="3666069" y="3303350"/>
              <a:ext cx="6362478" cy="1431288"/>
            </a:xfrm>
            <a:prstGeom prst="rect">
              <a:avLst/>
            </a:prstGeom>
          </p:spPr>
          <p:txBody>
            <a:bodyPr vert="horz" lIns="72009" tIns="72009" rIns="72009" bIns="72009" rtlCol="0">
              <a:noAutofit/>
            </a:bodyPr>
            <a:lstStyle>
              <a:lvl1pPr marL="288000" lvl="0" indent="-288000" eaLnBrk="1" hangingPunct="1">
                <a:spcBef>
                  <a:spcPts val="0"/>
                </a:spcBef>
                <a:spcAft>
                  <a:spcPts val="0"/>
                </a:spcAft>
                <a:buClr>
                  <a:schemeClr val="accent1"/>
                </a:buClr>
                <a:buSzPct val="100000"/>
                <a:buFont typeface="Arial" panose="020B0604020202020204" pitchFamily="34" charset="0"/>
                <a:buChar char="›"/>
                <a:defRPr sz="2000" baseline="0">
                  <a:latin typeface="+mj-lt"/>
                  <a:cs typeface="Arial" panose="020B0604020202020204" pitchFamily="34" charset="0"/>
                </a:defRPr>
              </a:lvl1pPr>
              <a:lvl2pPr marL="576000" lvl="1" indent="-288000" eaLnBrk="1" hangingPunct="1">
                <a:spcBef>
                  <a:spcPts val="0"/>
                </a:spcBef>
                <a:spcAft>
                  <a:spcPts val="0"/>
                </a:spcAft>
                <a:buClr>
                  <a:schemeClr val="accent1"/>
                </a:buClr>
                <a:buSzPct val="100000"/>
                <a:buFont typeface="Verdana" panose="020B0604030504040204" pitchFamily="34" charset="0"/>
                <a:buChar char="–"/>
                <a:defRPr sz="2000">
                  <a:latin typeface="+mj-lt"/>
                </a:defRPr>
              </a:lvl2pPr>
              <a:lvl3pPr marL="864000" lvl="2" indent="-288000" eaLnBrk="1" hangingPunct="1">
                <a:spcBef>
                  <a:spcPts val="0"/>
                </a:spcBef>
                <a:spcAft>
                  <a:spcPts val="0"/>
                </a:spcAft>
                <a:buClr>
                  <a:schemeClr val="accent1"/>
                </a:buClr>
                <a:buSzPct val="100000"/>
                <a:buFont typeface="Verdana" pitchFamily="34" charset="0"/>
                <a:buChar char="–"/>
                <a:defRPr sz="1800" baseline="0">
                  <a:latin typeface="+mj-lt"/>
                </a:defRPr>
              </a:lvl3pPr>
              <a:lvl4pPr marL="1080000" lvl="3" indent="-216000" eaLnBrk="1" hangingPunct="1">
                <a:spcBef>
                  <a:spcPts val="0"/>
                </a:spcBef>
                <a:spcAft>
                  <a:spcPts val="0"/>
                </a:spcAft>
                <a:buClr>
                  <a:schemeClr val="accent1"/>
                </a:buClr>
                <a:buSzPct val="100000"/>
                <a:buFont typeface="Verdana" panose="020B0604030504040204" pitchFamily="34" charset="0"/>
                <a:buChar char="–"/>
                <a:defRPr sz="1600" baseline="0">
                  <a:latin typeface="+mj-lt"/>
                </a:defRPr>
              </a:lvl4pPr>
              <a:lvl5pPr marL="1296000" lvl="4" indent="-216000" eaLnBrk="1" hangingPunct="1">
                <a:spcBef>
                  <a:spcPts val="0"/>
                </a:spcBef>
                <a:spcAft>
                  <a:spcPts val="0"/>
                </a:spcAft>
                <a:buClr>
                  <a:schemeClr val="accent1"/>
                </a:buClr>
                <a:buSzPct val="100000"/>
                <a:buFont typeface="Verdana" panose="020B0604030504040204" pitchFamily="34" charset="0"/>
                <a:buChar char="–"/>
                <a:defRPr sz="1400" baseline="0">
                  <a:latin typeface="+mj-lt"/>
                </a:defRPr>
              </a:lvl5pPr>
              <a:lvl6pPr marL="1296000" indent="-216000" fontAlgn="base">
                <a:spcBef>
                  <a:spcPts val="0"/>
                </a:spcBef>
                <a:spcAft>
                  <a:spcPts val="300"/>
                </a:spcAft>
                <a:buClr>
                  <a:schemeClr val="accent1"/>
                </a:buClr>
                <a:buFont typeface="Verdana" pitchFamily="34" charset="0"/>
                <a:buNone/>
                <a:defRPr sz="1400" baseline="0">
                  <a:latin typeface="Verdana" pitchFamily="34" charset="0"/>
                </a:defRPr>
              </a:lvl6pPr>
              <a:lvl7pPr marL="2514600" indent="-228600" fontAlgn="base">
                <a:spcBef>
                  <a:spcPct val="25000"/>
                </a:spcBef>
                <a:spcAft>
                  <a:spcPct val="0"/>
                </a:spcAft>
                <a:buClr>
                  <a:schemeClr val="tx1"/>
                </a:buClr>
                <a:buChar char="–"/>
                <a:defRPr sz="2000">
                  <a:solidFill>
                    <a:srgbClr val="666666"/>
                  </a:solidFill>
                  <a:latin typeface="+mn-lt"/>
                </a:defRPr>
              </a:lvl7pPr>
              <a:lvl8pPr marL="2971800" indent="-228600" fontAlgn="base">
                <a:spcBef>
                  <a:spcPct val="25000"/>
                </a:spcBef>
                <a:spcAft>
                  <a:spcPct val="0"/>
                </a:spcAft>
                <a:buClr>
                  <a:schemeClr val="tx1"/>
                </a:buClr>
                <a:buChar char="–"/>
                <a:defRPr sz="2000">
                  <a:solidFill>
                    <a:srgbClr val="666666"/>
                  </a:solidFill>
                  <a:latin typeface="+mn-lt"/>
                </a:defRPr>
              </a:lvl8pPr>
              <a:lvl9pPr marL="3429000" indent="-228600" fontAlgn="base">
                <a:spcBef>
                  <a:spcPct val="25000"/>
                </a:spcBef>
                <a:spcAft>
                  <a:spcPct val="0"/>
                </a:spcAft>
                <a:buClr>
                  <a:schemeClr val="tx1"/>
                </a:buClr>
                <a:buChar char="–"/>
                <a:defRPr sz="2000">
                  <a:solidFill>
                    <a:srgbClr val="666666"/>
                  </a:solidFill>
                  <a:latin typeface="+mn-lt"/>
                </a:defRPr>
              </a:lvl9pPr>
            </a:lstStyle>
            <a:p>
              <a:r>
                <a:rPr lang="en-US" sz="1600" dirty="0"/>
                <a:t>Small 7 x 7 mm package </a:t>
              </a:r>
            </a:p>
            <a:p>
              <a:pPr lvl="1"/>
              <a:r>
                <a:rPr lang="en-US" sz="1600" b="1" dirty="0"/>
                <a:t>Reduces footprint by 80% </a:t>
              </a:r>
              <a:r>
                <a:rPr lang="en-US" sz="1600" dirty="0"/>
                <a:t>comparing to competition</a:t>
              </a:r>
            </a:p>
            <a:p>
              <a:pPr lvl="1"/>
              <a:r>
                <a:rPr lang="en-US" sz="1600" dirty="0"/>
                <a:t>Saves space with heatsink implementation</a:t>
              </a:r>
            </a:p>
            <a:p>
              <a:r>
                <a:rPr lang="en-US" sz="1600" dirty="0"/>
                <a:t>Delivers </a:t>
              </a:r>
              <a:r>
                <a:rPr lang="en-US" sz="1600" b="1" dirty="0"/>
                <a:t>&gt;50 % more power </a:t>
              </a:r>
              <a:r>
                <a:rPr lang="en-US" sz="1600" dirty="0"/>
                <a:t>with the same package size, </a:t>
              </a:r>
              <a:br>
                <a:rPr lang="en-US" sz="1600" dirty="0">
                  <a:solidFill>
                    <a:srgbClr val="FF00FF"/>
                  </a:solidFill>
                </a:rPr>
              </a:br>
              <a:r>
                <a:rPr lang="en-US" sz="1600" dirty="0"/>
                <a:t>compared to its predecessor, IR43x2M</a:t>
              </a:r>
            </a:p>
          </p:txBody>
        </p:sp>
      </p:grpSp>
      <p:grpSp>
        <p:nvGrpSpPr>
          <p:cNvPr id="12" name="Group 11">
            <a:extLst>
              <a:ext uri="{FF2B5EF4-FFF2-40B4-BE49-F238E27FC236}">
                <a16:creationId xmlns:a16="http://schemas.microsoft.com/office/drawing/2014/main" id="{06CAD65E-54B2-44EC-BB96-09013326004B}"/>
              </a:ext>
            </a:extLst>
          </p:cNvPr>
          <p:cNvGrpSpPr/>
          <p:nvPr/>
        </p:nvGrpSpPr>
        <p:grpSpPr>
          <a:xfrm>
            <a:off x="264445" y="4723300"/>
            <a:ext cx="9503964" cy="1431289"/>
            <a:chOff x="480468" y="4867317"/>
            <a:chExt cx="9503964" cy="1431289"/>
          </a:xfrm>
        </p:grpSpPr>
        <p:sp>
          <p:nvSpPr>
            <p:cNvPr id="11" name="Rectangle 4">
              <a:extLst>
                <a:ext uri="{FF2B5EF4-FFF2-40B4-BE49-F238E27FC236}">
                  <a16:creationId xmlns:a16="http://schemas.microsoft.com/office/drawing/2014/main" id="{79DEC1B6-CEA2-4C2F-A2B2-588ABA25C44A}"/>
                </a:ext>
              </a:extLst>
            </p:cNvPr>
            <p:cNvSpPr>
              <a:spLocks noChangeArrowheads="1"/>
            </p:cNvSpPr>
            <p:nvPr/>
          </p:nvSpPr>
          <p:spPr bwMode="auto">
            <a:xfrm>
              <a:off x="480468" y="4867317"/>
              <a:ext cx="2951236" cy="1431289"/>
            </a:xfrm>
            <a:prstGeom prst="rect">
              <a:avLst/>
            </a:prstGeom>
            <a:solidFill>
              <a:srgbClr val="84B6A6"/>
            </a:solidFill>
            <a:ln w="9525">
              <a:noFill/>
              <a:miter lim="800000"/>
              <a:headEnd/>
              <a:tailEnd/>
            </a:ln>
            <a:effectLst/>
          </p:spPr>
          <p:txBody>
            <a:bodyPr wrap="square" lIns="144000" tIns="48000" rIns="48000" bIns="48000" anchor="ctr" anchorCtr="0"/>
            <a:lstStyle/>
            <a:p>
              <a:pPr eaLnBrk="0" hangingPunct="0">
                <a:spcAft>
                  <a:spcPts val="1600"/>
                </a:spcAft>
                <a:buClr>
                  <a:schemeClr val="accent1"/>
                </a:buClr>
                <a:tabLst>
                  <a:tab pos="11361983" algn="r"/>
                </a:tabLst>
              </a:pPr>
              <a:r>
                <a:rPr lang="en-US" sz="2000" b="1" dirty="0">
                  <a:solidFill>
                    <a:schemeClr val="bg1"/>
                  </a:solidFill>
                  <a:latin typeface="Arial" panose="020B0604020202020204" pitchFamily="34" charset="0"/>
                  <a:ea typeface="Verdana" pitchFamily="34" charset="0"/>
                  <a:cs typeface="Arial" panose="020B0604020202020204" pitchFamily="34" charset="0"/>
                </a:rPr>
                <a:t>Simplifies </a:t>
              </a:r>
              <a:br>
                <a:rPr lang="en-US" sz="2000" b="1" dirty="0">
                  <a:solidFill>
                    <a:srgbClr val="FF00FF"/>
                  </a:solidFill>
                  <a:latin typeface="Arial" panose="020B0604020202020204" pitchFamily="34" charset="0"/>
                  <a:ea typeface="Verdana" pitchFamily="34" charset="0"/>
                  <a:cs typeface="Arial" panose="020B0604020202020204" pitchFamily="34" charset="0"/>
                </a:rPr>
              </a:br>
              <a:r>
                <a:rPr lang="en-US" sz="2000" b="1" dirty="0">
                  <a:solidFill>
                    <a:schemeClr val="bg1"/>
                  </a:solidFill>
                  <a:latin typeface="Arial" panose="020B0604020202020204" pitchFamily="34" charset="0"/>
                  <a:ea typeface="Verdana" pitchFamily="34" charset="0"/>
                  <a:cs typeface="Arial" panose="020B0604020202020204" pitchFamily="34" charset="0"/>
                </a:rPr>
                <a:t>amplifier protection implementation</a:t>
              </a:r>
            </a:p>
          </p:txBody>
        </p:sp>
        <p:sp>
          <p:nvSpPr>
            <p:cNvPr id="14" name="TextBox 13">
              <a:extLst>
                <a:ext uri="{FF2B5EF4-FFF2-40B4-BE49-F238E27FC236}">
                  <a16:creationId xmlns:a16="http://schemas.microsoft.com/office/drawing/2014/main" id="{3D620CF3-78C6-440A-AE7C-656C0DCCC4DB}"/>
                </a:ext>
              </a:extLst>
            </p:cNvPr>
            <p:cNvSpPr txBox="1"/>
            <p:nvPr/>
          </p:nvSpPr>
          <p:spPr bwMode="auto">
            <a:xfrm>
              <a:off x="3621954" y="4885873"/>
              <a:ext cx="6362478" cy="1394175"/>
            </a:xfrm>
            <a:prstGeom prst="rect">
              <a:avLst/>
            </a:prstGeom>
          </p:spPr>
          <p:txBody>
            <a:bodyPr vert="horz" lIns="72009" tIns="72009" rIns="72009" bIns="72009" rtlCol="0">
              <a:noAutofit/>
            </a:bodyPr>
            <a:lstStyle>
              <a:lvl1pPr marL="288000" lvl="0" indent="-288000" eaLnBrk="1" hangingPunct="1">
                <a:spcBef>
                  <a:spcPts val="0"/>
                </a:spcBef>
                <a:spcAft>
                  <a:spcPts val="0"/>
                </a:spcAft>
                <a:buClr>
                  <a:schemeClr val="accent1"/>
                </a:buClr>
                <a:buSzPct val="100000"/>
                <a:buFont typeface="Arial" panose="020B0604020202020204" pitchFamily="34" charset="0"/>
                <a:buChar char="›"/>
                <a:defRPr sz="2000" baseline="0">
                  <a:latin typeface="+mj-lt"/>
                  <a:cs typeface="Arial" panose="020B0604020202020204" pitchFamily="34" charset="0"/>
                </a:defRPr>
              </a:lvl1pPr>
              <a:lvl2pPr marL="576000" lvl="1" indent="-288000" eaLnBrk="1" hangingPunct="1">
                <a:spcBef>
                  <a:spcPts val="0"/>
                </a:spcBef>
                <a:spcAft>
                  <a:spcPts val="0"/>
                </a:spcAft>
                <a:buClr>
                  <a:schemeClr val="accent1"/>
                </a:buClr>
                <a:buSzPct val="100000"/>
                <a:buFont typeface="Verdana" panose="020B0604030504040204" pitchFamily="34" charset="0"/>
                <a:buChar char="–"/>
                <a:defRPr sz="2000">
                  <a:latin typeface="+mj-lt"/>
                </a:defRPr>
              </a:lvl2pPr>
              <a:lvl3pPr marL="864000" lvl="2" indent="-288000" eaLnBrk="1" hangingPunct="1">
                <a:spcBef>
                  <a:spcPts val="0"/>
                </a:spcBef>
                <a:spcAft>
                  <a:spcPts val="0"/>
                </a:spcAft>
                <a:buClr>
                  <a:schemeClr val="accent1"/>
                </a:buClr>
                <a:buSzPct val="100000"/>
                <a:buFont typeface="Verdana" pitchFamily="34" charset="0"/>
                <a:buChar char="–"/>
                <a:defRPr sz="1800" baseline="0">
                  <a:latin typeface="+mj-lt"/>
                </a:defRPr>
              </a:lvl3pPr>
              <a:lvl4pPr marL="1080000" lvl="3" indent="-216000" eaLnBrk="1" hangingPunct="1">
                <a:spcBef>
                  <a:spcPts val="0"/>
                </a:spcBef>
                <a:spcAft>
                  <a:spcPts val="0"/>
                </a:spcAft>
                <a:buClr>
                  <a:schemeClr val="accent1"/>
                </a:buClr>
                <a:buSzPct val="100000"/>
                <a:buFont typeface="Verdana" panose="020B0604030504040204" pitchFamily="34" charset="0"/>
                <a:buChar char="–"/>
                <a:defRPr sz="1600" baseline="0">
                  <a:latin typeface="+mj-lt"/>
                </a:defRPr>
              </a:lvl4pPr>
              <a:lvl5pPr marL="1296000" lvl="4" indent="-216000" eaLnBrk="1" hangingPunct="1">
                <a:spcBef>
                  <a:spcPts val="0"/>
                </a:spcBef>
                <a:spcAft>
                  <a:spcPts val="0"/>
                </a:spcAft>
                <a:buClr>
                  <a:schemeClr val="accent1"/>
                </a:buClr>
                <a:buSzPct val="100000"/>
                <a:buFont typeface="Verdana" panose="020B0604030504040204" pitchFamily="34" charset="0"/>
                <a:buChar char="–"/>
                <a:defRPr sz="1400" baseline="0">
                  <a:latin typeface="+mj-lt"/>
                </a:defRPr>
              </a:lvl5pPr>
              <a:lvl6pPr marL="1296000" indent="-216000" fontAlgn="base">
                <a:spcBef>
                  <a:spcPts val="0"/>
                </a:spcBef>
                <a:spcAft>
                  <a:spcPts val="300"/>
                </a:spcAft>
                <a:buClr>
                  <a:schemeClr val="accent1"/>
                </a:buClr>
                <a:buFont typeface="Verdana" pitchFamily="34" charset="0"/>
                <a:buNone/>
                <a:defRPr sz="1400" baseline="0">
                  <a:latin typeface="Verdana" pitchFamily="34" charset="0"/>
                </a:defRPr>
              </a:lvl6pPr>
              <a:lvl7pPr marL="2514600" indent="-228600" fontAlgn="base">
                <a:spcBef>
                  <a:spcPct val="25000"/>
                </a:spcBef>
                <a:spcAft>
                  <a:spcPct val="0"/>
                </a:spcAft>
                <a:buClr>
                  <a:schemeClr val="tx1"/>
                </a:buClr>
                <a:buChar char="–"/>
                <a:defRPr sz="2000">
                  <a:solidFill>
                    <a:srgbClr val="666666"/>
                  </a:solidFill>
                  <a:latin typeface="+mn-lt"/>
                </a:defRPr>
              </a:lvl7pPr>
              <a:lvl8pPr marL="2971800" indent="-228600" fontAlgn="base">
                <a:spcBef>
                  <a:spcPct val="25000"/>
                </a:spcBef>
                <a:spcAft>
                  <a:spcPct val="0"/>
                </a:spcAft>
                <a:buClr>
                  <a:schemeClr val="tx1"/>
                </a:buClr>
                <a:buChar char="–"/>
                <a:defRPr sz="2000">
                  <a:solidFill>
                    <a:srgbClr val="666666"/>
                  </a:solidFill>
                  <a:latin typeface="+mn-lt"/>
                </a:defRPr>
              </a:lvl8pPr>
              <a:lvl9pPr marL="3429000" indent="-228600" fontAlgn="base">
                <a:spcBef>
                  <a:spcPct val="25000"/>
                </a:spcBef>
                <a:spcAft>
                  <a:spcPct val="0"/>
                </a:spcAft>
                <a:buClr>
                  <a:schemeClr val="tx1"/>
                </a:buClr>
                <a:buChar char="–"/>
                <a:defRPr sz="2000">
                  <a:solidFill>
                    <a:srgbClr val="666666"/>
                  </a:solidFill>
                  <a:latin typeface="+mn-lt"/>
                </a:defRPr>
              </a:lvl9pPr>
            </a:lstStyle>
            <a:p>
              <a:r>
                <a:rPr lang="en-US" sz="1600" dirty="0"/>
                <a:t>Dedicated protection features</a:t>
              </a:r>
            </a:p>
            <a:p>
              <a:pPr lvl="1"/>
              <a:r>
                <a:rPr lang="en-US" sz="1600" dirty="0"/>
                <a:t>Overcurrent</a:t>
              </a:r>
            </a:p>
            <a:p>
              <a:pPr lvl="1"/>
              <a:r>
                <a:rPr lang="en-US" sz="1600" dirty="0"/>
                <a:t>Undervoltage</a:t>
              </a:r>
            </a:p>
            <a:p>
              <a:pPr lvl="1"/>
              <a:r>
                <a:rPr lang="en-US" sz="1600" dirty="0"/>
                <a:t>Thermal protection</a:t>
              </a:r>
            </a:p>
            <a:p>
              <a:pPr lvl="1"/>
              <a:r>
                <a:rPr lang="en-US" sz="1600" dirty="0"/>
                <a:t>Click/pop noise reduction</a:t>
              </a:r>
            </a:p>
          </p:txBody>
        </p:sp>
      </p:grpSp>
      <p:sp>
        <p:nvSpPr>
          <p:cNvPr id="15" name="Textfeld 1">
            <a:extLst>
              <a:ext uri="{FF2B5EF4-FFF2-40B4-BE49-F238E27FC236}">
                <a16:creationId xmlns:a16="http://schemas.microsoft.com/office/drawing/2014/main" id="{0E4842ED-3001-4E58-B05F-D7AA7352145E}"/>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Tree>
    <p:custDataLst>
      <p:tags r:id="rId1"/>
    </p:custDataLst>
    <p:extLst>
      <p:ext uri="{BB962C8B-B14F-4D97-AF65-F5344CB8AC3E}">
        <p14:creationId xmlns:p14="http://schemas.microsoft.com/office/powerpoint/2010/main" val="421389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E73AB3E3-4C7F-4B24-97F5-06CABC399CCA}"/>
              </a:ext>
            </a:extLst>
          </p:cNvPr>
          <p:cNvSpPr/>
          <p:nvPr/>
        </p:nvSpPr>
        <p:spPr bwMode="auto">
          <a:xfrm>
            <a:off x="0" y="-387424"/>
            <a:ext cx="12206676" cy="8742849"/>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8">
              <a:alphaModFix amt="30000"/>
            </a:blip>
            <a:srcRect/>
            <a:stretch>
              <a:fillRect/>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496997"/>
            <a:ext cx="7478388" cy="553998"/>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it-IT" sz="3000" kern="0" dirty="0">
                <a:latin typeface="+mj-lt"/>
                <a:ea typeface="Source Sans Pro" panose="020B0503030403020204" pitchFamily="34" charset="0"/>
                <a:cs typeface="Open Sans" panose="020B0606030504020204" pitchFamily="34" charset="0"/>
              </a:rPr>
              <a:t>MA5332MS configurations and applications</a:t>
            </a:r>
          </a:p>
        </p:txBody>
      </p:sp>
      <p:sp>
        <p:nvSpPr>
          <p:cNvPr id="7" name="Textfeld 1">
            <a:extLst>
              <a:ext uri="{FF2B5EF4-FFF2-40B4-BE49-F238E27FC236}">
                <a16:creationId xmlns:a16="http://schemas.microsoft.com/office/drawing/2014/main" id="{55F11303-7F22-47DF-A49F-811355105766}"/>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grpSp>
        <p:nvGrpSpPr>
          <p:cNvPr id="18" name="Group 17">
            <a:extLst>
              <a:ext uri="{FF2B5EF4-FFF2-40B4-BE49-F238E27FC236}">
                <a16:creationId xmlns:a16="http://schemas.microsoft.com/office/drawing/2014/main" id="{F276A3C6-CDFA-4D0B-BDCA-0964E25C82ED}"/>
              </a:ext>
            </a:extLst>
          </p:cNvPr>
          <p:cNvGrpSpPr/>
          <p:nvPr/>
        </p:nvGrpSpPr>
        <p:grpSpPr>
          <a:xfrm>
            <a:off x="202487" y="1446284"/>
            <a:ext cx="4957409" cy="2319510"/>
            <a:chOff x="202487" y="1946732"/>
            <a:chExt cx="4610609" cy="1872452"/>
          </a:xfrm>
        </p:grpSpPr>
        <p:sp>
          <p:nvSpPr>
            <p:cNvPr id="19" name="Textplatzhalter 15">
              <a:extLst>
                <a:ext uri="{FF2B5EF4-FFF2-40B4-BE49-F238E27FC236}">
                  <a16:creationId xmlns:a16="http://schemas.microsoft.com/office/drawing/2014/main" id="{AC071176-1CD7-46AE-B85F-FC10D64EA829}"/>
                </a:ext>
              </a:extLst>
            </p:cNvPr>
            <p:cNvSpPr txBox="1">
              <a:spLocks/>
            </p:cNvSpPr>
            <p:nvPr/>
          </p:nvSpPr>
          <p:spPr>
            <a:xfrm>
              <a:off x="202840" y="1946732"/>
              <a:ext cx="4610255" cy="629734"/>
            </a:xfrm>
            <a:prstGeom prst="rect">
              <a:avLst/>
            </a:prstGeom>
            <a:solidFill>
              <a:srgbClr val="84B6A6"/>
            </a:solidFill>
            <a:effectLst/>
          </p:spPr>
          <p:txBody>
            <a:bodyPr vert="horz" wrap="square" lIns="108000" tIns="0" rIns="288000" bIns="0" rtlCol="0" anchor="ctr" anchorCtr="0">
              <a:noAutofit/>
            </a:bodyPr>
            <a:lstStyle/>
            <a:p>
              <a:pPr marL="270000" lvl="0" indent="-270000">
                <a:spcBef>
                  <a:spcPts val="0"/>
                </a:spcBef>
                <a:spcAft>
                  <a:spcPts val="0"/>
                </a:spcAft>
                <a:buClr>
                  <a:schemeClr val="accent5"/>
                </a:buClr>
                <a:defRPr/>
              </a:pPr>
              <a:r>
                <a:rPr lang="en-US" sz="1600" b="1" kern="0" dirty="0">
                  <a:solidFill>
                    <a:schemeClr val="bg1"/>
                  </a:solidFill>
                  <a:latin typeface="+mn-lt"/>
                  <a:cs typeface="Arial" panose="020B0604020202020204" pitchFamily="34" charset="0"/>
                </a:rPr>
                <a:t>2 X SE (single ended)</a:t>
              </a:r>
            </a:p>
          </p:txBody>
        </p:sp>
        <p:sp>
          <p:nvSpPr>
            <p:cNvPr id="20" name="Inhaltsplatzhalter 10">
              <a:extLst>
                <a:ext uri="{FF2B5EF4-FFF2-40B4-BE49-F238E27FC236}">
                  <a16:creationId xmlns:a16="http://schemas.microsoft.com/office/drawing/2014/main" id="{FBF2C105-009E-4B4B-8041-7F2AF89F0561}"/>
                </a:ext>
              </a:extLst>
            </p:cNvPr>
            <p:cNvSpPr txBox="1">
              <a:spLocks/>
            </p:cNvSpPr>
            <p:nvPr>
              <p:custDataLst>
                <p:tags r:id="rId5"/>
              </p:custDataLst>
            </p:nvPr>
          </p:nvSpPr>
          <p:spPr>
            <a:xfrm>
              <a:off x="202487" y="2576467"/>
              <a:ext cx="4610609" cy="1242717"/>
            </a:xfrm>
            <a:prstGeom prst="rect">
              <a:avLst/>
            </a:prstGeom>
            <a:solidFill>
              <a:schemeClr val="bg1"/>
            </a:solidFill>
            <a:ln>
              <a:noFill/>
            </a:ln>
            <a:effectLst/>
          </p:spPr>
          <p:txBody>
            <a:bodyPr vert="horz" lIns="108000" tIns="46800" rIns="1080000" bIns="46800" rtlCol="0">
              <a:noAutofit/>
            </a:bodyPr>
            <a:lstStyle/>
            <a:p>
              <a:pPr marL="176213" indent="-176213">
                <a:spcBef>
                  <a:spcPts val="0"/>
                </a:spcBef>
                <a:spcAft>
                  <a:spcPts val="1200"/>
                </a:spcAft>
                <a:buClr>
                  <a:schemeClr val="accent1"/>
                </a:buClr>
                <a:buSzPct val="100000"/>
                <a:buFont typeface="Arial"/>
                <a:buChar char="›"/>
                <a:defRPr/>
              </a:pPr>
              <a:r>
                <a:rPr lang="en-US" altLang="zh-CN" sz="1600" dirty="0">
                  <a:latin typeface="+mn-lt"/>
                </a:rPr>
                <a:t>AVR, multichannel amplifier, active speaker, aftermarket car/marine amplifier</a:t>
              </a:r>
            </a:p>
            <a:p>
              <a:pPr marL="176213" indent="-176213">
                <a:spcBef>
                  <a:spcPts val="0"/>
                </a:spcBef>
                <a:spcAft>
                  <a:spcPts val="1200"/>
                </a:spcAft>
                <a:buClr>
                  <a:schemeClr val="accent1"/>
                </a:buClr>
                <a:buSzPct val="100000"/>
                <a:buFont typeface="Arial"/>
                <a:buChar char="›"/>
                <a:defRPr/>
              </a:pPr>
              <a:r>
                <a:rPr lang="en-US" altLang="zh-CN" sz="1600" dirty="0">
                  <a:latin typeface="+mn-lt"/>
                </a:rPr>
                <a:t>Split power, 2 x 200 W @ 4 </a:t>
              </a:r>
              <a:r>
                <a:rPr lang="el-GR" altLang="zh-CN" sz="1600" dirty="0">
                  <a:latin typeface="+mn-lt"/>
                </a:rPr>
                <a:t>Ω</a:t>
              </a:r>
              <a:endParaRPr lang="en-US" altLang="zh-CN" sz="1600" dirty="0">
                <a:latin typeface="+mn-lt"/>
              </a:endParaRPr>
            </a:p>
            <a:p>
              <a:pPr marL="176213" indent="-176213">
                <a:spcBef>
                  <a:spcPts val="0"/>
                </a:spcBef>
                <a:spcAft>
                  <a:spcPts val="1200"/>
                </a:spcAft>
                <a:buClr>
                  <a:schemeClr val="accent1"/>
                </a:buClr>
                <a:buSzPct val="100000"/>
                <a:buFont typeface="Arial"/>
                <a:buChar char="›"/>
                <a:defRPr/>
              </a:pPr>
              <a:r>
                <a:rPr lang="en-US" altLang="zh-CN" sz="1600" dirty="0">
                  <a:latin typeface="+mn-lt"/>
                </a:rPr>
                <a:t>EVAL_AUDAMP25</a:t>
              </a:r>
            </a:p>
            <a:p>
              <a:pPr marL="176213" marR="0" lvl="0" indent="-176213" algn="l" defTabSz="914400" rtl="0" eaLnBrk="1" fontAlgn="base" latinLnBrk="0" hangingPunct="1">
                <a:lnSpc>
                  <a:spcPct val="100000"/>
                </a:lnSpc>
                <a:spcBef>
                  <a:spcPts val="0"/>
                </a:spcBef>
                <a:spcAft>
                  <a:spcPts val="1200"/>
                </a:spcAft>
                <a:buClr>
                  <a:schemeClr val="accent1"/>
                </a:buClr>
                <a:buSzPct val="100000"/>
                <a:buFont typeface="Arial"/>
                <a:buChar char="›"/>
                <a:tabLst/>
                <a:defRPr/>
              </a:pPr>
              <a:endParaRPr kumimoji="0" lang="de-DE" sz="1600" b="0" i="0" u="none" strike="noStrike" kern="0" cap="none" spc="0" normalizeH="0" baseline="0" noProof="0" dirty="0">
                <a:ln>
                  <a:noFill/>
                </a:ln>
                <a:effectLst/>
                <a:uLnTx/>
                <a:uFillTx/>
                <a:latin typeface="+mn-lt"/>
                <a:cs typeface="Arial" panose="020B0604020202020204" pitchFamily="34" charset="0"/>
              </a:endParaRPr>
            </a:p>
          </p:txBody>
        </p:sp>
      </p:grpSp>
      <p:grpSp>
        <p:nvGrpSpPr>
          <p:cNvPr id="23" name="Group 22">
            <a:extLst>
              <a:ext uri="{FF2B5EF4-FFF2-40B4-BE49-F238E27FC236}">
                <a16:creationId xmlns:a16="http://schemas.microsoft.com/office/drawing/2014/main" id="{071ED6D8-2A38-495D-9D04-2E1C1B858FA7}"/>
              </a:ext>
            </a:extLst>
          </p:cNvPr>
          <p:cNvGrpSpPr/>
          <p:nvPr/>
        </p:nvGrpSpPr>
        <p:grpSpPr>
          <a:xfrm>
            <a:off x="5555683" y="1446001"/>
            <a:ext cx="5076821" cy="2319793"/>
            <a:chOff x="5210685" y="1946448"/>
            <a:chExt cx="4610609" cy="1998447"/>
          </a:xfrm>
        </p:grpSpPr>
        <p:sp>
          <p:nvSpPr>
            <p:cNvPr id="24" name="Textplatzhalter 16">
              <a:extLst>
                <a:ext uri="{FF2B5EF4-FFF2-40B4-BE49-F238E27FC236}">
                  <a16:creationId xmlns:a16="http://schemas.microsoft.com/office/drawing/2014/main" id="{CB21D9B3-1B4B-415F-9560-9C10713A6717}"/>
                </a:ext>
              </a:extLst>
            </p:cNvPr>
            <p:cNvSpPr txBox="1">
              <a:spLocks/>
            </p:cNvSpPr>
            <p:nvPr/>
          </p:nvSpPr>
          <p:spPr>
            <a:xfrm>
              <a:off x="5210687" y="1946448"/>
              <a:ext cx="4610607" cy="629963"/>
            </a:xfrm>
            <a:prstGeom prst="rect">
              <a:avLst/>
            </a:prstGeom>
            <a:solidFill>
              <a:srgbClr val="84B6A6"/>
            </a:solidFill>
            <a:effectLst/>
          </p:spPr>
          <p:txBody>
            <a:bodyPr vert="horz" wrap="square" lIns="108000" tIns="0" rIns="288000" bIns="0" rtlCol="0" anchor="ctr" anchorCtr="0">
              <a:noAutofit/>
            </a:bodyPr>
            <a:lstStyle/>
            <a:p>
              <a:pPr marL="270000" lvl="0" indent="-270000">
                <a:spcBef>
                  <a:spcPts val="0"/>
                </a:spcBef>
                <a:spcAft>
                  <a:spcPts val="0"/>
                </a:spcAft>
                <a:buClr>
                  <a:schemeClr val="accent5"/>
                </a:buClr>
                <a:defRPr/>
              </a:pPr>
              <a:r>
                <a:rPr lang="en-US" sz="1600" b="1" kern="0" dirty="0">
                  <a:solidFill>
                    <a:schemeClr val="bg1"/>
                  </a:solidFill>
                  <a:latin typeface="+mn-lt"/>
                  <a:cs typeface="Arial" panose="020B0604020202020204" pitchFamily="34" charset="0"/>
                </a:rPr>
                <a:t>BTL (bridge tie load)</a:t>
              </a:r>
            </a:p>
          </p:txBody>
        </p:sp>
        <p:sp>
          <p:nvSpPr>
            <p:cNvPr id="25" name="Inhaltsplatzhalter 11">
              <a:extLst>
                <a:ext uri="{FF2B5EF4-FFF2-40B4-BE49-F238E27FC236}">
                  <a16:creationId xmlns:a16="http://schemas.microsoft.com/office/drawing/2014/main" id="{9DC76B8D-18CB-47CA-BCEA-D70971DF388A}"/>
                </a:ext>
              </a:extLst>
            </p:cNvPr>
            <p:cNvSpPr txBox="1">
              <a:spLocks/>
            </p:cNvSpPr>
            <p:nvPr>
              <p:custDataLst>
                <p:tags r:id="rId4"/>
              </p:custDataLst>
            </p:nvPr>
          </p:nvSpPr>
          <p:spPr>
            <a:xfrm>
              <a:off x="5210685" y="2576411"/>
              <a:ext cx="4610609" cy="1368484"/>
            </a:xfrm>
            <a:prstGeom prst="rect">
              <a:avLst/>
            </a:prstGeom>
            <a:solidFill>
              <a:schemeClr val="bg1"/>
            </a:solidFill>
            <a:ln>
              <a:noFill/>
            </a:ln>
            <a:effectLst/>
          </p:spPr>
          <p:txBody>
            <a:bodyPr vert="horz" lIns="108000" tIns="46800" rIns="1080000" bIns="46800" rtlCol="0">
              <a:noAutofit/>
            </a:bodyPr>
            <a:lstStyle/>
            <a:p>
              <a:pPr marL="176213" lvl="0" indent="-176213">
                <a:spcBef>
                  <a:spcPts val="0"/>
                </a:spcBef>
                <a:spcAft>
                  <a:spcPts val="1200"/>
                </a:spcAft>
                <a:buClr>
                  <a:srgbClr val="E30034"/>
                </a:buClr>
                <a:buSzPct val="100000"/>
                <a:buFont typeface="Arial"/>
                <a:buChar char="›"/>
                <a:defRPr/>
              </a:pPr>
              <a:r>
                <a:rPr lang="en-US" sz="1600" kern="0" dirty="0">
                  <a:solidFill>
                    <a:srgbClr val="000000"/>
                  </a:solidFill>
                  <a:latin typeface="Source Sans Pro"/>
                  <a:cs typeface="Arial" panose="020B0604020202020204" pitchFamily="34" charset="0"/>
                </a:rPr>
                <a:t>Subwoofer, active speaker</a:t>
              </a:r>
            </a:p>
            <a:p>
              <a:pPr marL="176213" lvl="0" indent="-176213">
                <a:spcBef>
                  <a:spcPts val="0"/>
                </a:spcBef>
                <a:spcAft>
                  <a:spcPts val="1200"/>
                </a:spcAft>
                <a:buClr>
                  <a:srgbClr val="E30034"/>
                </a:buClr>
                <a:buSzPct val="100000"/>
                <a:buFont typeface="Arial"/>
                <a:buChar char="›"/>
                <a:defRPr/>
              </a:pPr>
              <a:r>
                <a:rPr lang="de-DE" sz="1600" kern="0" dirty="0">
                  <a:latin typeface="+mn-lt"/>
                  <a:cs typeface="Arial" panose="020B0604020202020204" pitchFamily="34" charset="0"/>
                </a:rPr>
                <a:t>Split power, 1 x 400 W @ 8 </a:t>
              </a:r>
              <a:r>
                <a:rPr lang="el-GR" sz="1600" kern="0" dirty="0">
                  <a:latin typeface="+mn-lt"/>
                  <a:cs typeface="Arial" panose="020B0604020202020204" pitchFamily="34" charset="0"/>
                </a:rPr>
                <a:t>Ω</a:t>
              </a:r>
              <a:endParaRPr lang="de-DE" sz="1600" kern="0" dirty="0">
                <a:latin typeface="+mn-lt"/>
                <a:cs typeface="Arial" panose="020B0604020202020204" pitchFamily="34" charset="0"/>
              </a:endParaRPr>
            </a:p>
            <a:p>
              <a:pPr marL="176213" lvl="0" indent="-176213">
                <a:spcBef>
                  <a:spcPts val="0"/>
                </a:spcBef>
                <a:spcAft>
                  <a:spcPts val="1200"/>
                </a:spcAft>
                <a:buClr>
                  <a:srgbClr val="E30034"/>
                </a:buClr>
                <a:buSzPct val="100000"/>
                <a:buFont typeface="Arial"/>
                <a:buChar char="›"/>
                <a:defRPr/>
              </a:pPr>
              <a:r>
                <a:rPr lang="de-DE" sz="1600" kern="0" dirty="0">
                  <a:latin typeface="+mn-lt"/>
                  <a:cs typeface="Arial" panose="020B0604020202020204" pitchFamily="34" charset="0"/>
                </a:rPr>
                <a:t>EVAL_AUDAMP25</a:t>
              </a:r>
            </a:p>
            <a:p>
              <a:pPr marL="176213" marR="0" lvl="0" indent="-176213" algn="l" defTabSz="914400" rtl="0" eaLnBrk="1" fontAlgn="base" latinLnBrk="0" hangingPunct="1">
                <a:lnSpc>
                  <a:spcPct val="100000"/>
                </a:lnSpc>
                <a:spcBef>
                  <a:spcPts val="0"/>
                </a:spcBef>
                <a:spcAft>
                  <a:spcPts val="1200"/>
                </a:spcAft>
                <a:buClr>
                  <a:schemeClr val="accent1"/>
                </a:buClr>
                <a:buSzPct val="100000"/>
                <a:buFont typeface="Arial"/>
                <a:buChar char="›"/>
                <a:tabLst/>
                <a:defRPr/>
              </a:pPr>
              <a:endParaRPr kumimoji="0" lang="de-DE" sz="1600" b="0" i="0" u="none" strike="noStrike" kern="0" cap="none" spc="0" normalizeH="0" baseline="0" noProof="0" dirty="0">
                <a:ln>
                  <a:noFill/>
                </a:ln>
                <a:effectLst/>
                <a:uLnTx/>
                <a:uFillTx/>
                <a:latin typeface="+mn-lt"/>
                <a:cs typeface="Arial" panose="020B0604020202020204" pitchFamily="34" charset="0"/>
              </a:endParaRPr>
            </a:p>
          </p:txBody>
        </p:sp>
      </p:grpSp>
      <p:grpSp>
        <p:nvGrpSpPr>
          <p:cNvPr id="28" name="Group 27">
            <a:extLst>
              <a:ext uri="{FF2B5EF4-FFF2-40B4-BE49-F238E27FC236}">
                <a16:creationId xmlns:a16="http://schemas.microsoft.com/office/drawing/2014/main" id="{FBAF532C-70B5-44EB-A5BC-4DD5548BD69B}"/>
              </a:ext>
            </a:extLst>
          </p:cNvPr>
          <p:cNvGrpSpPr/>
          <p:nvPr/>
        </p:nvGrpSpPr>
        <p:grpSpPr>
          <a:xfrm>
            <a:off x="202487" y="4076483"/>
            <a:ext cx="4957409" cy="2272104"/>
            <a:chOff x="202487" y="4148493"/>
            <a:chExt cx="4610609" cy="1801126"/>
          </a:xfrm>
        </p:grpSpPr>
        <p:sp>
          <p:nvSpPr>
            <p:cNvPr id="29" name="Inhaltsplatzhalter 12">
              <a:extLst>
                <a:ext uri="{FF2B5EF4-FFF2-40B4-BE49-F238E27FC236}">
                  <a16:creationId xmlns:a16="http://schemas.microsoft.com/office/drawing/2014/main" id="{B38C6569-159C-4632-B818-CDE752998362}"/>
                </a:ext>
              </a:extLst>
            </p:cNvPr>
            <p:cNvSpPr txBox="1">
              <a:spLocks/>
            </p:cNvSpPr>
            <p:nvPr>
              <p:custDataLst>
                <p:tags r:id="rId3"/>
              </p:custDataLst>
            </p:nvPr>
          </p:nvSpPr>
          <p:spPr>
            <a:xfrm>
              <a:off x="202487" y="4833941"/>
              <a:ext cx="4610609" cy="1115678"/>
            </a:xfrm>
            <a:prstGeom prst="rect">
              <a:avLst/>
            </a:prstGeom>
            <a:solidFill>
              <a:schemeClr val="bg1"/>
            </a:solidFill>
            <a:ln>
              <a:noFill/>
            </a:ln>
            <a:effectLst/>
          </p:spPr>
          <p:txBody>
            <a:bodyPr vert="horz" lIns="108000" tIns="46800" rIns="1080000" bIns="46800" rtlCol="0">
              <a:noAutofit/>
            </a:bodyPr>
            <a:lstStyle/>
            <a:p>
              <a:pPr marL="176213" lvl="0" indent="-176213">
                <a:spcBef>
                  <a:spcPts val="0"/>
                </a:spcBef>
                <a:spcAft>
                  <a:spcPts val="1200"/>
                </a:spcAft>
                <a:buClr>
                  <a:schemeClr val="accent1"/>
                </a:buClr>
                <a:buSzPct val="100000"/>
                <a:buFont typeface="Arial"/>
                <a:buChar char="›"/>
                <a:defRPr/>
              </a:pPr>
              <a:r>
                <a:rPr lang="en-US" sz="1600" kern="0" dirty="0">
                  <a:latin typeface="+mj-lt"/>
                  <a:cs typeface="Arial" panose="020B0604020202020204" pitchFamily="34" charset="0"/>
                </a:rPr>
                <a:t>Subwoofer, active speaker, aftermarket car/marine amplifier</a:t>
              </a:r>
            </a:p>
            <a:p>
              <a:pPr marL="176213" indent="-176213">
                <a:spcBef>
                  <a:spcPts val="0"/>
                </a:spcBef>
                <a:spcAft>
                  <a:spcPts val="1200"/>
                </a:spcAft>
                <a:buClr>
                  <a:schemeClr val="accent1"/>
                </a:buClr>
                <a:buSzPct val="100000"/>
                <a:buFont typeface="Arial"/>
                <a:buChar char="›"/>
                <a:defRPr/>
              </a:pPr>
              <a:r>
                <a:rPr lang="de-DE" sz="1600" kern="0" dirty="0">
                  <a:latin typeface="+mj-lt"/>
                  <a:cs typeface="Arial" panose="020B0604020202020204" pitchFamily="34" charset="0"/>
                </a:rPr>
                <a:t>Split power, 1 x 400 W @ 2 </a:t>
              </a:r>
              <a:r>
                <a:rPr lang="el-GR" sz="1600" kern="0" dirty="0">
                  <a:latin typeface="+mj-lt"/>
                  <a:cs typeface="Arial" panose="020B0604020202020204" pitchFamily="34" charset="0"/>
                </a:rPr>
                <a:t>Ω</a:t>
              </a:r>
            </a:p>
            <a:p>
              <a:pPr marL="176213" lvl="0" indent="-176213">
                <a:spcBef>
                  <a:spcPts val="0"/>
                </a:spcBef>
                <a:spcAft>
                  <a:spcPts val="1200"/>
                </a:spcAft>
                <a:buClr>
                  <a:schemeClr val="accent1"/>
                </a:buClr>
                <a:buSzPct val="100000"/>
                <a:buFont typeface="Arial"/>
                <a:buChar char="›"/>
                <a:defRPr/>
              </a:pPr>
              <a:r>
                <a:rPr lang="en-US" sz="1600" kern="0" dirty="0">
                  <a:latin typeface="+mj-lt"/>
                  <a:cs typeface="Arial" panose="020B0604020202020204" pitchFamily="34" charset="0"/>
                </a:rPr>
                <a:t> EVAL_AUDAMP25</a:t>
              </a:r>
            </a:p>
            <a:p>
              <a:pPr marL="176213" lvl="0" indent="-176213">
                <a:spcBef>
                  <a:spcPts val="0"/>
                </a:spcBef>
                <a:spcAft>
                  <a:spcPts val="1200"/>
                </a:spcAft>
                <a:buClr>
                  <a:schemeClr val="accent1"/>
                </a:buClr>
                <a:buSzPct val="100000"/>
                <a:buFont typeface="Arial"/>
                <a:buChar char="›"/>
                <a:defRPr/>
              </a:pPr>
              <a:endParaRPr lang="en-US" sz="1600" kern="0" dirty="0">
                <a:latin typeface="+mn-lt"/>
                <a:cs typeface="Arial" panose="020B0604020202020204" pitchFamily="34" charset="0"/>
              </a:endParaRPr>
            </a:p>
            <a:p>
              <a:pPr marL="176213" marR="0" lvl="0" indent="-176213" algn="l" defTabSz="914400" rtl="0" eaLnBrk="1" fontAlgn="base" latinLnBrk="0" hangingPunct="1">
                <a:lnSpc>
                  <a:spcPct val="100000"/>
                </a:lnSpc>
                <a:spcBef>
                  <a:spcPts val="0"/>
                </a:spcBef>
                <a:spcAft>
                  <a:spcPts val="1200"/>
                </a:spcAft>
                <a:buClr>
                  <a:schemeClr val="accent1"/>
                </a:buClr>
                <a:buSzPct val="100000"/>
                <a:buFont typeface="Arial"/>
                <a:buChar char="›"/>
                <a:tabLst/>
                <a:defRPr/>
              </a:pPr>
              <a:endParaRPr kumimoji="0" lang="de-DE" sz="1600" b="0" i="0" u="none" strike="noStrike" kern="0" cap="none" spc="0" normalizeH="0" baseline="0" noProof="0" dirty="0">
                <a:ln>
                  <a:noFill/>
                </a:ln>
                <a:effectLst/>
                <a:uLnTx/>
                <a:uFillTx/>
                <a:latin typeface="+mn-lt"/>
                <a:cs typeface="Arial" panose="020B0604020202020204" pitchFamily="34" charset="0"/>
              </a:endParaRPr>
            </a:p>
          </p:txBody>
        </p:sp>
        <p:sp>
          <p:nvSpPr>
            <p:cNvPr id="30" name="Textplatzhalter 17">
              <a:extLst>
                <a:ext uri="{FF2B5EF4-FFF2-40B4-BE49-F238E27FC236}">
                  <a16:creationId xmlns:a16="http://schemas.microsoft.com/office/drawing/2014/main" id="{01333988-CBF2-4831-8AF5-E9100C247713}"/>
                </a:ext>
              </a:extLst>
            </p:cNvPr>
            <p:cNvSpPr txBox="1">
              <a:spLocks/>
            </p:cNvSpPr>
            <p:nvPr/>
          </p:nvSpPr>
          <p:spPr>
            <a:xfrm>
              <a:off x="202840" y="4148493"/>
              <a:ext cx="4610256" cy="685448"/>
            </a:xfrm>
            <a:prstGeom prst="rect">
              <a:avLst/>
            </a:prstGeom>
            <a:solidFill>
              <a:srgbClr val="84B6A6"/>
            </a:solidFill>
            <a:effectLst/>
          </p:spPr>
          <p:txBody>
            <a:bodyPr vert="horz" wrap="square" lIns="108000" tIns="0" rIns="288000" bIns="0" rtlCol="0" anchor="ctr" anchorCtr="0">
              <a:noAutofit/>
            </a:bodyPr>
            <a:lstStyle/>
            <a:p>
              <a:pPr marL="270000" indent="-270000">
                <a:spcBef>
                  <a:spcPts val="0"/>
                </a:spcBef>
                <a:spcAft>
                  <a:spcPts val="0"/>
                </a:spcAft>
                <a:buClr>
                  <a:schemeClr val="accent5"/>
                </a:buClr>
                <a:defRPr/>
              </a:pPr>
              <a:endParaRPr lang="en-US" sz="1600" b="1" kern="0" dirty="0">
                <a:solidFill>
                  <a:schemeClr val="bg1"/>
                </a:solidFill>
                <a:latin typeface="+mn-lt"/>
                <a:cs typeface="Arial" panose="020B0604020202020204" pitchFamily="34" charset="0"/>
              </a:endParaRPr>
            </a:p>
            <a:p>
              <a:pPr marL="270000" indent="-270000">
                <a:spcBef>
                  <a:spcPts val="0"/>
                </a:spcBef>
                <a:spcAft>
                  <a:spcPts val="0"/>
                </a:spcAft>
                <a:buClr>
                  <a:schemeClr val="accent5"/>
                </a:buClr>
                <a:defRPr/>
              </a:pPr>
              <a:r>
                <a:rPr lang="en-US" sz="1600" b="1" kern="0" dirty="0">
                  <a:solidFill>
                    <a:schemeClr val="bg1"/>
                  </a:solidFill>
                  <a:latin typeface="+mn-lt"/>
                  <a:cs typeface="Arial" panose="020B0604020202020204" pitchFamily="34" charset="0"/>
                </a:rPr>
                <a:t>PSE (</a:t>
              </a:r>
              <a:r>
                <a:rPr lang="en-US" sz="1600" b="1" kern="0" dirty="0">
                  <a:solidFill>
                    <a:schemeClr val="bg1"/>
                  </a:solidFill>
                  <a:cs typeface="Arial" panose="020B0604020202020204" pitchFamily="34" charset="0"/>
                </a:rPr>
                <a:t>parallel single ended)</a:t>
              </a:r>
            </a:p>
            <a:p>
              <a:pPr marL="270000" lvl="0" indent="-270000">
                <a:spcBef>
                  <a:spcPts val="0"/>
                </a:spcBef>
                <a:spcAft>
                  <a:spcPts val="0"/>
                </a:spcAft>
                <a:buClr>
                  <a:schemeClr val="accent5"/>
                </a:buClr>
                <a:defRPr/>
              </a:pPr>
              <a:endParaRPr lang="en-US" sz="1600" b="1" kern="0" dirty="0">
                <a:solidFill>
                  <a:schemeClr val="bg1"/>
                </a:solidFill>
                <a:latin typeface="+mn-lt"/>
                <a:cs typeface="Arial" panose="020B0604020202020204" pitchFamily="34" charset="0"/>
              </a:endParaRPr>
            </a:p>
          </p:txBody>
        </p:sp>
      </p:grpSp>
      <p:grpSp>
        <p:nvGrpSpPr>
          <p:cNvPr id="33" name="Group 32">
            <a:extLst>
              <a:ext uri="{FF2B5EF4-FFF2-40B4-BE49-F238E27FC236}">
                <a16:creationId xmlns:a16="http://schemas.microsoft.com/office/drawing/2014/main" id="{0E2A302E-F2FA-4A2C-AE37-35BEAC61ECC6}"/>
              </a:ext>
            </a:extLst>
          </p:cNvPr>
          <p:cNvGrpSpPr/>
          <p:nvPr/>
        </p:nvGrpSpPr>
        <p:grpSpPr>
          <a:xfrm>
            <a:off x="5555684" y="4076687"/>
            <a:ext cx="5076821" cy="2284316"/>
            <a:chOff x="5210686" y="4148697"/>
            <a:chExt cx="4610609" cy="1810807"/>
          </a:xfrm>
        </p:grpSpPr>
        <p:sp>
          <p:nvSpPr>
            <p:cNvPr id="34" name="Inhaltsplatzhalter 13">
              <a:extLst>
                <a:ext uri="{FF2B5EF4-FFF2-40B4-BE49-F238E27FC236}">
                  <a16:creationId xmlns:a16="http://schemas.microsoft.com/office/drawing/2014/main" id="{02D104E5-9D5C-4F71-96BB-69D99177ED1D}"/>
                </a:ext>
              </a:extLst>
            </p:cNvPr>
            <p:cNvSpPr txBox="1">
              <a:spLocks/>
            </p:cNvSpPr>
            <p:nvPr>
              <p:custDataLst>
                <p:tags r:id="rId2"/>
              </p:custDataLst>
            </p:nvPr>
          </p:nvSpPr>
          <p:spPr>
            <a:xfrm>
              <a:off x="5210686" y="4833984"/>
              <a:ext cx="4610609" cy="1125520"/>
            </a:xfrm>
            <a:prstGeom prst="rect">
              <a:avLst/>
            </a:prstGeom>
            <a:solidFill>
              <a:schemeClr val="bg1"/>
            </a:solidFill>
            <a:ln>
              <a:noFill/>
            </a:ln>
            <a:effectLst/>
          </p:spPr>
          <p:txBody>
            <a:bodyPr vert="horz" lIns="108000" tIns="46800" rIns="1080000" bIns="46800" rtlCol="0">
              <a:noAutofit/>
            </a:bodyPr>
            <a:lstStyle/>
            <a:p>
              <a:pPr marL="176213" lvl="0" indent="-176213">
                <a:spcBef>
                  <a:spcPts val="0"/>
                </a:spcBef>
                <a:spcAft>
                  <a:spcPts val="1200"/>
                </a:spcAft>
                <a:buClr>
                  <a:schemeClr val="accent1"/>
                </a:buClr>
                <a:buSzPct val="100000"/>
                <a:buFont typeface="Arial"/>
                <a:buChar char="›"/>
                <a:defRPr/>
              </a:pPr>
              <a:r>
                <a:rPr lang="en-US" sz="1600" kern="0" dirty="0" err="1">
                  <a:latin typeface="+mn-lt"/>
                  <a:cs typeface="Arial" panose="020B0604020202020204" pitchFamily="34" charset="0"/>
                </a:rPr>
                <a:t>Soundbar</a:t>
              </a:r>
              <a:r>
                <a:rPr lang="en-US" sz="1600" kern="0" dirty="0">
                  <a:latin typeface="+mn-lt"/>
                  <a:cs typeface="Arial" panose="020B0604020202020204" pitchFamily="34" charset="0"/>
                </a:rPr>
                <a:t> subwoofer, active speaker, aftermarket car/marine amplifier</a:t>
              </a:r>
            </a:p>
            <a:p>
              <a:pPr marL="176213" lvl="0" indent="-176213">
                <a:spcBef>
                  <a:spcPts val="0"/>
                </a:spcBef>
                <a:spcAft>
                  <a:spcPts val="1200"/>
                </a:spcAft>
                <a:buClr>
                  <a:schemeClr val="accent1"/>
                </a:buClr>
                <a:buSzPct val="100000"/>
                <a:buFont typeface="Arial"/>
                <a:buChar char="›"/>
                <a:defRPr/>
              </a:pPr>
              <a:r>
                <a:rPr lang="en-US" sz="1600" kern="0" dirty="0">
                  <a:latin typeface="+mn-lt"/>
                  <a:cs typeface="Arial" panose="020B0604020202020204" pitchFamily="34" charset="0"/>
                </a:rPr>
                <a:t>Single power, 1 x 200 W @ 4 </a:t>
              </a:r>
              <a:r>
                <a:rPr lang="el-GR" sz="1600" kern="0" dirty="0">
                  <a:latin typeface="+mn-lt"/>
                  <a:cs typeface="Arial" panose="020B0604020202020204" pitchFamily="34" charset="0"/>
                </a:rPr>
                <a:t>Ω</a:t>
              </a:r>
              <a:endParaRPr lang="en-US" sz="1600" kern="0" dirty="0">
                <a:latin typeface="+mn-lt"/>
                <a:cs typeface="Arial" panose="020B0604020202020204" pitchFamily="34" charset="0"/>
              </a:endParaRPr>
            </a:p>
            <a:p>
              <a:pPr marL="176213" lvl="0" indent="-176213">
                <a:spcBef>
                  <a:spcPts val="0"/>
                </a:spcBef>
                <a:spcAft>
                  <a:spcPts val="1200"/>
                </a:spcAft>
                <a:buClr>
                  <a:schemeClr val="accent1"/>
                </a:buClr>
                <a:buSzPct val="100000"/>
                <a:buFont typeface="Arial"/>
                <a:buChar char="›"/>
                <a:defRPr/>
              </a:pPr>
              <a:r>
                <a:rPr lang="en-US" sz="1600" kern="0" dirty="0">
                  <a:latin typeface="+mn-lt"/>
                  <a:cs typeface="Arial" panose="020B0604020202020204" pitchFamily="34" charset="0"/>
                </a:rPr>
                <a:t>REF_MA5332BTLSPS</a:t>
              </a:r>
            </a:p>
            <a:p>
              <a:pPr marL="176213" marR="0" lvl="0" indent="-176213" algn="l" defTabSz="914400" rtl="0" eaLnBrk="1" fontAlgn="base" latinLnBrk="0" hangingPunct="1">
                <a:lnSpc>
                  <a:spcPct val="100000"/>
                </a:lnSpc>
                <a:spcBef>
                  <a:spcPts val="0"/>
                </a:spcBef>
                <a:spcAft>
                  <a:spcPts val="1200"/>
                </a:spcAft>
                <a:buClr>
                  <a:schemeClr val="accent1"/>
                </a:buClr>
                <a:buSzPct val="100000"/>
                <a:buFont typeface="Arial"/>
                <a:buChar char="›"/>
                <a:tabLst/>
                <a:defRPr/>
              </a:pPr>
              <a:endParaRPr kumimoji="0" lang="de-DE" sz="1600" b="0" i="0" u="none" strike="noStrike" kern="0" cap="none" spc="0" normalizeH="0" baseline="0" noProof="0" dirty="0">
                <a:ln>
                  <a:noFill/>
                </a:ln>
                <a:effectLst/>
                <a:uLnTx/>
                <a:uFillTx/>
                <a:latin typeface="+mn-lt"/>
                <a:cs typeface="Arial" panose="020B0604020202020204" pitchFamily="34" charset="0"/>
              </a:endParaRPr>
            </a:p>
          </p:txBody>
        </p:sp>
        <p:sp>
          <p:nvSpPr>
            <p:cNvPr id="35" name="Textplatzhalter 18">
              <a:extLst>
                <a:ext uri="{FF2B5EF4-FFF2-40B4-BE49-F238E27FC236}">
                  <a16:creationId xmlns:a16="http://schemas.microsoft.com/office/drawing/2014/main" id="{F9FFF6F4-75B0-495D-BEAF-DBD1D143EA94}"/>
                </a:ext>
              </a:extLst>
            </p:cNvPr>
            <p:cNvSpPr txBox="1">
              <a:spLocks/>
            </p:cNvSpPr>
            <p:nvPr/>
          </p:nvSpPr>
          <p:spPr>
            <a:xfrm>
              <a:off x="5210687" y="4148697"/>
              <a:ext cx="4610607" cy="685286"/>
            </a:xfrm>
            <a:prstGeom prst="rect">
              <a:avLst/>
            </a:prstGeom>
            <a:solidFill>
              <a:srgbClr val="84B6A6"/>
            </a:solidFill>
            <a:effectLst/>
          </p:spPr>
          <p:txBody>
            <a:bodyPr vert="horz" wrap="square" lIns="108000" tIns="0" rIns="288000" bIns="0" rtlCol="0" anchor="ctr" anchorCtr="0">
              <a:noAutofit/>
            </a:bodyPr>
            <a:lstStyle/>
            <a:p>
              <a:pPr marL="270000" lvl="0" indent="-270000">
                <a:spcBef>
                  <a:spcPts val="0"/>
                </a:spcBef>
                <a:spcAft>
                  <a:spcPts val="0"/>
                </a:spcAft>
                <a:buClr>
                  <a:schemeClr val="accent5"/>
                </a:buClr>
                <a:defRPr/>
              </a:pPr>
              <a:r>
                <a:rPr lang="en-US" sz="1600" b="1" kern="0" dirty="0">
                  <a:solidFill>
                    <a:schemeClr val="bg1"/>
                  </a:solidFill>
                  <a:latin typeface="+mn-lt"/>
                  <a:cs typeface="Arial" panose="020B0604020202020204" pitchFamily="34" charset="0"/>
                </a:rPr>
                <a:t>BTL with single power</a:t>
              </a:r>
            </a:p>
          </p:txBody>
        </p:sp>
      </p:grpSp>
      <p:sp>
        <p:nvSpPr>
          <p:cNvPr id="40" name="Oval 39"/>
          <p:cNvSpPr/>
          <p:nvPr/>
        </p:nvSpPr>
        <p:spPr bwMode="auto">
          <a:xfrm>
            <a:off x="4695370" y="1340768"/>
            <a:ext cx="731066" cy="731066"/>
          </a:xfrm>
          <a:prstGeom prst="ellipse">
            <a:avLst/>
          </a:prstGeom>
          <a:solidFill>
            <a:schemeClr val="accent2"/>
          </a:solidFill>
          <a:ln w="9525">
            <a:noFill/>
            <a:miter lim="800000"/>
            <a:headEnd/>
            <a:tailEnd/>
          </a:ln>
        </p:spPr>
        <p:txBody>
          <a:bodyPr wrap="square" lIns="72000" tIns="72000" rIns="72000" bIns="72000" rtlCol="0" anchor="ctr"/>
          <a:lstStyle/>
          <a:p>
            <a:pPr algn="ctr" eaLnBrk="0" hangingPunct="0"/>
            <a:r>
              <a:rPr lang="en-US" sz="2000" dirty="0">
                <a:latin typeface="+mn-lt"/>
                <a:ea typeface="Verdana" pitchFamily="34" charset="0"/>
                <a:cs typeface="Verdana" pitchFamily="34" charset="0"/>
              </a:rPr>
              <a:t>1</a:t>
            </a:r>
          </a:p>
        </p:txBody>
      </p:sp>
      <p:sp>
        <p:nvSpPr>
          <p:cNvPr id="41" name="Oval 40"/>
          <p:cNvSpPr/>
          <p:nvPr/>
        </p:nvSpPr>
        <p:spPr bwMode="auto">
          <a:xfrm>
            <a:off x="10045454" y="1340768"/>
            <a:ext cx="731066" cy="731066"/>
          </a:xfrm>
          <a:prstGeom prst="ellipse">
            <a:avLst/>
          </a:prstGeom>
          <a:solidFill>
            <a:schemeClr val="accent2"/>
          </a:solidFill>
          <a:ln w="9525">
            <a:noFill/>
            <a:miter lim="800000"/>
            <a:headEnd/>
            <a:tailEnd/>
          </a:ln>
        </p:spPr>
        <p:txBody>
          <a:bodyPr wrap="square" lIns="72000" tIns="72000" rIns="72000" bIns="72000" rtlCol="0" anchor="ctr"/>
          <a:lstStyle/>
          <a:p>
            <a:pPr algn="ctr" eaLnBrk="0" hangingPunct="0"/>
            <a:r>
              <a:rPr lang="en-US" sz="2000" dirty="0">
                <a:latin typeface="+mn-lt"/>
                <a:ea typeface="Verdana" pitchFamily="34" charset="0"/>
                <a:cs typeface="Verdana" pitchFamily="34" charset="0"/>
              </a:rPr>
              <a:t>2</a:t>
            </a:r>
          </a:p>
        </p:txBody>
      </p:sp>
      <p:sp>
        <p:nvSpPr>
          <p:cNvPr id="42" name="Oval 41"/>
          <p:cNvSpPr/>
          <p:nvPr/>
        </p:nvSpPr>
        <p:spPr bwMode="auto">
          <a:xfrm>
            <a:off x="4695370" y="3921946"/>
            <a:ext cx="731066" cy="731066"/>
          </a:xfrm>
          <a:prstGeom prst="ellipse">
            <a:avLst/>
          </a:prstGeom>
          <a:solidFill>
            <a:schemeClr val="accent2"/>
          </a:solidFill>
          <a:ln w="9525">
            <a:noFill/>
            <a:miter lim="800000"/>
            <a:headEnd/>
            <a:tailEnd/>
          </a:ln>
        </p:spPr>
        <p:txBody>
          <a:bodyPr wrap="square" lIns="72000" tIns="72000" rIns="72000" bIns="72000" rtlCol="0" anchor="ctr"/>
          <a:lstStyle/>
          <a:p>
            <a:pPr algn="ctr" eaLnBrk="0" hangingPunct="0"/>
            <a:r>
              <a:rPr lang="en-US" sz="2000" dirty="0">
                <a:latin typeface="+mn-lt"/>
                <a:ea typeface="Verdana" pitchFamily="34" charset="0"/>
                <a:cs typeface="Verdana" pitchFamily="34" charset="0"/>
              </a:rPr>
              <a:t>3</a:t>
            </a:r>
          </a:p>
        </p:txBody>
      </p:sp>
      <p:sp>
        <p:nvSpPr>
          <p:cNvPr id="43" name="Oval 42"/>
          <p:cNvSpPr/>
          <p:nvPr/>
        </p:nvSpPr>
        <p:spPr bwMode="auto">
          <a:xfrm>
            <a:off x="10045454" y="3921946"/>
            <a:ext cx="731066" cy="731066"/>
          </a:xfrm>
          <a:prstGeom prst="ellipse">
            <a:avLst/>
          </a:prstGeom>
          <a:solidFill>
            <a:schemeClr val="accent2"/>
          </a:solidFill>
          <a:ln w="9525">
            <a:noFill/>
            <a:miter lim="800000"/>
            <a:headEnd/>
            <a:tailEnd/>
          </a:ln>
        </p:spPr>
        <p:txBody>
          <a:bodyPr wrap="square" lIns="72000" tIns="72000" rIns="72000" bIns="72000" rtlCol="0" anchor="ctr"/>
          <a:lstStyle/>
          <a:p>
            <a:pPr algn="ctr" eaLnBrk="0" hangingPunct="0"/>
            <a:r>
              <a:rPr lang="en-US" sz="2000" dirty="0">
                <a:latin typeface="+mn-lt"/>
                <a:ea typeface="Verdana" pitchFamily="34" charset="0"/>
                <a:cs typeface="Verdana" pitchFamily="34" charset="0"/>
              </a:rPr>
              <a:t>4</a:t>
            </a:r>
          </a:p>
        </p:txBody>
      </p:sp>
    </p:spTree>
    <p:custDataLst>
      <p:tags r:id="rId1"/>
    </p:custDataLst>
    <p:extLst>
      <p:ext uri="{BB962C8B-B14F-4D97-AF65-F5344CB8AC3E}">
        <p14:creationId xmlns:p14="http://schemas.microsoft.com/office/powerpoint/2010/main" val="20242626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93545CC2-A14F-4763-A3F1-0F5279B8C12B}"/>
              </a:ext>
            </a:extLst>
          </p:cNvPr>
          <p:cNvSpPr>
            <a:spLocks noGrp="1"/>
          </p:cNvSpPr>
          <p:nvPr>
            <p:ph type="title"/>
          </p:nvPr>
        </p:nvSpPr>
        <p:spPr/>
        <p:txBody>
          <a:bodyPr/>
          <a:lstStyle/>
          <a:p>
            <a:r>
              <a:rPr lang="en-US" dirty="0"/>
              <a:t>Agenda</a:t>
            </a:r>
          </a:p>
        </p:txBody>
      </p:sp>
      <p:sp>
        <p:nvSpPr>
          <p:cNvPr id="9" name="Textplatzhalter 13">
            <a:extLst>
              <a:ext uri="{FF2B5EF4-FFF2-40B4-BE49-F238E27FC236}">
                <a16:creationId xmlns:a16="http://schemas.microsoft.com/office/drawing/2014/main" id="{1C465AD7-EF09-4A21-9E09-A14D9E899F17}"/>
              </a:ext>
            </a:extLst>
          </p:cNvPr>
          <p:cNvSpPr txBox="1">
            <a:spLocks/>
          </p:cNvSpPr>
          <p:nvPr/>
        </p:nvSpPr>
        <p:spPr>
          <a:xfrm>
            <a:off x="339737" y="1273640"/>
            <a:ext cx="715703" cy="720000"/>
          </a:xfrm>
          <a:prstGeom prst="ellipse">
            <a:avLst/>
          </a:prstGeom>
          <a:solidFill>
            <a:schemeClr val="accent4"/>
          </a:solidFill>
        </p:spPr>
        <p:txBody>
          <a:bodyPr vert="horz" lIns="0" tIns="0" rIns="0" bIns="0" rtlCol="0" anchor="ctr">
            <a:normAutofit/>
          </a:bodyPr>
          <a:lstStyle>
            <a:lvl1pPr marL="288000" indent="-288000" algn="l" rtl="0" eaLnBrk="1" fontAlgn="base" hangingPunct="1">
              <a:spcBef>
                <a:spcPts val="0"/>
              </a:spcBef>
              <a:spcAft>
                <a:spcPts val="0"/>
              </a:spcAft>
              <a:buClr>
                <a:schemeClr val="accent1"/>
              </a:buClr>
              <a:buSzPct val="100000"/>
              <a:buFont typeface="Arial" panose="020B0604020202020204" pitchFamily="34" charset="0"/>
              <a:buChar char="›"/>
              <a:defRPr sz="20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base" hangingPunct="1">
              <a:spcBef>
                <a:spcPts val="0"/>
              </a:spcBef>
              <a:spcAft>
                <a:spcPts val="0"/>
              </a:spcAft>
              <a:buClr>
                <a:schemeClr val="accent1"/>
              </a:buClr>
              <a:buSzPct val="100000"/>
              <a:buFont typeface="Verdana" panose="020B0604030504040204" pitchFamily="34" charset="0"/>
              <a:buChar char="–"/>
              <a:defRPr sz="2000">
                <a:solidFill>
                  <a:schemeClr val="tx1"/>
                </a:solidFill>
                <a:latin typeface="Arial" panose="020B0604020202020204" pitchFamily="34" charset="0"/>
              </a:defRPr>
            </a:lvl2pPr>
            <a:lvl3pPr marL="864000" indent="-288000" algn="l" rtl="0" eaLnBrk="1" fontAlgn="base" hangingPunct="1">
              <a:spcBef>
                <a:spcPts val="0"/>
              </a:spcBef>
              <a:spcAft>
                <a:spcPts val="0"/>
              </a:spcAft>
              <a:buClr>
                <a:schemeClr val="accent1"/>
              </a:buClr>
              <a:buSzPct val="100000"/>
              <a:buFont typeface="Verdana" pitchFamily="34" charset="0"/>
              <a:buChar char="–"/>
              <a:defRPr sz="1800" baseline="0">
                <a:solidFill>
                  <a:schemeClr val="tx1"/>
                </a:solidFill>
                <a:latin typeface="Arial" panose="020B0604020202020204" pitchFamily="34" charset="0"/>
              </a:defRPr>
            </a:lvl3pPr>
            <a:lvl4pPr marL="1080000" indent="-216000" algn="l" rtl="0" eaLnBrk="1" fontAlgn="base" hangingPunct="1">
              <a:spcBef>
                <a:spcPts val="0"/>
              </a:spcBef>
              <a:spcAft>
                <a:spcPts val="0"/>
              </a:spcAft>
              <a:buClr>
                <a:schemeClr val="accent1"/>
              </a:buClr>
              <a:buSzPct val="100000"/>
              <a:buFont typeface="Verdana" panose="020B0604030504040204" pitchFamily="34" charset="0"/>
              <a:buChar char="–"/>
              <a:defRPr sz="1600" baseline="0">
                <a:solidFill>
                  <a:schemeClr val="tx1"/>
                </a:solidFill>
                <a:latin typeface="Arial" panose="020B0604020202020204" pitchFamily="34" charset="0"/>
              </a:defRPr>
            </a:lvl4pPr>
            <a:lvl5pPr marL="1296000" indent="-216000" algn="l" rtl="0" eaLnBrk="1" fontAlgn="base"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pPr marL="0" indent="0" algn="ctr">
              <a:buFont typeface="Arial" panose="020B0604020202020204" pitchFamily="34" charset="0"/>
              <a:buNone/>
            </a:pPr>
            <a:r>
              <a:rPr lang="en-US" kern="0" dirty="0">
                <a:solidFill>
                  <a:schemeClr val="bg1"/>
                </a:solidFill>
              </a:rPr>
              <a:t>1</a:t>
            </a:r>
          </a:p>
        </p:txBody>
      </p:sp>
      <p:sp>
        <p:nvSpPr>
          <p:cNvPr id="10" name="Textplatzhalter 14">
            <a:extLst>
              <a:ext uri="{FF2B5EF4-FFF2-40B4-BE49-F238E27FC236}">
                <a16:creationId xmlns:a16="http://schemas.microsoft.com/office/drawing/2014/main" id="{ECF1700D-AA01-478A-AF9B-FA1AC890D843}"/>
              </a:ext>
            </a:extLst>
          </p:cNvPr>
          <p:cNvSpPr txBox="1">
            <a:spLocks/>
          </p:cNvSpPr>
          <p:nvPr/>
        </p:nvSpPr>
        <p:spPr>
          <a:xfrm>
            <a:off x="341365" y="2355315"/>
            <a:ext cx="714075" cy="705920"/>
          </a:xfrm>
          <a:prstGeom prst="ellipse">
            <a:avLst/>
          </a:prstGeom>
          <a:solidFill>
            <a:schemeClr val="accent4"/>
          </a:solidFill>
        </p:spPr>
        <p:txBody>
          <a:bodyPr vert="horz" lIns="0" tIns="0" rIns="0" bIns="0" rtlCol="0" anchor="ctr">
            <a:normAutofit/>
          </a:bodyPr>
          <a:lstStyle>
            <a:lvl1pPr marL="288000" indent="-288000" algn="l" rtl="0" eaLnBrk="1" fontAlgn="base" hangingPunct="1">
              <a:spcBef>
                <a:spcPts val="0"/>
              </a:spcBef>
              <a:spcAft>
                <a:spcPts val="0"/>
              </a:spcAft>
              <a:buClr>
                <a:schemeClr val="accent1"/>
              </a:buClr>
              <a:buSzPct val="100000"/>
              <a:buFont typeface="Arial" panose="020B0604020202020204" pitchFamily="34" charset="0"/>
              <a:buChar char="›"/>
              <a:defRPr sz="20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base" hangingPunct="1">
              <a:spcBef>
                <a:spcPts val="0"/>
              </a:spcBef>
              <a:spcAft>
                <a:spcPts val="0"/>
              </a:spcAft>
              <a:buClr>
                <a:schemeClr val="accent1"/>
              </a:buClr>
              <a:buSzPct val="100000"/>
              <a:buFont typeface="Verdana" panose="020B0604030504040204" pitchFamily="34" charset="0"/>
              <a:buChar char="–"/>
              <a:defRPr sz="2000">
                <a:solidFill>
                  <a:schemeClr val="tx1"/>
                </a:solidFill>
                <a:latin typeface="Arial" panose="020B0604020202020204" pitchFamily="34" charset="0"/>
              </a:defRPr>
            </a:lvl2pPr>
            <a:lvl3pPr marL="864000" indent="-288000" algn="l" rtl="0" eaLnBrk="1" fontAlgn="base" hangingPunct="1">
              <a:spcBef>
                <a:spcPts val="0"/>
              </a:spcBef>
              <a:spcAft>
                <a:spcPts val="0"/>
              </a:spcAft>
              <a:buClr>
                <a:schemeClr val="accent1"/>
              </a:buClr>
              <a:buSzPct val="100000"/>
              <a:buFont typeface="Verdana" pitchFamily="34" charset="0"/>
              <a:buChar char="–"/>
              <a:defRPr sz="1800" baseline="0">
                <a:solidFill>
                  <a:schemeClr val="tx1"/>
                </a:solidFill>
                <a:latin typeface="Arial" panose="020B0604020202020204" pitchFamily="34" charset="0"/>
              </a:defRPr>
            </a:lvl3pPr>
            <a:lvl4pPr marL="1080000" indent="-216000" algn="l" rtl="0" eaLnBrk="1" fontAlgn="base" hangingPunct="1">
              <a:spcBef>
                <a:spcPts val="0"/>
              </a:spcBef>
              <a:spcAft>
                <a:spcPts val="0"/>
              </a:spcAft>
              <a:buClr>
                <a:schemeClr val="accent1"/>
              </a:buClr>
              <a:buSzPct val="100000"/>
              <a:buFont typeface="Verdana" panose="020B0604030504040204" pitchFamily="34" charset="0"/>
              <a:buChar char="–"/>
              <a:defRPr sz="1600" baseline="0">
                <a:solidFill>
                  <a:schemeClr val="tx1"/>
                </a:solidFill>
                <a:latin typeface="Arial" panose="020B0604020202020204" pitchFamily="34" charset="0"/>
              </a:defRPr>
            </a:lvl4pPr>
            <a:lvl5pPr marL="1296000" indent="-216000" algn="l" rtl="0" eaLnBrk="1" fontAlgn="base"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pPr marL="0" indent="0" algn="ctr">
              <a:buFont typeface="Arial" panose="020B0604020202020204" pitchFamily="34" charset="0"/>
              <a:buNone/>
            </a:pPr>
            <a:r>
              <a:rPr lang="en-US" kern="0" dirty="0">
                <a:solidFill>
                  <a:schemeClr val="bg1"/>
                </a:solidFill>
              </a:rPr>
              <a:t>2</a:t>
            </a:r>
          </a:p>
        </p:txBody>
      </p:sp>
      <p:sp>
        <p:nvSpPr>
          <p:cNvPr id="11" name="Textplatzhalter 15">
            <a:extLst>
              <a:ext uri="{FF2B5EF4-FFF2-40B4-BE49-F238E27FC236}">
                <a16:creationId xmlns:a16="http://schemas.microsoft.com/office/drawing/2014/main" id="{916A06B7-0DBC-4054-8114-9CDA289A6F73}"/>
              </a:ext>
            </a:extLst>
          </p:cNvPr>
          <p:cNvSpPr txBox="1">
            <a:spLocks/>
          </p:cNvSpPr>
          <p:nvPr/>
        </p:nvSpPr>
        <p:spPr>
          <a:xfrm>
            <a:off x="339737" y="3438843"/>
            <a:ext cx="714075" cy="705920"/>
          </a:xfrm>
          <a:prstGeom prst="ellipse">
            <a:avLst/>
          </a:prstGeom>
          <a:solidFill>
            <a:schemeClr val="accent4"/>
          </a:solidFill>
        </p:spPr>
        <p:txBody>
          <a:bodyPr vert="horz" lIns="0" tIns="0" rIns="0" bIns="0" rtlCol="0" anchor="ctr">
            <a:normAutofit/>
          </a:bodyPr>
          <a:lstStyle>
            <a:lvl1pPr marL="288000" indent="-288000" algn="l" rtl="0" eaLnBrk="1" fontAlgn="base" hangingPunct="1">
              <a:spcBef>
                <a:spcPts val="0"/>
              </a:spcBef>
              <a:spcAft>
                <a:spcPts val="0"/>
              </a:spcAft>
              <a:buClr>
                <a:schemeClr val="accent1"/>
              </a:buClr>
              <a:buSzPct val="100000"/>
              <a:buFont typeface="Arial" panose="020B0604020202020204" pitchFamily="34" charset="0"/>
              <a:buChar char="›"/>
              <a:defRPr sz="20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base" hangingPunct="1">
              <a:spcBef>
                <a:spcPts val="0"/>
              </a:spcBef>
              <a:spcAft>
                <a:spcPts val="0"/>
              </a:spcAft>
              <a:buClr>
                <a:schemeClr val="accent1"/>
              </a:buClr>
              <a:buSzPct val="100000"/>
              <a:buFont typeface="Verdana" panose="020B0604030504040204" pitchFamily="34" charset="0"/>
              <a:buChar char="–"/>
              <a:defRPr sz="2000">
                <a:solidFill>
                  <a:schemeClr val="tx1"/>
                </a:solidFill>
                <a:latin typeface="Arial" panose="020B0604020202020204" pitchFamily="34" charset="0"/>
              </a:defRPr>
            </a:lvl2pPr>
            <a:lvl3pPr marL="864000" indent="-288000" algn="l" rtl="0" eaLnBrk="1" fontAlgn="base" hangingPunct="1">
              <a:spcBef>
                <a:spcPts val="0"/>
              </a:spcBef>
              <a:spcAft>
                <a:spcPts val="0"/>
              </a:spcAft>
              <a:buClr>
                <a:schemeClr val="accent1"/>
              </a:buClr>
              <a:buSzPct val="100000"/>
              <a:buFont typeface="Verdana" pitchFamily="34" charset="0"/>
              <a:buChar char="–"/>
              <a:defRPr sz="1800" baseline="0">
                <a:solidFill>
                  <a:schemeClr val="tx1"/>
                </a:solidFill>
                <a:latin typeface="Arial" panose="020B0604020202020204" pitchFamily="34" charset="0"/>
              </a:defRPr>
            </a:lvl3pPr>
            <a:lvl4pPr marL="1080000" indent="-216000" algn="l" rtl="0" eaLnBrk="1" fontAlgn="base" hangingPunct="1">
              <a:spcBef>
                <a:spcPts val="0"/>
              </a:spcBef>
              <a:spcAft>
                <a:spcPts val="0"/>
              </a:spcAft>
              <a:buClr>
                <a:schemeClr val="accent1"/>
              </a:buClr>
              <a:buSzPct val="100000"/>
              <a:buFont typeface="Verdana" panose="020B0604030504040204" pitchFamily="34" charset="0"/>
              <a:buChar char="–"/>
              <a:defRPr sz="1600" baseline="0">
                <a:solidFill>
                  <a:schemeClr val="tx1"/>
                </a:solidFill>
                <a:latin typeface="Arial" panose="020B0604020202020204" pitchFamily="34" charset="0"/>
              </a:defRPr>
            </a:lvl4pPr>
            <a:lvl5pPr marL="1296000" indent="-216000" algn="l" rtl="0" eaLnBrk="1" fontAlgn="base"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pPr marL="0" indent="0" algn="ctr">
              <a:buFont typeface="Arial" panose="020B0604020202020204" pitchFamily="34" charset="0"/>
              <a:buNone/>
            </a:pPr>
            <a:r>
              <a:rPr lang="en-US" kern="0" dirty="0">
                <a:solidFill>
                  <a:schemeClr val="bg1"/>
                </a:solidFill>
              </a:rPr>
              <a:t>3</a:t>
            </a:r>
          </a:p>
        </p:txBody>
      </p:sp>
      <p:sp>
        <p:nvSpPr>
          <p:cNvPr id="12" name="Textplatzhalter 16">
            <a:extLst>
              <a:ext uri="{FF2B5EF4-FFF2-40B4-BE49-F238E27FC236}">
                <a16:creationId xmlns:a16="http://schemas.microsoft.com/office/drawing/2014/main" id="{10C8B711-8D9B-41FE-9048-55B351D7C4F3}"/>
              </a:ext>
            </a:extLst>
          </p:cNvPr>
          <p:cNvSpPr txBox="1">
            <a:spLocks/>
          </p:cNvSpPr>
          <p:nvPr/>
        </p:nvSpPr>
        <p:spPr>
          <a:xfrm>
            <a:off x="339737" y="4506438"/>
            <a:ext cx="714075" cy="705920"/>
          </a:xfrm>
          <a:prstGeom prst="ellipse">
            <a:avLst/>
          </a:prstGeom>
          <a:solidFill>
            <a:schemeClr val="accent4"/>
          </a:solidFill>
        </p:spPr>
        <p:txBody>
          <a:bodyPr vert="horz" lIns="0" tIns="0" rIns="0" bIns="0" rtlCol="0" anchor="ctr">
            <a:normAutofit/>
          </a:bodyPr>
          <a:lstStyle>
            <a:lvl1pPr marL="288000" indent="-288000" algn="l" rtl="0" eaLnBrk="1" fontAlgn="base" hangingPunct="1">
              <a:spcBef>
                <a:spcPts val="0"/>
              </a:spcBef>
              <a:spcAft>
                <a:spcPts val="0"/>
              </a:spcAft>
              <a:buClr>
                <a:schemeClr val="accent1"/>
              </a:buClr>
              <a:buSzPct val="100000"/>
              <a:buFont typeface="Arial" panose="020B0604020202020204" pitchFamily="34" charset="0"/>
              <a:buChar char="›"/>
              <a:defRPr sz="20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base" hangingPunct="1">
              <a:spcBef>
                <a:spcPts val="0"/>
              </a:spcBef>
              <a:spcAft>
                <a:spcPts val="0"/>
              </a:spcAft>
              <a:buClr>
                <a:schemeClr val="accent1"/>
              </a:buClr>
              <a:buSzPct val="100000"/>
              <a:buFont typeface="Verdana" panose="020B0604030504040204" pitchFamily="34" charset="0"/>
              <a:buChar char="–"/>
              <a:defRPr sz="2000">
                <a:solidFill>
                  <a:schemeClr val="tx1"/>
                </a:solidFill>
                <a:latin typeface="Arial" panose="020B0604020202020204" pitchFamily="34" charset="0"/>
              </a:defRPr>
            </a:lvl2pPr>
            <a:lvl3pPr marL="864000" indent="-288000" algn="l" rtl="0" eaLnBrk="1" fontAlgn="base" hangingPunct="1">
              <a:spcBef>
                <a:spcPts val="0"/>
              </a:spcBef>
              <a:spcAft>
                <a:spcPts val="0"/>
              </a:spcAft>
              <a:buClr>
                <a:schemeClr val="accent1"/>
              </a:buClr>
              <a:buSzPct val="100000"/>
              <a:buFont typeface="Verdana" pitchFamily="34" charset="0"/>
              <a:buChar char="–"/>
              <a:defRPr sz="1800" baseline="0">
                <a:solidFill>
                  <a:schemeClr val="tx1"/>
                </a:solidFill>
                <a:latin typeface="Arial" panose="020B0604020202020204" pitchFamily="34" charset="0"/>
              </a:defRPr>
            </a:lvl3pPr>
            <a:lvl4pPr marL="1080000" indent="-216000" algn="l" rtl="0" eaLnBrk="1" fontAlgn="base" hangingPunct="1">
              <a:spcBef>
                <a:spcPts val="0"/>
              </a:spcBef>
              <a:spcAft>
                <a:spcPts val="0"/>
              </a:spcAft>
              <a:buClr>
                <a:schemeClr val="accent1"/>
              </a:buClr>
              <a:buSzPct val="100000"/>
              <a:buFont typeface="Verdana" panose="020B0604030504040204" pitchFamily="34" charset="0"/>
              <a:buChar char="–"/>
              <a:defRPr sz="1600" baseline="0">
                <a:solidFill>
                  <a:schemeClr val="tx1"/>
                </a:solidFill>
                <a:latin typeface="Arial" panose="020B0604020202020204" pitchFamily="34" charset="0"/>
              </a:defRPr>
            </a:lvl4pPr>
            <a:lvl5pPr marL="1296000" indent="-216000" algn="l" rtl="0" eaLnBrk="1" fontAlgn="base"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pPr marL="0" indent="0" algn="ctr">
              <a:buFont typeface="Arial" panose="020B0604020202020204" pitchFamily="34" charset="0"/>
              <a:buNone/>
            </a:pPr>
            <a:r>
              <a:rPr lang="en-US" kern="0" dirty="0">
                <a:solidFill>
                  <a:schemeClr val="bg1"/>
                </a:solidFill>
              </a:rPr>
              <a:t>4</a:t>
            </a:r>
          </a:p>
        </p:txBody>
      </p:sp>
      <p:sp>
        <p:nvSpPr>
          <p:cNvPr id="14" name="IFXSHAPE">
            <a:extLst>
              <a:ext uri="{FF2B5EF4-FFF2-40B4-BE49-F238E27FC236}">
                <a16:creationId xmlns:a16="http://schemas.microsoft.com/office/drawing/2014/main" id="{F42B0A08-AA8D-4D69-8422-5FB44737BD82}"/>
              </a:ext>
            </a:extLst>
          </p:cNvPr>
          <p:cNvSpPr txBox="1">
            <a:spLocks/>
          </p:cNvSpPr>
          <p:nvPr/>
        </p:nvSpPr>
        <p:spPr>
          <a:xfrm>
            <a:off x="1485380" y="1497099"/>
            <a:ext cx="8944551" cy="320463"/>
          </a:xfrm>
          <a:prstGeom prst="rect">
            <a:avLst/>
          </a:prstGeom>
          <a:noFill/>
        </p:spPr>
        <p:txBody>
          <a:bodyPr wrap="square" lIns="0" anchor="ctr">
            <a:noAutofit/>
          </a:bodyPr>
          <a:lstStyle>
            <a:lvl1pPr marL="0" indent="0" algn="l" rtl="0" eaLnBrk="1" fontAlgn="auto" hangingPunct="1">
              <a:spcBef>
                <a:spcPts val="0"/>
              </a:spcBef>
              <a:spcAft>
                <a:spcPts val="0"/>
              </a:spcAft>
              <a:buClr>
                <a:schemeClr val="accent1"/>
              </a:buClr>
              <a:buSzPct val="100000"/>
              <a:buFont typeface="Arial" panose="020B0604020202020204" pitchFamily="34" charset="0"/>
              <a:buNone/>
              <a:defRPr sz="20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auto" hangingPunct="1">
              <a:spcBef>
                <a:spcPts val="0"/>
              </a:spcBef>
              <a:spcAft>
                <a:spcPts val="0"/>
              </a:spcAft>
              <a:buClr>
                <a:schemeClr val="accent1"/>
              </a:buClr>
              <a:buSzPct val="100000"/>
              <a:buFont typeface="Verdana" panose="020B0604030504040204" pitchFamily="34" charset="0"/>
              <a:buChar char="–"/>
              <a:defRPr sz="2000">
                <a:solidFill>
                  <a:schemeClr val="tx1"/>
                </a:solidFill>
                <a:latin typeface="Arial" panose="020B0604020202020204" pitchFamily="34" charset="0"/>
              </a:defRPr>
            </a:lvl2pPr>
            <a:lvl3pPr marL="864000" indent="-288000" algn="l" rtl="0" eaLnBrk="1" fontAlgn="auto" hangingPunct="1">
              <a:spcBef>
                <a:spcPts val="0"/>
              </a:spcBef>
              <a:spcAft>
                <a:spcPts val="0"/>
              </a:spcAft>
              <a:buClr>
                <a:schemeClr val="accent1"/>
              </a:buClr>
              <a:buSzPct val="100000"/>
              <a:buFont typeface="Verdana" pitchFamily="34" charset="0"/>
              <a:buChar char="–"/>
              <a:defRPr sz="1800" baseline="0">
                <a:solidFill>
                  <a:schemeClr val="tx1"/>
                </a:solidFill>
                <a:latin typeface="Arial" panose="020B0604020202020204" pitchFamily="34" charset="0"/>
              </a:defRPr>
            </a:lvl3pPr>
            <a:lvl4pPr marL="1080000" indent="-216000" algn="l" rtl="0" eaLnBrk="1" fontAlgn="auto" hangingPunct="1">
              <a:spcBef>
                <a:spcPts val="0"/>
              </a:spcBef>
              <a:spcAft>
                <a:spcPts val="0"/>
              </a:spcAft>
              <a:buClr>
                <a:schemeClr val="accent1"/>
              </a:buClr>
              <a:buSzPct val="100000"/>
              <a:buFont typeface="Verdana" panose="020B0604030504040204" pitchFamily="34" charset="0"/>
              <a:buChar char="–"/>
              <a:defRPr sz="1600" baseline="0">
                <a:solidFill>
                  <a:schemeClr val="tx1"/>
                </a:solidFill>
                <a:latin typeface="Arial" panose="020B0604020202020204" pitchFamily="34" charset="0"/>
              </a:defRPr>
            </a:lvl4pPr>
            <a:lvl5pPr marL="1296000" indent="-216000" algn="l" rtl="0" eaLnBrk="1" fontAlgn="auto"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r>
              <a:rPr lang="en-US" kern="0" dirty="0">
                <a:latin typeface="+mj-lt"/>
              </a:rPr>
              <a:t>Target markets</a:t>
            </a:r>
            <a:r>
              <a:rPr lang="en-US" kern="0" dirty="0">
                <a:latin typeface="Source Sans Pro" panose="020B0503030403020204" pitchFamily="34" charset="0"/>
                <a:ea typeface="Source Sans Pro" panose="020B0503030403020204" pitchFamily="34" charset="0"/>
              </a:rPr>
              <a:t>, market insights, and challenges</a:t>
            </a:r>
            <a:endParaRPr lang="en-US" kern="0" dirty="0">
              <a:latin typeface="+mj-lt"/>
            </a:endParaRPr>
          </a:p>
        </p:txBody>
      </p:sp>
      <p:sp>
        <p:nvSpPr>
          <p:cNvPr id="15" name="IFXSHAPE">
            <a:extLst>
              <a:ext uri="{FF2B5EF4-FFF2-40B4-BE49-F238E27FC236}">
                <a16:creationId xmlns:a16="http://schemas.microsoft.com/office/drawing/2014/main" id="{358F8D7D-67AA-49A7-BC59-92C769C27B95}"/>
              </a:ext>
            </a:extLst>
          </p:cNvPr>
          <p:cNvSpPr txBox="1">
            <a:spLocks/>
          </p:cNvSpPr>
          <p:nvPr/>
        </p:nvSpPr>
        <p:spPr>
          <a:xfrm>
            <a:off x="1489117" y="2544151"/>
            <a:ext cx="8944551" cy="320463"/>
          </a:xfrm>
          <a:prstGeom prst="rect">
            <a:avLst/>
          </a:prstGeom>
          <a:noFill/>
        </p:spPr>
        <p:txBody>
          <a:bodyPr wrap="square" lIns="0" anchor="ctr">
            <a:noAutofit/>
          </a:bodyPr>
          <a:lstStyle>
            <a:lvl1pPr marL="0" indent="0" algn="l" rtl="0" eaLnBrk="1" fontAlgn="auto" hangingPunct="1">
              <a:spcBef>
                <a:spcPts val="0"/>
              </a:spcBef>
              <a:spcAft>
                <a:spcPts val="0"/>
              </a:spcAft>
              <a:buClr>
                <a:schemeClr val="accent1"/>
              </a:buClr>
              <a:buSzPct val="100000"/>
              <a:buFont typeface="Arial" panose="020B0604020202020204" pitchFamily="34" charset="0"/>
              <a:buNone/>
              <a:defRPr sz="20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auto" hangingPunct="1">
              <a:spcBef>
                <a:spcPts val="0"/>
              </a:spcBef>
              <a:spcAft>
                <a:spcPts val="0"/>
              </a:spcAft>
              <a:buClr>
                <a:schemeClr val="accent1"/>
              </a:buClr>
              <a:buSzPct val="100000"/>
              <a:buFont typeface="Verdana" panose="020B0604030504040204" pitchFamily="34" charset="0"/>
              <a:buChar char="–"/>
              <a:defRPr sz="2000">
                <a:solidFill>
                  <a:schemeClr val="tx1"/>
                </a:solidFill>
                <a:latin typeface="Arial" panose="020B0604020202020204" pitchFamily="34" charset="0"/>
              </a:defRPr>
            </a:lvl2pPr>
            <a:lvl3pPr marL="864000" indent="-288000" algn="l" rtl="0" eaLnBrk="1" fontAlgn="auto" hangingPunct="1">
              <a:spcBef>
                <a:spcPts val="0"/>
              </a:spcBef>
              <a:spcAft>
                <a:spcPts val="0"/>
              </a:spcAft>
              <a:buClr>
                <a:schemeClr val="accent1"/>
              </a:buClr>
              <a:buSzPct val="100000"/>
              <a:buFont typeface="Verdana" pitchFamily="34" charset="0"/>
              <a:buChar char="–"/>
              <a:defRPr sz="1800" baseline="0">
                <a:solidFill>
                  <a:schemeClr val="tx1"/>
                </a:solidFill>
                <a:latin typeface="Arial" panose="020B0604020202020204" pitchFamily="34" charset="0"/>
              </a:defRPr>
            </a:lvl3pPr>
            <a:lvl4pPr marL="1080000" indent="-216000" algn="l" rtl="0" eaLnBrk="1" fontAlgn="auto" hangingPunct="1">
              <a:spcBef>
                <a:spcPts val="0"/>
              </a:spcBef>
              <a:spcAft>
                <a:spcPts val="0"/>
              </a:spcAft>
              <a:buClr>
                <a:schemeClr val="accent1"/>
              </a:buClr>
              <a:buSzPct val="100000"/>
              <a:buFont typeface="Verdana" panose="020B0604030504040204" pitchFamily="34" charset="0"/>
              <a:buChar char="–"/>
              <a:defRPr sz="1600" baseline="0">
                <a:solidFill>
                  <a:schemeClr val="tx1"/>
                </a:solidFill>
                <a:latin typeface="Arial" panose="020B0604020202020204" pitchFamily="34" charset="0"/>
              </a:defRPr>
            </a:lvl4pPr>
            <a:lvl5pPr marL="1296000" indent="-216000" algn="l" rtl="0" eaLnBrk="1" fontAlgn="auto"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r>
              <a:rPr lang="en-GB" kern="0" dirty="0">
                <a:latin typeface="+mj-lt"/>
              </a:rPr>
              <a:t>MA5332MS product mission</a:t>
            </a:r>
          </a:p>
        </p:txBody>
      </p:sp>
      <p:sp>
        <p:nvSpPr>
          <p:cNvPr id="16" name="IFXSHAPE">
            <a:extLst>
              <a:ext uri="{FF2B5EF4-FFF2-40B4-BE49-F238E27FC236}">
                <a16:creationId xmlns:a16="http://schemas.microsoft.com/office/drawing/2014/main" id="{98369ECC-706B-4BB0-9A8A-24DBA631A7BC}"/>
              </a:ext>
            </a:extLst>
          </p:cNvPr>
          <p:cNvSpPr txBox="1">
            <a:spLocks/>
          </p:cNvSpPr>
          <p:nvPr/>
        </p:nvSpPr>
        <p:spPr>
          <a:xfrm>
            <a:off x="1489117" y="3639532"/>
            <a:ext cx="8944551" cy="320463"/>
          </a:xfrm>
          <a:prstGeom prst="rect">
            <a:avLst/>
          </a:prstGeom>
          <a:noFill/>
        </p:spPr>
        <p:txBody>
          <a:bodyPr wrap="square" lIns="0" anchor="ctr">
            <a:noAutofit/>
          </a:bodyPr>
          <a:lstStyle>
            <a:lvl1pPr marL="0" indent="0" algn="l" rtl="0" eaLnBrk="1" fontAlgn="auto" hangingPunct="1">
              <a:spcBef>
                <a:spcPts val="0"/>
              </a:spcBef>
              <a:spcAft>
                <a:spcPts val="0"/>
              </a:spcAft>
              <a:buClr>
                <a:schemeClr val="accent1"/>
              </a:buClr>
              <a:buSzPct val="100000"/>
              <a:buFont typeface="Arial" panose="020B0604020202020204" pitchFamily="34" charset="0"/>
              <a:buNone/>
              <a:defRPr sz="20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auto" hangingPunct="1">
              <a:spcBef>
                <a:spcPts val="0"/>
              </a:spcBef>
              <a:spcAft>
                <a:spcPts val="0"/>
              </a:spcAft>
              <a:buClr>
                <a:schemeClr val="accent1"/>
              </a:buClr>
              <a:buSzPct val="100000"/>
              <a:buFont typeface="Verdana" panose="020B0604030504040204" pitchFamily="34" charset="0"/>
              <a:buChar char="–"/>
              <a:defRPr sz="2000">
                <a:solidFill>
                  <a:schemeClr val="tx1"/>
                </a:solidFill>
                <a:latin typeface="Arial" panose="020B0604020202020204" pitchFamily="34" charset="0"/>
              </a:defRPr>
            </a:lvl2pPr>
            <a:lvl3pPr marL="864000" indent="-288000" algn="l" rtl="0" eaLnBrk="1" fontAlgn="auto" hangingPunct="1">
              <a:spcBef>
                <a:spcPts val="0"/>
              </a:spcBef>
              <a:spcAft>
                <a:spcPts val="0"/>
              </a:spcAft>
              <a:buClr>
                <a:schemeClr val="accent1"/>
              </a:buClr>
              <a:buSzPct val="100000"/>
              <a:buFont typeface="Verdana" pitchFamily="34" charset="0"/>
              <a:buChar char="–"/>
              <a:defRPr sz="1800" baseline="0">
                <a:solidFill>
                  <a:schemeClr val="tx1"/>
                </a:solidFill>
                <a:latin typeface="Arial" panose="020B0604020202020204" pitchFamily="34" charset="0"/>
              </a:defRPr>
            </a:lvl3pPr>
            <a:lvl4pPr marL="1080000" indent="-216000" algn="l" rtl="0" eaLnBrk="1" fontAlgn="auto" hangingPunct="1">
              <a:spcBef>
                <a:spcPts val="0"/>
              </a:spcBef>
              <a:spcAft>
                <a:spcPts val="0"/>
              </a:spcAft>
              <a:buClr>
                <a:schemeClr val="accent1"/>
              </a:buClr>
              <a:buSzPct val="100000"/>
              <a:buFont typeface="Verdana" panose="020B0604030504040204" pitchFamily="34" charset="0"/>
              <a:buChar char="–"/>
              <a:defRPr sz="1600" baseline="0">
                <a:solidFill>
                  <a:schemeClr val="tx1"/>
                </a:solidFill>
                <a:latin typeface="Arial" panose="020B0604020202020204" pitchFamily="34" charset="0"/>
              </a:defRPr>
            </a:lvl4pPr>
            <a:lvl5pPr marL="1296000" indent="-216000" algn="l" rtl="0" eaLnBrk="1" fontAlgn="auto"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r>
              <a:rPr lang="en-US" kern="0" dirty="0">
                <a:latin typeface="+mj-lt"/>
              </a:rPr>
              <a:t>MA5332MS positioning </a:t>
            </a:r>
            <a:r>
              <a:rPr lang="en-US" dirty="0">
                <a:latin typeface="Source Sans Pro" panose="020B0503030403020204" pitchFamily="34" charset="0"/>
                <a:ea typeface="Source Sans Pro" panose="020B0503030403020204" pitchFamily="34" charset="0"/>
              </a:rPr>
              <a:t>within the Infineon MERUS™ audio portfolio</a:t>
            </a:r>
            <a:endParaRPr lang="en-US" kern="0" dirty="0">
              <a:latin typeface="+mj-lt"/>
            </a:endParaRPr>
          </a:p>
        </p:txBody>
      </p:sp>
      <p:sp>
        <p:nvSpPr>
          <p:cNvPr id="17" name="IFXSHAPE">
            <a:extLst>
              <a:ext uri="{FF2B5EF4-FFF2-40B4-BE49-F238E27FC236}">
                <a16:creationId xmlns:a16="http://schemas.microsoft.com/office/drawing/2014/main" id="{73B74378-326C-4016-A909-6EC6764940AF}"/>
              </a:ext>
            </a:extLst>
          </p:cNvPr>
          <p:cNvSpPr txBox="1">
            <a:spLocks/>
          </p:cNvSpPr>
          <p:nvPr/>
        </p:nvSpPr>
        <p:spPr>
          <a:xfrm>
            <a:off x="1487488" y="4734913"/>
            <a:ext cx="8944551" cy="320463"/>
          </a:xfrm>
          <a:prstGeom prst="rect">
            <a:avLst/>
          </a:prstGeom>
          <a:noFill/>
        </p:spPr>
        <p:txBody>
          <a:bodyPr wrap="square" lIns="0" anchor="ctr">
            <a:noAutofit/>
          </a:bodyPr>
          <a:lstStyle>
            <a:lvl1pPr marL="0" indent="0" algn="l" rtl="0" eaLnBrk="1" fontAlgn="auto" hangingPunct="1">
              <a:spcBef>
                <a:spcPts val="0"/>
              </a:spcBef>
              <a:spcAft>
                <a:spcPts val="0"/>
              </a:spcAft>
              <a:buClr>
                <a:schemeClr val="accent1"/>
              </a:buClr>
              <a:buSzPct val="100000"/>
              <a:buFont typeface="Arial" panose="020B0604020202020204" pitchFamily="34" charset="0"/>
              <a:buNone/>
              <a:defRPr sz="20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auto" hangingPunct="1">
              <a:spcBef>
                <a:spcPts val="0"/>
              </a:spcBef>
              <a:spcAft>
                <a:spcPts val="0"/>
              </a:spcAft>
              <a:buClr>
                <a:schemeClr val="accent1"/>
              </a:buClr>
              <a:buSzPct val="100000"/>
              <a:buFont typeface="Verdana" panose="020B0604030504040204" pitchFamily="34" charset="0"/>
              <a:buChar char="–"/>
              <a:defRPr sz="2000">
                <a:solidFill>
                  <a:schemeClr val="tx1"/>
                </a:solidFill>
                <a:latin typeface="Arial" panose="020B0604020202020204" pitchFamily="34" charset="0"/>
              </a:defRPr>
            </a:lvl2pPr>
            <a:lvl3pPr marL="864000" indent="-288000" algn="l" rtl="0" eaLnBrk="1" fontAlgn="auto" hangingPunct="1">
              <a:spcBef>
                <a:spcPts val="0"/>
              </a:spcBef>
              <a:spcAft>
                <a:spcPts val="0"/>
              </a:spcAft>
              <a:buClr>
                <a:schemeClr val="accent1"/>
              </a:buClr>
              <a:buSzPct val="100000"/>
              <a:buFont typeface="Verdana" pitchFamily="34" charset="0"/>
              <a:buChar char="–"/>
              <a:defRPr sz="1800" baseline="0">
                <a:solidFill>
                  <a:schemeClr val="tx1"/>
                </a:solidFill>
                <a:latin typeface="Arial" panose="020B0604020202020204" pitchFamily="34" charset="0"/>
              </a:defRPr>
            </a:lvl3pPr>
            <a:lvl4pPr marL="1080000" indent="-216000" algn="l" rtl="0" eaLnBrk="1" fontAlgn="auto" hangingPunct="1">
              <a:spcBef>
                <a:spcPts val="0"/>
              </a:spcBef>
              <a:spcAft>
                <a:spcPts val="0"/>
              </a:spcAft>
              <a:buClr>
                <a:schemeClr val="accent1"/>
              </a:buClr>
              <a:buSzPct val="100000"/>
              <a:buFont typeface="Verdana" panose="020B0604030504040204" pitchFamily="34" charset="0"/>
              <a:buChar char="–"/>
              <a:defRPr sz="1600" baseline="0">
                <a:solidFill>
                  <a:schemeClr val="tx1"/>
                </a:solidFill>
                <a:latin typeface="Arial" panose="020B0604020202020204" pitchFamily="34" charset="0"/>
              </a:defRPr>
            </a:lvl4pPr>
            <a:lvl5pPr marL="1296000" indent="-216000" algn="l" rtl="0" eaLnBrk="1" fontAlgn="auto"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r>
              <a:rPr lang="en-US" kern="0" dirty="0">
                <a:latin typeface="+mj-lt"/>
              </a:rPr>
              <a:t>MA5332MS </a:t>
            </a:r>
            <a:r>
              <a:rPr lang="en-US" kern="0" dirty="0">
                <a:latin typeface="Source Sans Pro" panose="020B0503030403020204" pitchFamily="34" charset="0"/>
                <a:ea typeface="Source Sans Pro" panose="020B0503030403020204" pitchFamily="34" charset="0"/>
              </a:rPr>
              <a:t>features, benefits, and value propositions</a:t>
            </a:r>
            <a:endParaRPr lang="en-US" kern="0" dirty="0">
              <a:latin typeface="+mj-lt"/>
            </a:endParaRPr>
          </a:p>
        </p:txBody>
      </p:sp>
      <p:sp>
        <p:nvSpPr>
          <p:cNvPr id="13" name="Textplatzhalter 16">
            <a:extLst>
              <a:ext uri="{FF2B5EF4-FFF2-40B4-BE49-F238E27FC236}">
                <a16:creationId xmlns:a16="http://schemas.microsoft.com/office/drawing/2014/main" id="{5AED9B42-9388-4004-882D-45DE29D12E3B}"/>
              </a:ext>
            </a:extLst>
          </p:cNvPr>
          <p:cNvSpPr txBox="1">
            <a:spLocks/>
          </p:cNvSpPr>
          <p:nvPr/>
        </p:nvSpPr>
        <p:spPr>
          <a:xfrm>
            <a:off x="339737" y="5598569"/>
            <a:ext cx="714075" cy="705920"/>
          </a:xfrm>
          <a:prstGeom prst="ellipse">
            <a:avLst/>
          </a:prstGeom>
          <a:solidFill>
            <a:schemeClr val="accent4"/>
          </a:solidFill>
        </p:spPr>
        <p:txBody>
          <a:bodyPr vert="horz" lIns="0" tIns="0" rIns="0" bIns="0" rtlCol="0" anchor="ctr">
            <a:normAutofit/>
          </a:bodyPr>
          <a:lstStyle>
            <a:lvl1pPr marL="288000" indent="-288000" algn="l" rtl="0" eaLnBrk="1" fontAlgn="base" hangingPunct="1">
              <a:spcBef>
                <a:spcPts val="0"/>
              </a:spcBef>
              <a:spcAft>
                <a:spcPts val="0"/>
              </a:spcAft>
              <a:buClr>
                <a:schemeClr val="accent1"/>
              </a:buClr>
              <a:buSzPct val="100000"/>
              <a:buFont typeface="Arial" panose="020B0604020202020204" pitchFamily="34" charset="0"/>
              <a:buChar char="›"/>
              <a:defRPr sz="20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base" hangingPunct="1">
              <a:spcBef>
                <a:spcPts val="0"/>
              </a:spcBef>
              <a:spcAft>
                <a:spcPts val="0"/>
              </a:spcAft>
              <a:buClr>
                <a:schemeClr val="accent1"/>
              </a:buClr>
              <a:buSzPct val="100000"/>
              <a:buFont typeface="Verdana" panose="020B0604030504040204" pitchFamily="34" charset="0"/>
              <a:buChar char="–"/>
              <a:defRPr sz="2000">
                <a:solidFill>
                  <a:schemeClr val="tx1"/>
                </a:solidFill>
                <a:latin typeface="Arial" panose="020B0604020202020204" pitchFamily="34" charset="0"/>
              </a:defRPr>
            </a:lvl2pPr>
            <a:lvl3pPr marL="864000" indent="-288000" algn="l" rtl="0" eaLnBrk="1" fontAlgn="base" hangingPunct="1">
              <a:spcBef>
                <a:spcPts val="0"/>
              </a:spcBef>
              <a:spcAft>
                <a:spcPts val="0"/>
              </a:spcAft>
              <a:buClr>
                <a:schemeClr val="accent1"/>
              </a:buClr>
              <a:buSzPct val="100000"/>
              <a:buFont typeface="Verdana" pitchFamily="34" charset="0"/>
              <a:buChar char="–"/>
              <a:defRPr sz="1800" baseline="0">
                <a:solidFill>
                  <a:schemeClr val="tx1"/>
                </a:solidFill>
                <a:latin typeface="Arial" panose="020B0604020202020204" pitchFamily="34" charset="0"/>
              </a:defRPr>
            </a:lvl3pPr>
            <a:lvl4pPr marL="1080000" indent="-216000" algn="l" rtl="0" eaLnBrk="1" fontAlgn="base" hangingPunct="1">
              <a:spcBef>
                <a:spcPts val="0"/>
              </a:spcBef>
              <a:spcAft>
                <a:spcPts val="0"/>
              </a:spcAft>
              <a:buClr>
                <a:schemeClr val="accent1"/>
              </a:buClr>
              <a:buSzPct val="100000"/>
              <a:buFont typeface="Verdana" panose="020B0604030504040204" pitchFamily="34" charset="0"/>
              <a:buChar char="–"/>
              <a:defRPr sz="1600" baseline="0">
                <a:solidFill>
                  <a:schemeClr val="tx1"/>
                </a:solidFill>
                <a:latin typeface="Arial" panose="020B0604020202020204" pitchFamily="34" charset="0"/>
              </a:defRPr>
            </a:lvl4pPr>
            <a:lvl5pPr marL="1296000" indent="-216000" algn="l" rtl="0" eaLnBrk="1" fontAlgn="base"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pPr marL="0" indent="0" algn="ctr">
              <a:buFont typeface="Arial" panose="020B0604020202020204" pitchFamily="34" charset="0"/>
              <a:buNone/>
            </a:pPr>
            <a:r>
              <a:rPr lang="en-US" kern="0" dirty="0">
                <a:solidFill>
                  <a:schemeClr val="bg1"/>
                </a:solidFill>
              </a:rPr>
              <a:t>5</a:t>
            </a:r>
          </a:p>
        </p:txBody>
      </p:sp>
      <p:sp>
        <p:nvSpPr>
          <p:cNvPr id="18" name="IFXSHAPE">
            <a:extLst>
              <a:ext uri="{FF2B5EF4-FFF2-40B4-BE49-F238E27FC236}">
                <a16:creationId xmlns:a16="http://schemas.microsoft.com/office/drawing/2014/main" id="{D92232AA-88BD-4EA9-9E54-A92814F7E373}"/>
              </a:ext>
            </a:extLst>
          </p:cNvPr>
          <p:cNvSpPr txBox="1">
            <a:spLocks/>
          </p:cNvSpPr>
          <p:nvPr/>
        </p:nvSpPr>
        <p:spPr>
          <a:xfrm>
            <a:off x="1487488" y="5827044"/>
            <a:ext cx="8944551" cy="320463"/>
          </a:xfrm>
          <a:prstGeom prst="rect">
            <a:avLst/>
          </a:prstGeom>
          <a:noFill/>
        </p:spPr>
        <p:txBody>
          <a:bodyPr wrap="square" lIns="0" anchor="ctr">
            <a:noAutofit/>
          </a:bodyPr>
          <a:lstStyle>
            <a:lvl1pPr marL="0" indent="0" algn="l" rtl="0" eaLnBrk="1" fontAlgn="auto" hangingPunct="1">
              <a:spcBef>
                <a:spcPts val="0"/>
              </a:spcBef>
              <a:spcAft>
                <a:spcPts val="0"/>
              </a:spcAft>
              <a:buClr>
                <a:schemeClr val="accent1"/>
              </a:buClr>
              <a:buSzPct val="100000"/>
              <a:buFont typeface="Arial" panose="020B0604020202020204" pitchFamily="34" charset="0"/>
              <a:buNone/>
              <a:defRPr sz="20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auto" hangingPunct="1">
              <a:spcBef>
                <a:spcPts val="0"/>
              </a:spcBef>
              <a:spcAft>
                <a:spcPts val="0"/>
              </a:spcAft>
              <a:buClr>
                <a:schemeClr val="accent1"/>
              </a:buClr>
              <a:buSzPct val="100000"/>
              <a:buFont typeface="Verdana" panose="020B0604030504040204" pitchFamily="34" charset="0"/>
              <a:buChar char="–"/>
              <a:defRPr sz="2000">
                <a:solidFill>
                  <a:schemeClr val="tx1"/>
                </a:solidFill>
                <a:latin typeface="Arial" panose="020B0604020202020204" pitchFamily="34" charset="0"/>
              </a:defRPr>
            </a:lvl2pPr>
            <a:lvl3pPr marL="864000" indent="-288000" algn="l" rtl="0" eaLnBrk="1" fontAlgn="auto" hangingPunct="1">
              <a:spcBef>
                <a:spcPts val="0"/>
              </a:spcBef>
              <a:spcAft>
                <a:spcPts val="0"/>
              </a:spcAft>
              <a:buClr>
                <a:schemeClr val="accent1"/>
              </a:buClr>
              <a:buSzPct val="100000"/>
              <a:buFont typeface="Verdana" pitchFamily="34" charset="0"/>
              <a:buChar char="–"/>
              <a:defRPr sz="1800" baseline="0">
                <a:solidFill>
                  <a:schemeClr val="tx1"/>
                </a:solidFill>
                <a:latin typeface="Arial" panose="020B0604020202020204" pitchFamily="34" charset="0"/>
              </a:defRPr>
            </a:lvl3pPr>
            <a:lvl4pPr marL="1080000" indent="-216000" algn="l" rtl="0" eaLnBrk="1" fontAlgn="auto" hangingPunct="1">
              <a:spcBef>
                <a:spcPts val="0"/>
              </a:spcBef>
              <a:spcAft>
                <a:spcPts val="0"/>
              </a:spcAft>
              <a:buClr>
                <a:schemeClr val="accent1"/>
              </a:buClr>
              <a:buSzPct val="100000"/>
              <a:buFont typeface="Verdana" panose="020B0604030504040204" pitchFamily="34" charset="0"/>
              <a:buChar char="–"/>
              <a:defRPr sz="1600" baseline="0">
                <a:solidFill>
                  <a:schemeClr val="tx1"/>
                </a:solidFill>
                <a:latin typeface="Arial" panose="020B0604020202020204" pitchFamily="34" charset="0"/>
              </a:defRPr>
            </a:lvl4pPr>
            <a:lvl5pPr marL="1296000" indent="-216000" algn="l" rtl="0" eaLnBrk="1" fontAlgn="auto"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r>
              <a:rPr lang="en-GB" kern="0" dirty="0">
                <a:latin typeface="+mj-lt"/>
              </a:rPr>
              <a:t>Supporting material</a:t>
            </a:r>
          </a:p>
        </p:txBody>
      </p:sp>
    </p:spTree>
    <p:custDataLst>
      <p:tags r:id="rId1"/>
    </p:custDataLst>
    <p:extLst>
      <p:ext uri="{BB962C8B-B14F-4D97-AF65-F5344CB8AC3E}">
        <p14:creationId xmlns:p14="http://schemas.microsoft.com/office/powerpoint/2010/main" val="766318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anim calcmode="lin" valueType="num">
                                      <p:cBhvr>
                                        <p:cTn id="28" dur="500" fill="hold"/>
                                        <p:tgtEl>
                                          <p:spTgt spid="11"/>
                                        </p:tgtEl>
                                        <p:attrNameLst>
                                          <p:attrName>ppt_x</p:attrName>
                                        </p:attrNameLst>
                                      </p:cBhvr>
                                      <p:tavLst>
                                        <p:tav tm="0">
                                          <p:val>
                                            <p:strVal val="#ppt_x"/>
                                          </p:val>
                                        </p:tav>
                                        <p:tav tm="100000">
                                          <p:val>
                                            <p:strVal val="#ppt_x"/>
                                          </p:val>
                                        </p:tav>
                                      </p:tavLst>
                                    </p:anim>
                                    <p:anim calcmode="lin" valueType="num">
                                      <p:cBhvr>
                                        <p:cTn id="29" dur="5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anim calcmode="lin" valueType="num">
                                      <p:cBhvr>
                                        <p:cTn id="33" dur="500" fill="hold"/>
                                        <p:tgtEl>
                                          <p:spTgt spid="16"/>
                                        </p:tgtEl>
                                        <p:attrNameLst>
                                          <p:attrName>ppt_x</p:attrName>
                                        </p:attrNameLst>
                                      </p:cBhvr>
                                      <p:tavLst>
                                        <p:tav tm="0">
                                          <p:val>
                                            <p:strVal val="#ppt_x"/>
                                          </p:val>
                                        </p:tav>
                                        <p:tav tm="100000">
                                          <p:val>
                                            <p:strVal val="#ppt_x"/>
                                          </p:val>
                                        </p:tav>
                                      </p:tavLst>
                                    </p:anim>
                                    <p:anim calcmode="lin" valueType="num">
                                      <p:cBhvr>
                                        <p:cTn id="34" dur="5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anim calcmode="lin" valueType="num">
                                      <p:cBhvr>
                                        <p:cTn id="43" dur="500" fill="hold"/>
                                        <p:tgtEl>
                                          <p:spTgt spid="17"/>
                                        </p:tgtEl>
                                        <p:attrNameLst>
                                          <p:attrName>ppt_x</p:attrName>
                                        </p:attrNameLst>
                                      </p:cBhvr>
                                      <p:tavLst>
                                        <p:tav tm="0">
                                          <p:val>
                                            <p:strVal val="#ppt_x"/>
                                          </p:val>
                                        </p:tav>
                                        <p:tav tm="100000">
                                          <p:val>
                                            <p:strVal val="#ppt_x"/>
                                          </p:val>
                                        </p:tav>
                                      </p:tavLst>
                                    </p:anim>
                                    <p:anim calcmode="lin" valueType="num">
                                      <p:cBhvr>
                                        <p:cTn id="44" dur="5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anim calcmode="lin" valueType="num">
                                      <p:cBhvr>
                                        <p:cTn id="48" dur="500" fill="hold"/>
                                        <p:tgtEl>
                                          <p:spTgt spid="13"/>
                                        </p:tgtEl>
                                        <p:attrNameLst>
                                          <p:attrName>ppt_x</p:attrName>
                                        </p:attrNameLst>
                                      </p:cBhvr>
                                      <p:tavLst>
                                        <p:tav tm="0">
                                          <p:val>
                                            <p:strVal val="#ppt_x"/>
                                          </p:val>
                                        </p:tav>
                                        <p:tav tm="100000">
                                          <p:val>
                                            <p:strVal val="#ppt_x"/>
                                          </p:val>
                                        </p:tav>
                                      </p:tavLst>
                                    </p:anim>
                                    <p:anim calcmode="lin" valueType="num">
                                      <p:cBhvr>
                                        <p:cTn id="49" dur="500" fill="hold"/>
                                        <p:tgtEl>
                                          <p:spTgt spid="1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anim calcmode="lin" valueType="num">
                                      <p:cBhvr>
                                        <p:cTn id="53" dur="500" fill="hold"/>
                                        <p:tgtEl>
                                          <p:spTgt spid="18"/>
                                        </p:tgtEl>
                                        <p:attrNameLst>
                                          <p:attrName>ppt_x</p:attrName>
                                        </p:attrNameLst>
                                      </p:cBhvr>
                                      <p:tavLst>
                                        <p:tav tm="0">
                                          <p:val>
                                            <p:strVal val="#ppt_x"/>
                                          </p:val>
                                        </p:tav>
                                        <p:tav tm="100000">
                                          <p:val>
                                            <p:strVal val="#ppt_x"/>
                                          </p:val>
                                        </p:tav>
                                      </p:tavLst>
                                    </p:anim>
                                    <p:anim calcmode="lin" valueType="num">
                                      <p:cBhvr>
                                        <p:cTn id="54"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p:bldP spid="15" grpId="0"/>
      <p:bldP spid="16" grpId="0"/>
      <p:bldP spid="17" grpId="0"/>
      <p:bldP spid="13" grpId="0" animBg="1"/>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E73AB3E3-4C7F-4B24-97F5-06CABC399CC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5">
              <a:alphaModFix amt="30000"/>
            </a:blip>
            <a:srcRect/>
            <a:stretch>
              <a:fillRect/>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35332"/>
            <a:ext cx="6442570" cy="1015663"/>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it-IT" sz="3000" kern="0" dirty="0">
                <a:latin typeface="+mj-lt"/>
                <a:ea typeface="Source Sans Pro" panose="020B0503030403020204" pitchFamily="34" charset="0"/>
                <a:cs typeface="Open Sans" panose="020B0606030504020204" pitchFamily="34" charset="0"/>
              </a:rPr>
              <a:t>Configuration 1 – MA5332MS 2 X SE: </a:t>
            </a:r>
            <a:br>
              <a:rPr lang="it-IT" sz="3000" kern="0" dirty="0">
                <a:solidFill>
                  <a:srgbClr val="FF00FF"/>
                </a:solidFill>
                <a:latin typeface="+mj-lt"/>
                <a:ea typeface="Source Sans Pro" panose="020B0503030403020204" pitchFamily="34" charset="0"/>
                <a:cs typeface="Open Sans" panose="020B0606030504020204" pitchFamily="34" charset="0"/>
              </a:rPr>
            </a:br>
            <a:r>
              <a:rPr lang="it-IT" sz="3000" kern="0" dirty="0">
                <a:latin typeface="+mj-lt"/>
                <a:ea typeface="Source Sans Pro" panose="020B0503030403020204" pitchFamily="34" charset="0"/>
                <a:cs typeface="Open Sans" panose="020B0606030504020204" pitchFamily="34" charset="0"/>
              </a:rPr>
              <a:t>ideal for multichannel applications </a:t>
            </a:r>
          </a:p>
        </p:txBody>
      </p:sp>
      <p:sp>
        <p:nvSpPr>
          <p:cNvPr id="4" name="Rectangle 3">
            <a:extLst>
              <a:ext uri="{FF2B5EF4-FFF2-40B4-BE49-F238E27FC236}">
                <a16:creationId xmlns:a16="http://schemas.microsoft.com/office/drawing/2014/main" id="{F1A87D20-0B41-4C30-846B-68CB03EC5662}"/>
              </a:ext>
            </a:extLst>
          </p:cNvPr>
          <p:cNvSpPr/>
          <p:nvPr/>
        </p:nvSpPr>
        <p:spPr bwMode="auto">
          <a:xfrm>
            <a:off x="0" y="1412776"/>
            <a:ext cx="9192344" cy="4857772"/>
          </a:xfrm>
          <a:prstGeom prst="rect">
            <a:avLst/>
          </a:prstGeom>
          <a:solidFill>
            <a:schemeClr val="bg1">
              <a:alpha val="70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
        <p:nvSpPr>
          <p:cNvPr id="5" name="Title 4">
            <a:extLst>
              <a:ext uri="{FF2B5EF4-FFF2-40B4-BE49-F238E27FC236}">
                <a16:creationId xmlns:a16="http://schemas.microsoft.com/office/drawing/2014/main" id="{755E78A1-EA29-42CA-9052-2D7014672E4A}"/>
              </a:ext>
            </a:extLst>
          </p:cNvPr>
          <p:cNvSpPr txBox="1">
            <a:spLocks/>
          </p:cNvSpPr>
          <p:nvPr/>
        </p:nvSpPr>
        <p:spPr>
          <a:xfrm>
            <a:off x="9527306" y="2276872"/>
            <a:ext cx="2664694" cy="707886"/>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2000" kern="0" dirty="0">
                <a:latin typeface="+mj-lt"/>
                <a:ea typeface="Source Sans Pro" panose="020B0503030403020204" pitchFamily="34" charset="0"/>
                <a:cs typeface="Open Sans" panose="020B0606030504020204" pitchFamily="34" charset="0"/>
              </a:rPr>
              <a:t>2 x SE (single ended) with split power</a:t>
            </a:r>
          </a:p>
        </p:txBody>
      </p:sp>
      <p:graphicFrame>
        <p:nvGraphicFramePr>
          <p:cNvPr id="10" name="Object 9">
            <a:extLst>
              <a:ext uri="{FF2B5EF4-FFF2-40B4-BE49-F238E27FC236}">
                <a16:creationId xmlns:a16="http://schemas.microsoft.com/office/drawing/2014/main" id="{D5E965D2-2D16-4B1E-9C60-CB79863CE5E0}"/>
              </a:ext>
            </a:extLst>
          </p:cNvPr>
          <p:cNvGraphicFramePr>
            <a:graphicFrameLocks noChangeAspect="1"/>
          </p:cNvGraphicFramePr>
          <p:nvPr>
            <p:extLst>
              <p:ext uri="{D42A27DB-BD31-4B8C-83A1-F6EECF244321}">
                <p14:modId xmlns:p14="http://schemas.microsoft.com/office/powerpoint/2010/main" val="1294441052"/>
              </p:ext>
            </p:extLst>
          </p:nvPr>
        </p:nvGraphicFramePr>
        <p:xfrm>
          <a:off x="-53852" y="1620196"/>
          <a:ext cx="8978041" cy="4442932"/>
        </p:xfrm>
        <a:graphic>
          <a:graphicData uri="http://schemas.openxmlformats.org/presentationml/2006/ole">
            <mc:AlternateContent xmlns:mc="http://schemas.openxmlformats.org/markup-compatibility/2006">
              <mc:Choice xmlns:v="urn:schemas-microsoft-com:vml" Requires="v">
                <p:oleObj spid="_x0000_s1028" r:id="rId6" imgW="7020043" imgH="3562261" progId="Visio.Drawing.15">
                  <p:embed/>
                </p:oleObj>
              </mc:Choice>
              <mc:Fallback>
                <p:oleObj r:id="rId6" imgW="7020043" imgH="3562261" progId="Visio.Drawing.15">
                  <p:embed/>
                  <p:pic>
                    <p:nvPicPr>
                      <p:cNvPr id="10" name="Object 9">
                        <a:extLst>
                          <a:ext uri="{FF2B5EF4-FFF2-40B4-BE49-F238E27FC236}">
                            <a16:creationId xmlns:a16="http://schemas.microsoft.com/office/drawing/2014/main" id="{D5E965D2-2D16-4B1E-9C60-CB79863CE5E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852" y="1620196"/>
                        <a:ext cx="8978041" cy="4442932"/>
                      </a:xfrm>
                      <a:prstGeom prst="rect">
                        <a:avLst/>
                      </a:prstGeom>
                      <a:noFill/>
                    </p:spPr>
                  </p:pic>
                </p:oleObj>
              </mc:Fallback>
            </mc:AlternateContent>
          </a:graphicData>
        </a:graphic>
      </p:graphicFrame>
      <p:sp>
        <p:nvSpPr>
          <p:cNvPr id="7" name="Textfeld 1">
            <a:extLst>
              <a:ext uri="{FF2B5EF4-FFF2-40B4-BE49-F238E27FC236}">
                <a16:creationId xmlns:a16="http://schemas.microsoft.com/office/drawing/2014/main" id="{55F11303-7F22-47DF-A49F-811355105766}"/>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Tree>
    <p:custDataLst>
      <p:tags r:id="rId2"/>
    </p:custDataLst>
    <p:extLst>
      <p:ext uri="{BB962C8B-B14F-4D97-AF65-F5344CB8AC3E}">
        <p14:creationId xmlns:p14="http://schemas.microsoft.com/office/powerpoint/2010/main" val="2968257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E73AB3E3-4C7F-4B24-97F5-06CABC399CC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5">
              <a:alphaModFix amt="30000"/>
            </a:blip>
            <a:srcRect/>
            <a:stretch>
              <a:fillRect/>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35332"/>
            <a:ext cx="6442570" cy="1015663"/>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it-IT" sz="3000" kern="0" dirty="0">
                <a:latin typeface="+mj-lt"/>
                <a:ea typeface="Source Sans Pro" panose="020B0503030403020204" pitchFamily="34" charset="0"/>
                <a:cs typeface="Open Sans" panose="020B0606030504020204" pitchFamily="34" charset="0"/>
              </a:rPr>
              <a:t>Configuration 1 – MA5332MS 2 X SE: ideal applications</a:t>
            </a:r>
          </a:p>
        </p:txBody>
      </p:sp>
      <p:sp>
        <p:nvSpPr>
          <p:cNvPr id="52" name="Rectangle 51">
            <a:extLst>
              <a:ext uri="{FF2B5EF4-FFF2-40B4-BE49-F238E27FC236}">
                <a16:creationId xmlns:a16="http://schemas.microsoft.com/office/drawing/2014/main" id="{C0DDC394-68A0-4315-8FB5-04989E694818}"/>
              </a:ext>
            </a:extLst>
          </p:cNvPr>
          <p:cNvSpPr/>
          <p:nvPr/>
        </p:nvSpPr>
        <p:spPr bwMode="auto">
          <a:xfrm>
            <a:off x="328" y="3160118"/>
            <a:ext cx="12206348" cy="3186870"/>
          </a:xfrm>
          <a:prstGeom prst="rect">
            <a:avLst/>
          </a:prstGeom>
          <a:solidFill>
            <a:schemeClr val="bg1">
              <a:alpha val="70000"/>
            </a:schemeClr>
          </a:solidFill>
          <a:ln w="9525">
            <a:noFill/>
            <a:miter lim="800000"/>
            <a:headEnd/>
            <a:tailEnd/>
          </a:ln>
        </p:spPr>
        <p:txBody>
          <a:bodyPr wrap="square" lIns="54000" tIns="54000" rIns="54000" bIns="54000" rtlCol="0" anchor="ctr"/>
          <a:lstStyle/>
          <a:p>
            <a:pPr algn="ctr" eaLnBrk="0" hangingPunct="0"/>
            <a:endParaRPr lang="en-US" sz="1200" dirty="0">
              <a:latin typeface="+mn-lt"/>
              <a:ea typeface="Verdana" pitchFamily="34" charset="0"/>
              <a:cs typeface="Verdana" pitchFamily="34" charset="0"/>
            </a:endParaRPr>
          </a:p>
        </p:txBody>
      </p:sp>
      <p:sp>
        <p:nvSpPr>
          <p:cNvPr id="72" name="Rectangle 71">
            <a:extLst>
              <a:ext uri="{FF2B5EF4-FFF2-40B4-BE49-F238E27FC236}">
                <a16:creationId xmlns:a16="http://schemas.microsoft.com/office/drawing/2014/main" id="{84960255-FBF2-4355-A798-DA0BE3620DC4}"/>
              </a:ext>
            </a:extLst>
          </p:cNvPr>
          <p:cNvSpPr/>
          <p:nvPr/>
        </p:nvSpPr>
        <p:spPr bwMode="auto">
          <a:xfrm>
            <a:off x="0" y="1254851"/>
            <a:ext cx="7357680" cy="1413352"/>
          </a:xfrm>
          <a:prstGeom prst="rect">
            <a:avLst/>
          </a:prstGeom>
          <a:solidFill>
            <a:schemeClr val="bg1">
              <a:alpha val="70000"/>
            </a:schemeClr>
          </a:solidFill>
          <a:ln w="9525">
            <a:noFill/>
            <a:miter lim="800000"/>
            <a:headEnd/>
            <a:tailEnd/>
          </a:ln>
        </p:spPr>
        <p:txBody>
          <a:bodyPr wrap="square" lIns="54000" tIns="54000" rIns="54000" bIns="54000" rtlCol="0" anchor="ctr"/>
          <a:lstStyle/>
          <a:p>
            <a:pPr algn="ctr" eaLnBrk="0" hangingPunct="0"/>
            <a:endParaRPr lang="en-US" sz="1200" dirty="0">
              <a:latin typeface="+mn-lt"/>
              <a:ea typeface="Verdana" pitchFamily="34" charset="0"/>
              <a:cs typeface="Verdana" pitchFamily="34" charset="0"/>
            </a:endParaRPr>
          </a:p>
        </p:txBody>
      </p:sp>
      <p:sp>
        <p:nvSpPr>
          <p:cNvPr id="73" name="Content Placeholder 11">
            <a:extLst>
              <a:ext uri="{FF2B5EF4-FFF2-40B4-BE49-F238E27FC236}">
                <a16:creationId xmlns:a16="http://schemas.microsoft.com/office/drawing/2014/main" id="{D9F66C30-BD54-438E-9615-34DD2403C322}"/>
              </a:ext>
            </a:extLst>
          </p:cNvPr>
          <p:cNvSpPr txBox="1">
            <a:spLocks/>
          </p:cNvSpPr>
          <p:nvPr/>
        </p:nvSpPr>
        <p:spPr>
          <a:xfrm>
            <a:off x="151318" y="1268761"/>
            <a:ext cx="7168818" cy="1336678"/>
          </a:xfrm>
          <a:prstGeom prst="rect">
            <a:avLst/>
          </a:prstGeom>
        </p:spPr>
        <p:txBody>
          <a:bodyPr>
            <a:noAutofit/>
          </a:bodyPr>
          <a:lstStyle>
            <a:lvl1pPr marL="288000" indent="-288000" algn="l" rtl="0" eaLnBrk="1" fontAlgn="base" hangingPunct="1">
              <a:spcBef>
                <a:spcPts val="0"/>
              </a:spcBef>
              <a:spcAft>
                <a:spcPts val="0"/>
              </a:spcAft>
              <a:buClr>
                <a:schemeClr val="accent1"/>
              </a:buClr>
              <a:buSzPct val="100000"/>
              <a:buFont typeface="Arial" panose="020B0604020202020204" pitchFamily="34" charset="0"/>
              <a:buChar char="›"/>
              <a:defRPr sz="18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base" hangingPunct="1">
              <a:spcBef>
                <a:spcPts val="0"/>
              </a:spcBef>
              <a:spcAft>
                <a:spcPts val="0"/>
              </a:spcAft>
              <a:buClr>
                <a:schemeClr val="accent1"/>
              </a:buClr>
              <a:buSzPct val="100000"/>
              <a:buFont typeface="Verdana" panose="020B0604030504040204" pitchFamily="34" charset="0"/>
              <a:buChar char="–"/>
              <a:defRPr sz="1800">
                <a:solidFill>
                  <a:schemeClr val="tx1"/>
                </a:solidFill>
                <a:latin typeface="Arial" panose="020B0604020202020204" pitchFamily="34" charset="0"/>
              </a:defRPr>
            </a:lvl2pPr>
            <a:lvl3pPr marL="864000" indent="-288000" algn="l" rtl="0" eaLnBrk="1" fontAlgn="base" hangingPunct="1">
              <a:spcBef>
                <a:spcPts val="0"/>
              </a:spcBef>
              <a:spcAft>
                <a:spcPts val="0"/>
              </a:spcAft>
              <a:buClr>
                <a:schemeClr val="accent1"/>
              </a:buClr>
              <a:buSzPct val="100000"/>
              <a:buFont typeface="Verdana" pitchFamily="34" charset="0"/>
              <a:buChar char="–"/>
              <a:defRPr sz="1600" baseline="0">
                <a:solidFill>
                  <a:schemeClr val="tx1"/>
                </a:solidFill>
                <a:latin typeface="Arial" panose="020B0604020202020204" pitchFamily="34" charset="0"/>
              </a:defRPr>
            </a:lvl3pPr>
            <a:lvl4pPr marL="1080000" indent="-216000" algn="l" rtl="0" eaLnBrk="1" fontAlgn="base"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4pPr>
            <a:lvl5pPr marL="1296000" indent="-216000" algn="l" rtl="0" eaLnBrk="1" fontAlgn="base" hangingPunct="1">
              <a:spcBef>
                <a:spcPts val="0"/>
              </a:spcBef>
              <a:spcAft>
                <a:spcPts val="0"/>
              </a:spcAft>
              <a:buClr>
                <a:schemeClr val="accent1"/>
              </a:buClr>
              <a:buSzPct val="100000"/>
              <a:buFont typeface="Verdana" panose="020B0604030504040204" pitchFamily="34" charset="0"/>
              <a:buChar char="–"/>
              <a:defRPr sz="12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r>
              <a:rPr lang="en-US" kern="0" dirty="0">
                <a:latin typeface="+mn-lt"/>
              </a:rPr>
              <a:t>AVRs</a:t>
            </a:r>
          </a:p>
          <a:p>
            <a:r>
              <a:rPr lang="en-US" kern="0" dirty="0">
                <a:latin typeface="+mn-lt"/>
              </a:rPr>
              <a:t>Multichannel home installment (also known as distribution amplifiers)</a:t>
            </a:r>
          </a:p>
          <a:p>
            <a:r>
              <a:rPr lang="en-US" kern="0" dirty="0">
                <a:latin typeface="+mn-lt"/>
              </a:rPr>
              <a:t>Professional audio active speakers</a:t>
            </a:r>
          </a:p>
          <a:p>
            <a:r>
              <a:rPr lang="en-US" kern="0" dirty="0">
                <a:latin typeface="+mn-lt"/>
              </a:rPr>
              <a:t>Aftermarket car, marine, ATV audio amplifiers</a:t>
            </a: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r>
              <a:rPr lang="en-US" dirty="0">
                <a:latin typeface="+mn-lt"/>
              </a:rPr>
              <a:t>Design reference: EVAL_AUDAMP25</a:t>
            </a:r>
            <a:endParaRPr lang="en-US" kern="0" dirty="0">
              <a:latin typeface="+mn-lt"/>
            </a:endParaRPr>
          </a:p>
          <a:p>
            <a:endParaRPr lang="en-US" kern="0" dirty="0">
              <a:latin typeface="+mn-lt"/>
            </a:endParaRPr>
          </a:p>
          <a:p>
            <a:endParaRPr lang="en-US" kern="0" dirty="0">
              <a:latin typeface="+mn-lt"/>
            </a:endParaRPr>
          </a:p>
          <a:p>
            <a:endParaRPr lang="en-US" kern="0" dirty="0">
              <a:latin typeface="+mn-lt"/>
            </a:endParaRPr>
          </a:p>
        </p:txBody>
      </p:sp>
      <p:grpSp>
        <p:nvGrpSpPr>
          <p:cNvPr id="53" name="Group 52">
            <a:extLst>
              <a:ext uri="{FF2B5EF4-FFF2-40B4-BE49-F238E27FC236}">
                <a16:creationId xmlns:a16="http://schemas.microsoft.com/office/drawing/2014/main" id="{489E9133-9814-4B51-9D7B-F13EFE91BDC4}"/>
              </a:ext>
            </a:extLst>
          </p:cNvPr>
          <p:cNvGrpSpPr/>
          <p:nvPr/>
        </p:nvGrpSpPr>
        <p:grpSpPr>
          <a:xfrm>
            <a:off x="80334" y="3344856"/>
            <a:ext cx="11572630" cy="2181716"/>
            <a:chOff x="443468" y="2555335"/>
            <a:chExt cx="6990827" cy="1317937"/>
          </a:xfrm>
        </p:grpSpPr>
        <p:pic>
          <p:nvPicPr>
            <p:cNvPr id="54" name="Picture 53">
              <a:extLst>
                <a:ext uri="{FF2B5EF4-FFF2-40B4-BE49-F238E27FC236}">
                  <a16:creationId xmlns:a16="http://schemas.microsoft.com/office/drawing/2014/main" id="{50E52D3C-4402-41ED-9A28-EC36B2722FA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443468" y="2574336"/>
              <a:ext cx="821329" cy="821329"/>
            </a:xfrm>
            <a:prstGeom prst="rect">
              <a:avLst/>
            </a:prstGeom>
          </p:spPr>
        </p:pic>
        <p:pic>
          <p:nvPicPr>
            <p:cNvPr id="57" name="Picture 56">
              <a:extLst>
                <a:ext uri="{FF2B5EF4-FFF2-40B4-BE49-F238E27FC236}">
                  <a16:creationId xmlns:a16="http://schemas.microsoft.com/office/drawing/2014/main" id="{84657A3D-B9EC-4520-9595-094B1330708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1203983" y="2574335"/>
              <a:ext cx="821329" cy="821330"/>
            </a:xfrm>
            <a:prstGeom prst="rect">
              <a:avLst/>
            </a:prstGeom>
          </p:spPr>
        </p:pic>
        <p:pic>
          <p:nvPicPr>
            <p:cNvPr id="58" name="Picture 57">
              <a:extLst>
                <a:ext uri="{FF2B5EF4-FFF2-40B4-BE49-F238E27FC236}">
                  <a16:creationId xmlns:a16="http://schemas.microsoft.com/office/drawing/2014/main" id="{06476842-D897-4602-828F-7C0BA7835DE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2341213" y="2561346"/>
              <a:ext cx="821329" cy="821330"/>
            </a:xfrm>
            <a:prstGeom prst="rect">
              <a:avLst/>
            </a:prstGeom>
          </p:spPr>
        </p:pic>
        <p:pic>
          <p:nvPicPr>
            <p:cNvPr id="59" name="Picture 58">
              <a:extLst>
                <a:ext uri="{FF2B5EF4-FFF2-40B4-BE49-F238E27FC236}">
                  <a16:creationId xmlns:a16="http://schemas.microsoft.com/office/drawing/2014/main" id="{35AD2E65-64C0-4C98-9C0D-894FF668A4C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3094040" y="2555335"/>
              <a:ext cx="821329" cy="821330"/>
            </a:xfrm>
            <a:prstGeom prst="rect">
              <a:avLst/>
            </a:prstGeom>
          </p:spPr>
        </p:pic>
        <p:cxnSp>
          <p:nvCxnSpPr>
            <p:cNvPr id="60" name="Straight Connector 59">
              <a:extLst>
                <a:ext uri="{FF2B5EF4-FFF2-40B4-BE49-F238E27FC236}">
                  <a16:creationId xmlns:a16="http://schemas.microsoft.com/office/drawing/2014/main" id="{889EBDAD-1322-400D-843F-D48BDA32A4D5}"/>
                </a:ext>
              </a:extLst>
            </p:cNvPr>
            <p:cNvCxnSpPr>
              <a:cxnSpLocks/>
            </p:cNvCxnSpPr>
            <p:nvPr>
              <p:custDataLst>
                <p:tags r:id="rId2"/>
              </p:custDataLst>
            </p:nvPr>
          </p:nvCxnSpPr>
          <p:spPr>
            <a:xfrm>
              <a:off x="3903343" y="3873272"/>
              <a:ext cx="1887858" cy="0"/>
            </a:xfrm>
            <a:prstGeom prst="line">
              <a:avLst/>
            </a:prstGeom>
            <a:ln w="19050">
              <a:solidFill>
                <a:schemeClr val="tx1"/>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EDD38F65-9AF0-42DC-94B7-125FA4972EE1}"/>
                </a:ext>
              </a:extLst>
            </p:cNvPr>
            <p:cNvSpPr txBox="1"/>
            <p:nvPr/>
          </p:nvSpPr>
          <p:spPr bwMode="auto">
            <a:xfrm>
              <a:off x="4190648" y="2713088"/>
              <a:ext cx="1344000" cy="1027222"/>
            </a:xfrm>
            <a:prstGeom prst="rect">
              <a:avLst/>
            </a:prstGeom>
            <a:noFill/>
            <a:ln w="9525">
              <a:noFill/>
              <a:miter lim="800000"/>
              <a:headEnd/>
              <a:tailEnd/>
            </a:ln>
            <a:effectLst/>
          </p:spPr>
          <p:txBody>
            <a:bodyPr wrap="square" lIns="0" tIns="0" rIns="0" bIns="0" rtlCol="0" anchor="ctr" anchorCtr="0">
              <a:spAutoFit/>
            </a:bodyPr>
            <a:lstStyle/>
            <a:p>
              <a:pPr marR="0" defTabSz="914400" eaLnBrk="0" fontAlgn="auto" latinLnBrk="0" hangingPunct="0">
                <a:spcBef>
                  <a:spcPts val="0"/>
                </a:spcBef>
                <a:spcAft>
                  <a:spcPts val="300"/>
                </a:spcAft>
                <a:buClr>
                  <a:schemeClr val="accent1"/>
                </a:buClr>
                <a:buSzTx/>
                <a:tabLst/>
              </a:pPr>
              <a:r>
                <a:rPr lang="en-US" sz="1800" kern="0" dirty="0">
                  <a:latin typeface="+mn-lt"/>
                  <a:ea typeface="Verdana" pitchFamily="34" charset="0"/>
                  <a:cs typeface="Arial" panose="020B0604020202020204" pitchFamily="34" charset="0"/>
                </a:rPr>
                <a:t>Above applications typically have multiple channel outputs. </a:t>
              </a:r>
            </a:p>
            <a:p>
              <a:pPr marR="0" defTabSz="914400" eaLnBrk="0" fontAlgn="auto" latinLnBrk="0" hangingPunct="0">
                <a:spcBef>
                  <a:spcPts val="0"/>
                </a:spcBef>
                <a:spcAft>
                  <a:spcPts val="300"/>
                </a:spcAft>
                <a:buClr>
                  <a:schemeClr val="accent1"/>
                </a:buClr>
                <a:buSzTx/>
                <a:tabLst/>
              </a:pPr>
              <a:r>
                <a:rPr lang="en-US" sz="1800" kern="0" dirty="0">
                  <a:latin typeface="+mn-lt"/>
                  <a:ea typeface="Verdana" pitchFamily="34" charset="0"/>
                  <a:cs typeface="Arial" panose="020B0604020202020204" pitchFamily="34" charset="0"/>
                </a:rPr>
                <a:t>MA5332MS provides a compact and scalable design.</a:t>
              </a:r>
            </a:p>
          </p:txBody>
        </p:sp>
        <p:cxnSp>
          <p:nvCxnSpPr>
            <p:cNvPr id="62" name="Straight Connector 61">
              <a:extLst>
                <a:ext uri="{FF2B5EF4-FFF2-40B4-BE49-F238E27FC236}">
                  <a16:creationId xmlns:a16="http://schemas.microsoft.com/office/drawing/2014/main" id="{D023F517-6582-4C51-BAAF-2695363EF46A}"/>
                </a:ext>
              </a:extLst>
            </p:cNvPr>
            <p:cNvCxnSpPr>
              <a:cxnSpLocks/>
            </p:cNvCxnSpPr>
            <p:nvPr/>
          </p:nvCxnSpPr>
          <p:spPr>
            <a:xfrm>
              <a:off x="939345" y="3279615"/>
              <a:ext cx="233558" cy="235917"/>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D0686059-55EF-4311-950A-56978BF18664}"/>
                </a:ext>
              </a:extLst>
            </p:cNvPr>
            <p:cNvCxnSpPr>
              <a:cxnSpLocks/>
            </p:cNvCxnSpPr>
            <p:nvPr/>
          </p:nvCxnSpPr>
          <p:spPr>
            <a:xfrm flipH="1">
              <a:off x="1276994" y="3254426"/>
              <a:ext cx="157412" cy="261106"/>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7FDBF99A-3276-4D58-B9BE-22EB24B5D6D3}"/>
                </a:ext>
              </a:extLst>
            </p:cNvPr>
            <p:cNvCxnSpPr>
              <a:cxnSpLocks/>
            </p:cNvCxnSpPr>
            <p:nvPr/>
          </p:nvCxnSpPr>
          <p:spPr>
            <a:xfrm>
              <a:off x="2824053" y="3288346"/>
              <a:ext cx="233558" cy="235917"/>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E11BEA76-AF3D-4D13-801E-DDBBEC7C5B04}"/>
                </a:ext>
              </a:extLst>
            </p:cNvPr>
            <p:cNvCxnSpPr>
              <a:cxnSpLocks/>
            </p:cNvCxnSpPr>
            <p:nvPr/>
          </p:nvCxnSpPr>
          <p:spPr>
            <a:xfrm flipH="1">
              <a:off x="3161704" y="3263157"/>
              <a:ext cx="157412" cy="261106"/>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grpSp>
          <p:nvGrpSpPr>
            <p:cNvPr id="66" name="Group 65">
              <a:extLst>
                <a:ext uri="{FF2B5EF4-FFF2-40B4-BE49-F238E27FC236}">
                  <a16:creationId xmlns:a16="http://schemas.microsoft.com/office/drawing/2014/main" id="{5D985E65-6ADE-44B8-A90D-C2C7A77591FF}"/>
                </a:ext>
              </a:extLst>
            </p:cNvPr>
            <p:cNvGrpSpPr/>
            <p:nvPr/>
          </p:nvGrpSpPr>
          <p:grpSpPr>
            <a:xfrm>
              <a:off x="5852449" y="2579521"/>
              <a:ext cx="1581846" cy="953092"/>
              <a:chOff x="7292937" y="2592631"/>
              <a:chExt cx="1581846" cy="953092"/>
            </a:xfrm>
          </p:grpSpPr>
          <p:pic>
            <p:nvPicPr>
              <p:cNvPr id="68" name="Picture 67">
                <a:extLst>
                  <a:ext uri="{FF2B5EF4-FFF2-40B4-BE49-F238E27FC236}">
                    <a16:creationId xmlns:a16="http://schemas.microsoft.com/office/drawing/2014/main" id="{F26CFAF1-0B66-4CBF-8D7B-B146A85E251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292937" y="2592631"/>
                <a:ext cx="821329" cy="821330"/>
              </a:xfrm>
              <a:prstGeom prst="rect">
                <a:avLst/>
              </a:prstGeom>
            </p:spPr>
          </p:pic>
          <p:pic>
            <p:nvPicPr>
              <p:cNvPr id="69" name="Picture 68">
                <a:extLst>
                  <a:ext uri="{FF2B5EF4-FFF2-40B4-BE49-F238E27FC236}">
                    <a16:creationId xmlns:a16="http://schemas.microsoft.com/office/drawing/2014/main" id="{75C328D1-50A1-4BB4-A7CE-EE4DBE743C7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8053453" y="2630546"/>
                <a:ext cx="821329" cy="821330"/>
              </a:xfrm>
              <a:prstGeom prst="rect">
                <a:avLst/>
              </a:prstGeom>
            </p:spPr>
          </p:pic>
          <p:cxnSp>
            <p:nvCxnSpPr>
              <p:cNvPr id="70" name="Straight Connector 69">
                <a:extLst>
                  <a:ext uri="{FF2B5EF4-FFF2-40B4-BE49-F238E27FC236}">
                    <a16:creationId xmlns:a16="http://schemas.microsoft.com/office/drawing/2014/main" id="{FE838D24-C05B-4570-8A70-F2244A04970A}"/>
                  </a:ext>
                </a:extLst>
              </p:cNvPr>
              <p:cNvCxnSpPr>
                <a:cxnSpLocks/>
              </p:cNvCxnSpPr>
              <p:nvPr/>
            </p:nvCxnSpPr>
            <p:spPr>
              <a:xfrm>
                <a:off x="7769752" y="3309804"/>
                <a:ext cx="233558" cy="235917"/>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8A39308F-6264-4A7D-BD65-A48D2D18F28B}"/>
                  </a:ext>
                </a:extLst>
              </p:cNvPr>
              <p:cNvCxnSpPr>
                <a:cxnSpLocks/>
              </p:cNvCxnSpPr>
              <p:nvPr/>
            </p:nvCxnSpPr>
            <p:spPr>
              <a:xfrm flipH="1">
                <a:off x="8107371" y="3284617"/>
                <a:ext cx="157412" cy="261106"/>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grpSp>
      </p:grpSp>
      <p:pic>
        <p:nvPicPr>
          <p:cNvPr id="28" name="Picture 27">
            <a:extLst>
              <a:ext uri="{FF2B5EF4-FFF2-40B4-BE49-F238E27FC236}">
                <a16:creationId xmlns:a16="http://schemas.microsoft.com/office/drawing/2014/main" id="{C63A9CE4-CC5C-4738-A668-011330E279F2}"/>
              </a:ext>
            </a:extLst>
          </p:cNvPr>
          <p:cNvPicPr>
            <a:picLocks noChangeAspect="1"/>
          </p:cNvPicPr>
          <p:nvPr/>
        </p:nvPicPr>
        <p:blipFill>
          <a:blip r:embed="rId7" cstate="print">
            <a:extLst>
              <a:ext uri="{BEBA8EAE-BF5A-486C-A8C5-ECC9F3942E4B}">
                <a14:imgProps xmlns:a14="http://schemas.microsoft.com/office/drawing/2010/main">
                  <a14:imgLayer r:embed="rId8">
                    <a14:imgEffect>
                      <a14:backgroundRemoval t="9861" b="89841" l="7000" r="94400">
                        <a14:foregroundMark x1="14867" y1="53685" x2="14867" y2="53685"/>
                        <a14:foregroundMark x1="8333" y1="48805" x2="8333" y2="48805"/>
                        <a14:foregroundMark x1="73067" y1="50100" x2="73067" y2="50100"/>
                        <a14:foregroundMark x1="84133" y1="46912" x2="84133" y2="46912"/>
                        <a14:foregroundMark x1="90933" y1="49502" x2="90933" y2="49502"/>
                        <a14:foregroundMark x1="94400" y1="58566" x2="94400" y2="58566"/>
                        <a14:foregroundMark x1="7467" y1="55378" x2="7467" y2="55378"/>
                        <a14:foregroundMark x1="7000" y1="55677" x2="7000" y2="55677"/>
                      </a14:backgroundRemoval>
                    </a14:imgEffect>
                  </a14:imgLayer>
                </a14:imgProps>
              </a:ext>
              <a:ext uri="{28A0092B-C50C-407E-A947-70E740481C1C}">
                <a14:useLocalDpi xmlns:a14="http://schemas.microsoft.com/office/drawing/2010/main" val="0"/>
              </a:ext>
            </a:extLst>
          </a:blip>
          <a:stretch>
            <a:fillRect/>
          </a:stretch>
        </p:blipFill>
        <p:spPr>
          <a:xfrm>
            <a:off x="7909926" y="1364916"/>
            <a:ext cx="2602953" cy="1742244"/>
          </a:xfrm>
          <a:prstGeom prst="rect">
            <a:avLst/>
          </a:prstGeom>
        </p:spPr>
      </p:pic>
      <p:sp>
        <p:nvSpPr>
          <p:cNvPr id="27" name="Textfeld 1">
            <a:extLst>
              <a:ext uri="{FF2B5EF4-FFF2-40B4-BE49-F238E27FC236}">
                <a16:creationId xmlns:a16="http://schemas.microsoft.com/office/drawing/2014/main" id="{AD6875EF-DCD4-4C3A-8AAF-DBBBBB763DE7}"/>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pic>
        <p:nvPicPr>
          <p:cNvPr id="145" name="Picture 144">
            <a:extLst>
              <a:ext uri="{FF2B5EF4-FFF2-40B4-BE49-F238E27FC236}">
                <a16:creationId xmlns:a16="http://schemas.microsoft.com/office/drawing/2014/main" id="{0E8A8796-9FD1-4ACE-BCB8-49B331DEA87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8386" y="4983395"/>
            <a:ext cx="1517125" cy="782162"/>
          </a:xfrm>
          <a:prstGeom prst="rect">
            <a:avLst/>
          </a:prstGeom>
        </p:spPr>
      </p:pic>
      <p:pic>
        <p:nvPicPr>
          <p:cNvPr id="146" name="Picture 145">
            <a:extLst>
              <a:ext uri="{FF2B5EF4-FFF2-40B4-BE49-F238E27FC236}">
                <a16:creationId xmlns:a16="http://schemas.microsoft.com/office/drawing/2014/main" id="{F029A873-1727-4DE7-B34B-17C63CEECE8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35727" y="4871433"/>
            <a:ext cx="1517125" cy="782162"/>
          </a:xfrm>
          <a:prstGeom prst="rect">
            <a:avLst/>
          </a:prstGeom>
        </p:spPr>
      </p:pic>
      <p:pic>
        <p:nvPicPr>
          <p:cNvPr id="147" name="Picture 146">
            <a:extLst>
              <a:ext uri="{FF2B5EF4-FFF2-40B4-BE49-F238E27FC236}">
                <a16:creationId xmlns:a16="http://schemas.microsoft.com/office/drawing/2014/main" id="{EC7889A6-34B8-4B27-8E13-A828C7C95CE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98917" y="4928226"/>
            <a:ext cx="1517125" cy="782162"/>
          </a:xfrm>
          <a:prstGeom prst="rect">
            <a:avLst/>
          </a:prstGeom>
        </p:spPr>
      </p:pic>
    </p:spTree>
    <p:custDataLst>
      <p:tags r:id="rId1"/>
    </p:custDataLst>
    <p:extLst>
      <p:ext uri="{BB962C8B-B14F-4D97-AF65-F5344CB8AC3E}">
        <p14:creationId xmlns:p14="http://schemas.microsoft.com/office/powerpoint/2010/main" val="4198380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3">
                                            <p:txEl>
                                              <p:pRg st="0" end="0"/>
                                            </p:txEl>
                                          </p:spTgt>
                                        </p:tgtEl>
                                        <p:attrNameLst>
                                          <p:attrName>style.visibility</p:attrName>
                                        </p:attrNameLst>
                                      </p:cBhvr>
                                      <p:to>
                                        <p:strVal val="visible"/>
                                      </p:to>
                                    </p:set>
                                    <p:anim calcmode="lin" valueType="num">
                                      <p:cBhvr additive="base">
                                        <p:cTn id="7" dur="500" fill="hold"/>
                                        <p:tgtEl>
                                          <p:spTgt spid="7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3">
                                            <p:txEl>
                                              <p:pRg st="1" end="1"/>
                                            </p:txEl>
                                          </p:spTgt>
                                        </p:tgtEl>
                                        <p:attrNameLst>
                                          <p:attrName>style.visibility</p:attrName>
                                        </p:attrNameLst>
                                      </p:cBhvr>
                                      <p:to>
                                        <p:strVal val="visible"/>
                                      </p:to>
                                    </p:set>
                                    <p:anim calcmode="lin" valueType="num">
                                      <p:cBhvr additive="base">
                                        <p:cTn id="11" dur="500" fill="hold"/>
                                        <p:tgtEl>
                                          <p:spTgt spid="7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7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73">
                                            <p:txEl>
                                              <p:pRg st="2" end="2"/>
                                            </p:txEl>
                                          </p:spTgt>
                                        </p:tgtEl>
                                        <p:attrNameLst>
                                          <p:attrName>style.visibility</p:attrName>
                                        </p:attrNameLst>
                                      </p:cBhvr>
                                      <p:to>
                                        <p:strVal val="visible"/>
                                      </p:to>
                                    </p:set>
                                    <p:anim calcmode="lin" valueType="num">
                                      <p:cBhvr additive="base">
                                        <p:cTn id="15" dur="500" fill="hold"/>
                                        <p:tgtEl>
                                          <p:spTgt spid="7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7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73">
                                            <p:txEl>
                                              <p:pRg st="3" end="3"/>
                                            </p:txEl>
                                          </p:spTgt>
                                        </p:tgtEl>
                                        <p:attrNameLst>
                                          <p:attrName>style.visibility</p:attrName>
                                        </p:attrNameLst>
                                      </p:cBhvr>
                                      <p:to>
                                        <p:strVal val="visible"/>
                                      </p:to>
                                    </p:set>
                                    <p:anim calcmode="lin" valueType="num">
                                      <p:cBhvr additive="base">
                                        <p:cTn id="19" dur="500" fill="hold"/>
                                        <p:tgtEl>
                                          <p:spTgt spid="7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3">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0-#ppt_w/2"/>
                                          </p:val>
                                        </p:tav>
                                        <p:tav tm="100000">
                                          <p:val>
                                            <p:strVal val="#ppt_x"/>
                                          </p:val>
                                        </p:tav>
                                      </p:tavLst>
                                    </p:anim>
                                    <p:anim calcmode="lin" valueType="num">
                                      <p:cBhvr additive="base">
                                        <p:cTn id="24" dur="500" fill="hold"/>
                                        <p:tgtEl>
                                          <p:spTgt spid="72"/>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0-#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0-#ppt_w/2"/>
                                          </p:val>
                                        </p:tav>
                                        <p:tav tm="100000">
                                          <p:val>
                                            <p:strVal val="#ppt_x"/>
                                          </p:val>
                                        </p:tav>
                                      </p:tavLst>
                                    </p:anim>
                                    <p:anim calcmode="lin" valueType="num">
                                      <p:cBhvr additive="base">
                                        <p:cTn id="34" dur="500" fill="hold"/>
                                        <p:tgtEl>
                                          <p:spTgt spid="52"/>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fill="hold"/>
                                        <p:tgtEl>
                                          <p:spTgt spid="53"/>
                                        </p:tgtEl>
                                        <p:attrNameLst>
                                          <p:attrName>ppt_x</p:attrName>
                                        </p:attrNameLst>
                                      </p:cBhvr>
                                      <p:tavLst>
                                        <p:tav tm="0">
                                          <p:val>
                                            <p:strVal val="0-#ppt_w/2"/>
                                          </p:val>
                                        </p:tav>
                                        <p:tav tm="100000">
                                          <p:val>
                                            <p:strVal val="#ppt_x"/>
                                          </p:val>
                                        </p:tav>
                                      </p:tavLst>
                                    </p:anim>
                                    <p:anim calcmode="lin" valueType="num">
                                      <p:cBhvr additive="base">
                                        <p:cTn id="38" dur="500" fill="hold"/>
                                        <p:tgtEl>
                                          <p:spTgt spid="53"/>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73">
                                            <p:txEl>
                                              <p:pRg st="17" end="17"/>
                                            </p:txEl>
                                          </p:spTgt>
                                        </p:tgtEl>
                                        <p:attrNameLst>
                                          <p:attrName>style.visibility</p:attrName>
                                        </p:attrNameLst>
                                      </p:cBhvr>
                                      <p:to>
                                        <p:strVal val="visible"/>
                                      </p:to>
                                    </p:set>
                                    <p:anim calcmode="lin" valueType="num">
                                      <p:cBhvr additive="base">
                                        <p:cTn id="41" dur="500" fill="hold"/>
                                        <p:tgtEl>
                                          <p:spTgt spid="73">
                                            <p:txEl>
                                              <p:pRg st="17" end="17"/>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73">
                                            <p:txEl>
                                              <p:pRg st="17" end="17"/>
                                            </p:txEl>
                                          </p:spTgt>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5"/>
                                        </p:tgtEl>
                                        <p:attrNameLst>
                                          <p:attrName>style.visibility</p:attrName>
                                        </p:attrNameLst>
                                      </p:cBhvr>
                                      <p:to>
                                        <p:strVal val="visible"/>
                                      </p:to>
                                    </p:set>
                                    <p:anim calcmode="lin" valueType="num">
                                      <p:cBhvr additive="base">
                                        <p:cTn id="45" dur="500" fill="hold"/>
                                        <p:tgtEl>
                                          <p:spTgt spid="145"/>
                                        </p:tgtEl>
                                        <p:attrNameLst>
                                          <p:attrName>ppt_x</p:attrName>
                                        </p:attrNameLst>
                                      </p:cBhvr>
                                      <p:tavLst>
                                        <p:tav tm="0">
                                          <p:val>
                                            <p:strVal val="0-#ppt_w/2"/>
                                          </p:val>
                                        </p:tav>
                                        <p:tav tm="100000">
                                          <p:val>
                                            <p:strVal val="#ppt_x"/>
                                          </p:val>
                                        </p:tav>
                                      </p:tavLst>
                                    </p:anim>
                                    <p:anim calcmode="lin" valueType="num">
                                      <p:cBhvr additive="base">
                                        <p:cTn id="46" dur="500" fill="hold"/>
                                        <p:tgtEl>
                                          <p:spTgt spid="145"/>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146"/>
                                        </p:tgtEl>
                                        <p:attrNameLst>
                                          <p:attrName>style.visibility</p:attrName>
                                        </p:attrNameLst>
                                      </p:cBhvr>
                                      <p:to>
                                        <p:strVal val="visible"/>
                                      </p:to>
                                    </p:set>
                                    <p:anim calcmode="lin" valueType="num">
                                      <p:cBhvr additive="base">
                                        <p:cTn id="49" dur="500" fill="hold"/>
                                        <p:tgtEl>
                                          <p:spTgt spid="146"/>
                                        </p:tgtEl>
                                        <p:attrNameLst>
                                          <p:attrName>ppt_x</p:attrName>
                                        </p:attrNameLst>
                                      </p:cBhvr>
                                      <p:tavLst>
                                        <p:tav tm="0">
                                          <p:val>
                                            <p:strVal val="0-#ppt_w/2"/>
                                          </p:val>
                                        </p:tav>
                                        <p:tav tm="100000">
                                          <p:val>
                                            <p:strVal val="#ppt_x"/>
                                          </p:val>
                                        </p:tav>
                                      </p:tavLst>
                                    </p:anim>
                                    <p:anim calcmode="lin" valueType="num">
                                      <p:cBhvr additive="base">
                                        <p:cTn id="50" dur="500" fill="hold"/>
                                        <p:tgtEl>
                                          <p:spTgt spid="146"/>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147"/>
                                        </p:tgtEl>
                                        <p:attrNameLst>
                                          <p:attrName>style.visibility</p:attrName>
                                        </p:attrNameLst>
                                      </p:cBhvr>
                                      <p:to>
                                        <p:strVal val="visible"/>
                                      </p:to>
                                    </p:set>
                                    <p:anim calcmode="lin" valueType="num">
                                      <p:cBhvr additive="base">
                                        <p:cTn id="53" dur="500" fill="hold"/>
                                        <p:tgtEl>
                                          <p:spTgt spid="147"/>
                                        </p:tgtEl>
                                        <p:attrNameLst>
                                          <p:attrName>ppt_x</p:attrName>
                                        </p:attrNameLst>
                                      </p:cBhvr>
                                      <p:tavLst>
                                        <p:tav tm="0">
                                          <p:val>
                                            <p:strVal val="0-#ppt_w/2"/>
                                          </p:val>
                                        </p:tav>
                                        <p:tav tm="100000">
                                          <p:val>
                                            <p:strVal val="#ppt_x"/>
                                          </p:val>
                                        </p:tav>
                                      </p:tavLst>
                                    </p:anim>
                                    <p:anim calcmode="lin" valueType="num">
                                      <p:cBhvr additive="base">
                                        <p:cTn id="54" dur="500" fill="hold"/>
                                        <p:tgtEl>
                                          <p:spTgt spid="1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7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E73AB3E3-4C7F-4B24-97F5-06CABC399CC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30000"/>
            </a:blip>
            <a:srcRect/>
            <a:stretch>
              <a:fillRect/>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35332"/>
            <a:ext cx="6442570" cy="1015663"/>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it-IT" sz="3000" kern="0" dirty="0">
                <a:latin typeface="+mj-lt"/>
                <a:ea typeface="Source Sans Pro" panose="020B0503030403020204" pitchFamily="34" charset="0"/>
                <a:cs typeface="Open Sans" panose="020B0606030504020204" pitchFamily="34" charset="0"/>
              </a:rPr>
              <a:t>Configuration 1 – MA5332MS 2 X SE: great audio performance</a:t>
            </a:r>
          </a:p>
        </p:txBody>
      </p:sp>
      <p:sp>
        <p:nvSpPr>
          <p:cNvPr id="4" name="Rectangle 3">
            <a:extLst>
              <a:ext uri="{FF2B5EF4-FFF2-40B4-BE49-F238E27FC236}">
                <a16:creationId xmlns:a16="http://schemas.microsoft.com/office/drawing/2014/main" id="{F1A87D20-0B41-4C30-846B-68CB03EC5662}"/>
              </a:ext>
            </a:extLst>
          </p:cNvPr>
          <p:cNvSpPr/>
          <p:nvPr/>
        </p:nvSpPr>
        <p:spPr bwMode="auto">
          <a:xfrm>
            <a:off x="0" y="1340768"/>
            <a:ext cx="9192344" cy="4933328"/>
          </a:xfrm>
          <a:prstGeom prst="rect">
            <a:avLst/>
          </a:prstGeom>
          <a:solidFill>
            <a:schemeClr val="bg1">
              <a:alpha val="70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pic>
        <p:nvPicPr>
          <p:cNvPr id="7" name="Picture 6">
            <a:extLst>
              <a:ext uri="{FF2B5EF4-FFF2-40B4-BE49-F238E27FC236}">
                <a16:creationId xmlns:a16="http://schemas.microsoft.com/office/drawing/2014/main" id="{1A49EDD3-88C1-4046-A27E-BC77C0BC1BF1}"/>
              </a:ext>
            </a:extLst>
          </p:cNvPr>
          <p:cNvPicPr>
            <a:picLocks noChangeAspect="1"/>
          </p:cNvPicPr>
          <p:nvPr/>
        </p:nvPicPr>
        <p:blipFill>
          <a:blip r:embed="rId5"/>
          <a:stretch>
            <a:fillRect/>
          </a:stretch>
        </p:blipFill>
        <p:spPr>
          <a:xfrm>
            <a:off x="345804" y="1444380"/>
            <a:ext cx="7056784" cy="4726104"/>
          </a:xfrm>
          <a:prstGeom prst="rect">
            <a:avLst/>
          </a:prstGeom>
        </p:spPr>
      </p:pic>
      <p:sp>
        <p:nvSpPr>
          <p:cNvPr id="6" name="Textfeld 1">
            <a:extLst>
              <a:ext uri="{FF2B5EF4-FFF2-40B4-BE49-F238E27FC236}">
                <a16:creationId xmlns:a16="http://schemas.microsoft.com/office/drawing/2014/main" id="{255B4774-4D5F-43D4-A3E3-D4A0C98CA86D}"/>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
        <p:nvSpPr>
          <p:cNvPr id="12" name="TextBox 11">
            <a:extLst>
              <a:ext uri="{FF2B5EF4-FFF2-40B4-BE49-F238E27FC236}">
                <a16:creationId xmlns:a16="http://schemas.microsoft.com/office/drawing/2014/main" id="{564399ED-B86D-4B26-9DDD-E7F82E37677D}"/>
              </a:ext>
            </a:extLst>
          </p:cNvPr>
          <p:cNvSpPr txBox="1"/>
          <p:nvPr/>
        </p:nvSpPr>
        <p:spPr bwMode="auto">
          <a:xfrm>
            <a:off x="1703512" y="1790684"/>
            <a:ext cx="395944" cy="900246"/>
          </a:xfrm>
          <a:prstGeom prst="rect">
            <a:avLst/>
          </a:prstGeom>
          <a:solidFill>
            <a:schemeClr val="bg1"/>
          </a:solidFill>
          <a:ln w="19050">
            <a:solidFill>
              <a:schemeClr val="bg2"/>
            </a:solidFill>
            <a:miter lim="800000"/>
            <a:headEnd/>
            <a:tailEnd/>
          </a:ln>
          <a:effectLst/>
        </p:spPr>
        <p:txBody>
          <a:bodyPr wrap="square" lIns="0" tIns="0" rIns="0" bIns="0" rtlCol="0" anchor="ctr" anchorCtr="0">
            <a:spAutoFit/>
          </a:bodyPr>
          <a:lstStyle/>
          <a:p>
            <a:pPr algn="ctr" eaLnBrk="0" fontAlgn="auto" hangingPunct="0">
              <a:spcBef>
                <a:spcPts val="0"/>
              </a:spcBef>
              <a:spcAft>
                <a:spcPts val="300"/>
              </a:spcAft>
              <a:buClr>
                <a:schemeClr val="accent1"/>
              </a:buClr>
            </a:pPr>
            <a:r>
              <a:rPr lang="de-DE" sz="1400" kern="0" dirty="0">
                <a:latin typeface="+mn-lt"/>
                <a:ea typeface="Verdana" pitchFamily="34" charset="0"/>
                <a:cs typeface="Arial" panose="020B0604020202020204" pitchFamily="34" charset="0"/>
              </a:rPr>
              <a:t>2 </a:t>
            </a:r>
            <a:r>
              <a:rPr lang="el-GR" altLang="zh-CN" sz="1400" dirty="0">
                <a:latin typeface="+mn-lt"/>
              </a:rPr>
              <a:t>Ω</a:t>
            </a:r>
            <a:br>
              <a:rPr lang="en-US" altLang="zh-CN" sz="1400" dirty="0">
                <a:solidFill>
                  <a:srgbClr val="FF00FF"/>
                </a:solidFill>
                <a:latin typeface="+mn-lt"/>
              </a:rPr>
            </a:br>
            <a:r>
              <a:rPr lang="de-DE" sz="1400" kern="0" dirty="0">
                <a:latin typeface="+mn-lt"/>
                <a:ea typeface="Verdana" pitchFamily="34" charset="0"/>
                <a:cs typeface="Arial" panose="020B0604020202020204" pitchFamily="34" charset="0"/>
              </a:rPr>
              <a:t>3 </a:t>
            </a:r>
            <a:r>
              <a:rPr lang="el-GR" altLang="zh-CN" sz="1400" dirty="0">
                <a:latin typeface="+mn-lt"/>
              </a:rPr>
              <a:t>Ω</a:t>
            </a:r>
            <a:endParaRPr lang="en-US" altLang="zh-CN" sz="1400" dirty="0">
              <a:solidFill>
                <a:srgbClr val="FF00FF"/>
              </a:solidFill>
              <a:latin typeface="+mn-lt"/>
            </a:endParaRPr>
          </a:p>
          <a:p>
            <a:pPr algn="ctr" eaLnBrk="0" fontAlgn="auto" hangingPunct="0">
              <a:spcBef>
                <a:spcPts val="0"/>
              </a:spcBef>
              <a:spcAft>
                <a:spcPts val="300"/>
              </a:spcAft>
              <a:buClr>
                <a:schemeClr val="accent1"/>
              </a:buClr>
            </a:pPr>
            <a:r>
              <a:rPr lang="de-DE" sz="1400" kern="0" dirty="0">
                <a:latin typeface="+mn-lt"/>
                <a:ea typeface="Verdana" pitchFamily="34" charset="0"/>
                <a:cs typeface="Arial" panose="020B0604020202020204" pitchFamily="34" charset="0"/>
              </a:rPr>
              <a:t>4 </a:t>
            </a:r>
            <a:r>
              <a:rPr lang="el-GR" altLang="zh-CN" sz="1400" dirty="0">
                <a:latin typeface="+mn-lt"/>
              </a:rPr>
              <a:t>Ω</a:t>
            </a:r>
            <a:br>
              <a:rPr lang="en-US" altLang="zh-CN" sz="1400" dirty="0">
                <a:solidFill>
                  <a:srgbClr val="FF00FF"/>
                </a:solidFill>
                <a:latin typeface="+mn-lt"/>
              </a:rPr>
            </a:br>
            <a:r>
              <a:rPr lang="de-DE" sz="1400" kern="0" dirty="0">
                <a:latin typeface="+mn-lt"/>
                <a:ea typeface="Verdana" pitchFamily="34" charset="0"/>
                <a:cs typeface="Arial" panose="020B0604020202020204" pitchFamily="34" charset="0"/>
              </a:rPr>
              <a:t>6 </a:t>
            </a:r>
            <a:r>
              <a:rPr lang="el-GR" altLang="zh-CN" sz="1400" dirty="0">
                <a:latin typeface="+mn-lt"/>
              </a:rPr>
              <a:t>Ω</a:t>
            </a:r>
            <a:r>
              <a:rPr lang="de-DE" sz="1400" kern="0" dirty="0">
                <a:latin typeface="+mn-lt"/>
                <a:ea typeface="Verdana" pitchFamily="34" charset="0"/>
                <a:cs typeface="Arial" panose="020B0604020202020204" pitchFamily="34" charset="0"/>
              </a:rPr>
              <a:t> </a:t>
            </a:r>
          </a:p>
        </p:txBody>
      </p:sp>
    </p:spTree>
    <p:custDataLst>
      <p:tags r:id="rId1"/>
    </p:custDataLst>
    <p:extLst>
      <p:ext uri="{BB962C8B-B14F-4D97-AF65-F5344CB8AC3E}">
        <p14:creationId xmlns:p14="http://schemas.microsoft.com/office/powerpoint/2010/main" val="3548957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E73AB3E3-4C7F-4B24-97F5-06CABC399CC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0">
            <a:blip r:embed="rId5">
              <a:alphaModFix amt="51000"/>
            </a:blip>
            <a:srcRect/>
            <a:stretch>
              <a:fillRect l="157" t="-15904" r="-157" b="-2038"/>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35332"/>
            <a:ext cx="7910436" cy="1015663"/>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3000" kern="0" dirty="0">
                <a:latin typeface="+mj-lt"/>
                <a:ea typeface="Source Sans Pro" panose="020B0503030403020204" pitchFamily="34" charset="0"/>
                <a:cs typeface="Open Sans" panose="020B0606030504020204" pitchFamily="34" charset="0"/>
              </a:rPr>
              <a:t>Configuration 2 – MA5332MS BTL: </a:t>
            </a:r>
            <a:br>
              <a:rPr lang="en-US" sz="3000" kern="0" dirty="0">
                <a:solidFill>
                  <a:srgbClr val="FF00FF"/>
                </a:solidFill>
                <a:latin typeface="+mj-lt"/>
                <a:ea typeface="Source Sans Pro" panose="020B0503030403020204" pitchFamily="34" charset="0"/>
                <a:cs typeface="Open Sans" panose="020B0606030504020204" pitchFamily="34" charset="0"/>
              </a:rPr>
            </a:br>
            <a:r>
              <a:rPr lang="en-US" sz="3000" kern="0" dirty="0">
                <a:latin typeface="+mj-lt"/>
                <a:ea typeface="Source Sans Pro" panose="020B0503030403020204" pitchFamily="34" charset="0"/>
                <a:cs typeface="Open Sans" panose="020B0606030504020204" pitchFamily="34" charset="0"/>
              </a:rPr>
              <a:t>ideal for 4 Ω to 8 Ω high-power applications </a:t>
            </a:r>
            <a:endParaRPr lang="it-IT" sz="3000" kern="0" dirty="0">
              <a:latin typeface="+mj-lt"/>
              <a:ea typeface="Source Sans Pro" panose="020B0503030403020204" pitchFamily="34" charset="0"/>
              <a:cs typeface="Open Sans" panose="020B0606030504020204" pitchFamily="34" charset="0"/>
            </a:endParaRPr>
          </a:p>
        </p:txBody>
      </p:sp>
      <p:sp>
        <p:nvSpPr>
          <p:cNvPr id="4" name="Rectangle 3">
            <a:extLst>
              <a:ext uri="{FF2B5EF4-FFF2-40B4-BE49-F238E27FC236}">
                <a16:creationId xmlns:a16="http://schemas.microsoft.com/office/drawing/2014/main" id="{F1A87D20-0B41-4C30-846B-68CB03EC5662}"/>
              </a:ext>
            </a:extLst>
          </p:cNvPr>
          <p:cNvSpPr/>
          <p:nvPr/>
        </p:nvSpPr>
        <p:spPr bwMode="auto">
          <a:xfrm>
            <a:off x="0" y="1412775"/>
            <a:ext cx="9192344" cy="4857773"/>
          </a:xfrm>
          <a:prstGeom prst="rect">
            <a:avLst/>
          </a:prstGeom>
          <a:solidFill>
            <a:schemeClr val="bg1">
              <a:alpha val="77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
        <p:nvSpPr>
          <p:cNvPr id="5" name="Title 4">
            <a:extLst>
              <a:ext uri="{FF2B5EF4-FFF2-40B4-BE49-F238E27FC236}">
                <a16:creationId xmlns:a16="http://schemas.microsoft.com/office/drawing/2014/main" id="{755E78A1-EA29-42CA-9052-2D7014672E4A}"/>
              </a:ext>
            </a:extLst>
          </p:cNvPr>
          <p:cNvSpPr txBox="1">
            <a:spLocks/>
          </p:cNvSpPr>
          <p:nvPr/>
        </p:nvSpPr>
        <p:spPr>
          <a:xfrm>
            <a:off x="9527306" y="2584648"/>
            <a:ext cx="2664694" cy="400110"/>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2000" kern="0" dirty="0">
                <a:latin typeface="+mj-lt"/>
                <a:ea typeface="Source Sans Pro" panose="020B0503030403020204" pitchFamily="34" charset="0"/>
                <a:cs typeface="Open Sans" panose="020B0606030504020204" pitchFamily="34" charset="0"/>
              </a:rPr>
              <a:t>BTL with split power</a:t>
            </a:r>
          </a:p>
        </p:txBody>
      </p:sp>
      <p:sp>
        <p:nvSpPr>
          <p:cNvPr id="9" name="Textfeld 1">
            <a:extLst>
              <a:ext uri="{FF2B5EF4-FFF2-40B4-BE49-F238E27FC236}">
                <a16:creationId xmlns:a16="http://schemas.microsoft.com/office/drawing/2014/main" id="{E2361E09-0B40-4178-8FCD-15ABE42D2407}"/>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graphicFrame>
        <p:nvGraphicFramePr>
          <p:cNvPr id="10" name="Object 9">
            <a:extLst>
              <a:ext uri="{FF2B5EF4-FFF2-40B4-BE49-F238E27FC236}">
                <a16:creationId xmlns:a16="http://schemas.microsoft.com/office/drawing/2014/main" id="{AC8ECEA7-0813-4771-962D-E5DD5BBB08F9}"/>
              </a:ext>
            </a:extLst>
          </p:cNvPr>
          <p:cNvGraphicFramePr>
            <a:graphicFrameLocks noChangeAspect="1"/>
          </p:cNvGraphicFramePr>
          <p:nvPr>
            <p:extLst>
              <p:ext uri="{D42A27DB-BD31-4B8C-83A1-F6EECF244321}">
                <p14:modId xmlns:p14="http://schemas.microsoft.com/office/powerpoint/2010/main" val="2842377878"/>
              </p:ext>
            </p:extLst>
          </p:nvPr>
        </p:nvGraphicFramePr>
        <p:xfrm>
          <a:off x="319412" y="1700808"/>
          <a:ext cx="8296868" cy="4320687"/>
        </p:xfrm>
        <a:graphic>
          <a:graphicData uri="http://schemas.openxmlformats.org/presentationml/2006/ole">
            <mc:AlternateContent xmlns:mc="http://schemas.openxmlformats.org/markup-compatibility/2006">
              <mc:Choice xmlns:v="urn:schemas-microsoft-com:vml" Requires="v">
                <p:oleObj spid="_x0000_s2052" r:id="rId6" imgW="6858265" imgH="3573770" progId="Visio.Drawing.15">
                  <p:embed/>
                </p:oleObj>
              </mc:Choice>
              <mc:Fallback>
                <p:oleObj r:id="rId6" imgW="6858265" imgH="3573770" progId="Visio.Drawing.15">
                  <p:embed/>
                  <p:pic>
                    <p:nvPicPr>
                      <p:cNvPr id="10" name="Object 9">
                        <a:extLst>
                          <a:ext uri="{FF2B5EF4-FFF2-40B4-BE49-F238E27FC236}">
                            <a16:creationId xmlns:a16="http://schemas.microsoft.com/office/drawing/2014/main" id="{AC8ECEA7-0813-4771-962D-E5DD5BBB08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9412" y="1700808"/>
                        <a:ext cx="8296868" cy="4320687"/>
                      </a:xfrm>
                      <a:prstGeom prst="rect">
                        <a:avLst/>
                      </a:prstGeom>
                      <a:noFill/>
                    </p:spPr>
                  </p:pic>
                </p:oleObj>
              </mc:Fallback>
            </mc:AlternateContent>
          </a:graphicData>
        </a:graphic>
      </p:graphicFrame>
    </p:spTree>
    <p:custDataLst>
      <p:tags r:id="rId2"/>
    </p:custDataLst>
    <p:extLst>
      <p:ext uri="{BB962C8B-B14F-4D97-AF65-F5344CB8AC3E}">
        <p14:creationId xmlns:p14="http://schemas.microsoft.com/office/powerpoint/2010/main" val="1279261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E73AB3E3-4C7F-4B24-97F5-06CABC399CC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0">
            <a:blip r:embed="rId4">
              <a:alphaModFix amt="51000"/>
            </a:blip>
            <a:srcRect/>
            <a:stretch>
              <a:fillRect l="157" t="-15904" r="-157" b="-2038"/>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35332"/>
            <a:ext cx="7910436" cy="1015663"/>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3000" kern="0" dirty="0">
                <a:latin typeface="+mj-lt"/>
                <a:ea typeface="Source Sans Pro" panose="020B0503030403020204" pitchFamily="34" charset="0"/>
                <a:cs typeface="Open Sans" panose="020B0606030504020204" pitchFamily="34" charset="0"/>
              </a:rPr>
              <a:t>Configuration 2 – MA5332MS BTL: </a:t>
            </a:r>
          </a:p>
          <a:p>
            <a:r>
              <a:rPr lang="en-US" sz="3000" kern="0" dirty="0">
                <a:latin typeface="+mj-lt"/>
                <a:ea typeface="Source Sans Pro" panose="020B0503030403020204" pitchFamily="34" charset="0"/>
                <a:cs typeface="Open Sans" panose="020B0606030504020204" pitchFamily="34" charset="0"/>
              </a:rPr>
              <a:t>ideal applications</a:t>
            </a:r>
          </a:p>
        </p:txBody>
      </p:sp>
      <p:sp>
        <p:nvSpPr>
          <p:cNvPr id="6" name="Rectangle 5">
            <a:extLst>
              <a:ext uri="{FF2B5EF4-FFF2-40B4-BE49-F238E27FC236}">
                <a16:creationId xmlns:a16="http://schemas.microsoft.com/office/drawing/2014/main" id="{6726F5A7-A751-4584-A159-CCFDDE41748E}"/>
              </a:ext>
            </a:extLst>
          </p:cNvPr>
          <p:cNvSpPr/>
          <p:nvPr/>
        </p:nvSpPr>
        <p:spPr bwMode="auto">
          <a:xfrm>
            <a:off x="328" y="2818707"/>
            <a:ext cx="12191672" cy="3528281"/>
          </a:xfrm>
          <a:prstGeom prst="rect">
            <a:avLst/>
          </a:prstGeom>
          <a:solidFill>
            <a:schemeClr val="bg1">
              <a:alpha val="70000"/>
            </a:schemeClr>
          </a:solidFill>
          <a:ln w="9525">
            <a:noFill/>
            <a:miter lim="800000"/>
            <a:headEnd/>
            <a:tailEnd/>
          </a:ln>
        </p:spPr>
        <p:txBody>
          <a:bodyPr wrap="square" lIns="54000" tIns="54000" rIns="54000" bIns="54000" rtlCol="0" anchor="ctr"/>
          <a:lstStyle/>
          <a:p>
            <a:pPr algn="ctr" eaLnBrk="0" hangingPunct="0"/>
            <a:endParaRPr lang="en-US" sz="1200" dirty="0">
              <a:latin typeface="+mn-lt"/>
              <a:ea typeface="Verdana" pitchFamily="34" charset="0"/>
              <a:cs typeface="Verdana" pitchFamily="34" charset="0"/>
            </a:endParaRPr>
          </a:p>
        </p:txBody>
      </p:sp>
      <p:sp>
        <p:nvSpPr>
          <p:cNvPr id="27" name="Rectangle 26">
            <a:extLst>
              <a:ext uri="{FF2B5EF4-FFF2-40B4-BE49-F238E27FC236}">
                <a16:creationId xmlns:a16="http://schemas.microsoft.com/office/drawing/2014/main" id="{B1B108A6-28C7-46F1-98AE-EB544C1F5716}"/>
              </a:ext>
            </a:extLst>
          </p:cNvPr>
          <p:cNvSpPr/>
          <p:nvPr/>
        </p:nvSpPr>
        <p:spPr bwMode="auto">
          <a:xfrm>
            <a:off x="0" y="1254851"/>
            <a:ext cx="5735960" cy="733989"/>
          </a:xfrm>
          <a:prstGeom prst="rect">
            <a:avLst/>
          </a:prstGeom>
          <a:solidFill>
            <a:schemeClr val="bg1">
              <a:alpha val="70000"/>
            </a:schemeClr>
          </a:solidFill>
          <a:ln w="9525">
            <a:noFill/>
            <a:miter lim="800000"/>
            <a:headEnd/>
            <a:tailEnd/>
          </a:ln>
        </p:spPr>
        <p:txBody>
          <a:bodyPr wrap="square" lIns="54000" tIns="54000" rIns="54000" bIns="54000" rtlCol="0" anchor="ctr"/>
          <a:lstStyle/>
          <a:p>
            <a:pPr algn="ctr" eaLnBrk="0" hangingPunct="0"/>
            <a:endParaRPr lang="en-US" sz="1200" dirty="0">
              <a:latin typeface="+mn-lt"/>
              <a:ea typeface="Verdana" pitchFamily="34" charset="0"/>
              <a:cs typeface="Verdana" pitchFamily="34" charset="0"/>
            </a:endParaRPr>
          </a:p>
        </p:txBody>
      </p:sp>
      <p:sp>
        <p:nvSpPr>
          <p:cNvPr id="28" name="Content Placeholder 11">
            <a:extLst>
              <a:ext uri="{FF2B5EF4-FFF2-40B4-BE49-F238E27FC236}">
                <a16:creationId xmlns:a16="http://schemas.microsoft.com/office/drawing/2014/main" id="{43112968-1F35-47AB-AD7E-FAD4986AB45C}"/>
              </a:ext>
            </a:extLst>
          </p:cNvPr>
          <p:cNvSpPr txBox="1">
            <a:spLocks/>
          </p:cNvSpPr>
          <p:nvPr/>
        </p:nvSpPr>
        <p:spPr>
          <a:xfrm>
            <a:off x="151318" y="1268760"/>
            <a:ext cx="8480472" cy="1549947"/>
          </a:xfrm>
          <a:prstGeom prst="rect">
            <a:avLst/>
          </a:prstGeom>
        </p:spPr>
        <p:txBody>
          <a:bodyPr>
            <a:noAutofit/>
          </a:bodyPr>
          <a:lstStyle>
            <a:lvl1pPr marL="288000" indent="-288000" algn="l" rtl="0" eaLnBrk="1" fontAlgn="base" hangingPunct="1">
              <a:spcBef>
                <a:spcPts val="0"/>
              </a:spcBef>
              <a:spcAft>
                <a:spcPts val="0"/>
              </a:spcAft>
              <a:buClr>
                <a:schemeClr val="accent1"/>
              </a:buClr>
              <a:buSzPct val="100000"/>
              <a:buFont typeface="Arial" panose="020B0604020202020204" pitchFamily="34" charset="0"/>
              <a:buChar char="›"/>
              <a:defRPr sz="18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base" hangingPunct="1">
              <a:spcBef>
                <a:spcPts val="0"/>
              </a:spcBef>
              <a:spcAft>
                <a:spcPts val="0"/>
              </a:spcAft>
              <a:buClr>
                <a:schemeClr val="accent1"/>
              </a:buClr>
              <a:buSzPct val="100000"/>
              <a:buFont typeface="Verdana" panose="020B0604030504040204" pitchFamily="34" charset="0"/>
              <a:buChar char="–"/>
              <a:defRPr sz="1800">
                <a:solidFill>
                  <a:schemeClr val="tx1"/>
                </a:solidFill>
                <a:latin typeface="Arial" panose="020B0604020202020204" pitchFamily="34" charset="0"/>
              </a:defRPr>
            </a:lvl2pPr>
            <a:lvl3pPr marL="864000" indent="-288000" algn="l" rtl="0" eaLnBrk="1" fontAlgn="base" hangingPunct="1">
              <a:spcBef>
                <a:spcPts val="0"/>
              </a:spcBef>
              <a:spcAft>
                <a:spcPts val="0"/>
              </a:spcAft>
              <a:buClr>
                <a:schemeClr val="accent1"/>
              </a:buClr>
              <a:buSzPct val="100000"/>
              <a:buFont typeface="Verdana" pitchFamily="34" charset="0"/>
              <a:buChar char="–"/>
              <a:defRPr sz="1600" baseline="0">
                <a:solidFill>
                  <a:schemeClr val="tx1"/>
                </a:solidFill>
                <a:latin typeface="Arial" panose="020B0604020202020204" pitchFamily="34" charset="0"/>
              </a:defRPr>
            </a:lvl3pPr>
            <a:lvl4pPr marL="1080000" indent="-216000" algn="l" rtl="0" eaLnBrk="1" fontAlgn="base"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4pPr>
            <a:lvl5pPr marL="1296000" indent="-216000" algn="l" rtl="0" eaLnBrk="1" fontAlgn="base" hangingPunct="1">
              <a:spcBef>
                <a:spcPts val="0"/>
              </a:spcBef>
              <a:spcAft>
                <a:spcPts val="0"/>
              </a:spcAft>
              <a:buClr>
                <a:schemeClr val="accent1"/>
              </a:buClr>
              <a:buSzPct val="100000"/>
              <a:buFont typeface="Verdana" panose="020B0604030504040204" pitchFamily="34" charset="0"/>
              <a:buChar char="–"/>
              <a:defRPr sz="12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r>
              <a:rPr lang="en-US" kern="0" dirty="0">
                <a:latin typeface="+mn-lt"/>
              </a:rPr>
              <a:t>Subwoofers</a:t>
            </a:r>
          </a:p>
          <a:p>
            <a:r>
              <a:rPr lang="en-US" kern="0" dirty="0">
                <a:latin typeface="+mn-lt"/>
              </a:rPr>
              <a:t>Professional audio active speakers</a:t>
            </a: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r>
              <a:rPr lang="en-US" dirty="0">
                <a:latin typeface="+mn-lt"/>
              </a:rPr>
              <a:t>Design reference: EVAL_AUDAMP25</a:t>
            </a:r>
            <a:endParaRPr lang="en-US" kern="0" dirty="0">
              <a:latin typeface="+mn-lt"/>
            </a:endParaRPr>
          </a:p>
          <a:p>
            <a:endParaRPr lang="en-US" kern="0" dirty="0">
              <a:latin typeface="+mn-lt"/>
            </a:endParaRPr>
          </a:p>
          <a:p>
            <a:endParaRPr lang="en-US" kern="0" dirty="0">
              <a:latin typeface="+mn-lt"/>
            </a:endParaRPr>
          </a:p>
          <a:p>
            <a:endParaRPr lang="en-US" kern="0" dirty="0">
              <a:latin typeface="+mn-lt"/>
            </a:endParaRPr>
          </a:p>
        </p:txBody>
      </p:sp>
      <p:grpSp>
        <p:nvGrpSpPr>
          <p:cNvPr id="34" name="Group 33">
            <a:extLst>
              <a:ext uri="{FF2B5EF4-FFF2-40B4-BE49-F238E27FC236}">
                <a16:creationId xmlns:a16="http://schemas.microsoft.com/office/drawing/2014/main" id="{01603F89-7647-4945-A2CF-814CEB0F967D}"/>
              </a:ext>
            </a:extLst>
          </p:cNvPr>
          <p:cNvGrpSpPr/>
          <p:nvPr/>
        </p:nvGrpSpPr>
        <p:grpSpPr>
          <a:xfrm>
            <a:off x="1084536" y="2852936"/>
            <a:ext cx="1881174" cy="1841553"/>
            <a:chOff x="3122857" y="4742115"/>
            <a:chExt cx="547717" cy="536181"/>
          </a:xfrm>
        </p:grpSpPr>
        <p:pic>
          <p:nvPicPr>
            <p:cNvPr id="30" name="Picture 29">
              <a:extLst>
                <a:ext uri="{FF2B5EF4-FFF2-40B4-BE49-F238E27FC236}">
                  <a16:creationId xmlns:a16="http://schemas.microsoft.com/office/drawing/2014/main" id="{B801CDEC-3668-472F-A156-6810176114C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3162893" y="4702079"/>
              <a:ext cx="467646" cy="547717"/>
            </a:xfrm>
            <a:prstGeom prst="rect">
              <a:avLst/>
            </a:prstGeom>
          </p:spPr>
        </p:pic>
        <p:cxnSp>
          <p:nvCxnSpPr>
            <p:cNvPr id="31" name="Straight Connector 30">
              <a:extLst>
                <a:ext uri="{FF2B5EF4-FFF2-40B4-BE49-F238E27FC236}">
                  <a16:creationId xmlns:a16="http://schemas.microsoft.com/office/drawing/2014/main" id="{D7CD368B-32FD-48FC-BD3A-46F42D60A84D}"/>
                </a:ext>
              </a:extLst>
            </p:cNvPr>
            <p:cNvCxnSpPr>
              <a:cxnSpLocks/>
            </p:cNvCxnSpPr>
            <p:nvPr/>
          </p:nvCxnSpPr>
          <p:spPr>
            <a:xfrm flipH="1">
              <a:off x="3301245" y="5154871"/>
              <a:ext cx="37048" cy="12342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C438622-87A6-4C2F-A2AE-2879FAE0698E}"/>
                </a:ext>
              </a:extLst>
            </p:cNvPr>
            <p:cNvCxnSpPr>
              <a:cxnSpLocks/>
            </p:cNvCxnSpPr>
            <p:nvPr/>
          </p:nvCxnSpPr>
          <p:spPr>
            <a:xfrm>
              <a:off x="3475364" y="5150909"/>
              <a:ext cx="37048" cy="127387"/>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grpSp>
      <p:pic>
        <p:nvPicPr>
          <p:cNvPr id="5" name="Picture 4">
            <a:extLst>
              <a:ext uri="{FF2B5EF4-FFF2-40B4-BE49-F238E27FC236}">
                <a16:creationId xmlns:a16="http://schemas.microsoft.com/office/drawing/2014/main" id="{091C2813-9820-4C2F-859D-9B252DF660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76120" y="3189725"/>
            <a:ext cx="4160793" cy="2786245"/>
          </a:xfrm>
          <a:prstGeom prst="rect">
            <a:avLst/>
          </a:prstGeom>
        </p:spPr>
      </p:pic>
      <p:sp>
        <p:nvSpPr>
          <p:cNvPr id="14" name="Textfeld 1">
            <a:extLst>
              <a:ext uri="{FF2B5EF4-FFF2-40B4-BE49-F238E27FC236}">
                <a16:creationId xmlns:a16="http://schemas.microsoft.com/office/drawing/2014/main" id="{22D4F422-C568-41E8-BA62-EB9477ED3050}"/>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pic>
        <p:nvPicPr>
          <p:cNvPr id="37" name="Picture 36">
            <a:extLst>
              <a:ext uri="{FF2B5EF4-FFF2-40B4-BE49-F238E27FC236}">
                <a16:creationId xmlns:a16="http://schemas.microsoft.com/office/drawing/2014/main" id="{11C5ABE6-D54C-4613-9E11-DF98959451D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66561" y="4631477"/>
            <a:ext cx="1699151" cy="876006"/>
          </a:xfrm>
          <a:prstGeom prst="rect">
            <a:avLst/>
          </a:prstGeom>
        </p:spPr>
      </p:pic>
    </p:spTree>
    <p:custDataLst>
      <p:tags r:id="rId1"/>
    </p:custDataLst>
    <p:extLst>
      <p:ext uri="{BB962C8B-B14F-4D97-AF65-F5344CB8AC3E}">
        <p14:creationId xmlns:p14="http://schemas.microsoft.com/office/powerpoint/2010/main" val="418286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 calcmode="lin" valueType="num">
                                      <p:cBhvr additive="base">
                                        <p:cTn id="7" dur="500" fill="hold"/>
                                        <p:tgtEl>
                                          <p:spTgt spid="2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8">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8">
                                            <p:txEl>
                                              <p:pRg st="1" end="1"/>
                                            </p:txEl>
                                          </p:spTgt>
                                        </p:tgtEl>
                                        <p:attrNameLst>
                                          <p:attrName>style.visibility</p:attrName>
                                        </p:attrNameLst>
                                      </p:cBhvr>
                                      <p:to>
                                        <p:strVal val="visible"/>
                                      </p:to>
                                    </p:set>
                                    <p:anim calcmode="lin" valueType="num">
                                      <p:cBhvr additive="base">
                                        <p:cTn id="11" dur="500" fill="hold"/>
                                        <p:tgtEl>
                                          <p:spTgt spid="28">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8">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0-#ppt_w/2"/>
                                          </p:val>
                                        </p:tav>
                                        <p:tav tm="100000">
                                          <p:val>
                                            <p:strVal val="#ppt_x"/>
                                          </p:val>
                                        </p:tav>
                                      </p:tavLst>
                                    </p:anim>
                                    <p:anim calcmode="lin" valueType="num">
                                      <p:cBhvr additive="base">
                                        <p:cTn id="16"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0-#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8">
                                            <p:txEl>
                                              <p:pRg st="17" end="17"/>
                                            </p:txEl>
                                          </p:spTgt>
                                        </p:tgtEl>
                                        <p:attrNameLst>
                                          <p:attrName>style.visibility</p:attrName>
                                        </p:attrNameLst>
                                      </p:cBhvr>
                                      <p:to>
                                        <p:strVal val="visible"/>
                                      </p:to>
                                    </p:set>
                                    <p:anim calcmode="lin" valueType="num">
                                      <p:cBhvr additive="base">
                                        <p:cTn id="29" dur="500" fill="hold"/>
                                        <p:tgtEl>
                                          <p:spTgt spid="28">
                                            <p:txEl>
                                              <p:pRg st="17" end="17"/>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8">
                                            <p:txEl>
                                              <p:pRg st="17" end="17"/>
                                            </p:txEl>
                                          </p:spTgt>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0-#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0-#ppt_w/2"/>
                                          </p:val>
                                        </p:tav>
                                        <p:tav tm="100000">
                                          <p:val>
                                            <p:strVal val="#ppt_x"/>
                                          </p:val>
                                        </p:tav>
                                      </p:tavLst>
                                    </p:anim>
                                    <p:anim calcmode="lin" valueType="num">
                                      <p:cBhvr additive="base">
                                        <p:cTn id="38"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E73AB3E3-4C7F-4B24-97F5-06CABC399CC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0">
            <a:blip r:embed="rId4">
              <a:alphaModFix amt="51000"/>
            </a:blip>
            <a:srcRect/>
            <a:stretch>
              <a:fillRect l="157" t="-15904" r="-157" b="-2038"/>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35332"/>
            <a:ext cx="7910436" cy="1015663"/>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3000" kern="0" dirty="0">
                <a:latin typeface="+mj-lt"/>
                <a:ea typeface="Source Sans Pro" panose="020B0503030403020204" pitchFamily="34" charset="0"/>
                <a:cs typeface="Open Sans" panose="020B0606030504020204" pitchFamily="34" charset="0"/>
              </a:rPr>
              <a:t>Configuration 2 – MA5332MS BTL: </a:t>
            </a:r>
          </a:p>
          <a:p>
            <a:r>
              <a:rPr lang="en-US" sz="3000" kern="0" dirty="0">
                <a:latin typeface="+mj-lt"/>
                <a:ea typeface="Source Sans Pro" panose="020B0503030403020204" pitchFamily="34" charset="0"/>
                <a:cs typeface="Open Sans" panose="020B0606030504020204" pitchFamily="34" charset="0"/>
              </a:rPr>
              <a:t>great audio performance</a:t>
            </a:r>
          </a:p>
        </p:txBody>
      </p:sp>
      <p:sp>
        <p:nvSpPr>
          <p:cNvPr id="4" name="Rectangle 3">
            <a:extLst>
              <a:ext uri="{FF2B5EF4-FFF2-40B4-BE49-F238E27FC236}">
                <a16:creationId xmlns:a16="http://schemas.microsoft.com/office/drawing/2014/main" id="{F1A87D20-0B41-4C30-846B-68CB03EC5662}"/>
              </a:ext>
            </a:extLst>
          </p:cNvPr>
          <p:cNvSpPr/>
          <p:nvPr/>
        </p:nvSpPr>
        <p:spPr bwMode="auto">
          <a:xfrm>
            <a:off x="0" y="1412776"/>
            <a:ext cx="7248128" cy="5040560"/>
          </a:xfrm>
          <a:prstGeom prst="rect">
            <a:avLst/>
          </a:prstGeom>
          <a:solidFill>
            <a:schemeClr val="bg1">
              <a:alpha val="77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pic>
        <p:nvPicPr>
          <p:cNvPr id="8" name="Picture 7">
            <a:extLst>
              <a:ext uri="{FF2B5EF4-FFF2-40B4-BE49-F238E27FC236}">
                <a16:creationId xmlns:a16="http://schemas.microsoft.com/office/drawing/2014/main" id="{35763824-D63B-43EF-B9B2-5EC8104BE52C}"/>
              </a:ext>
            </a:extLst>
          </p:cNvPr>
          <p:cNvPicPr>
            <a:picLocks noChangeAspect="1"/>
          </p:cNvPicPr>
          <p:nvPr/>
        </p:nvPicPr>
        <p:blipFill>
          <a:blip r:embed="rId5"/>
          <a:stretch>
            <a:fillRect/>
          </a:stretch>
        </p:blipFill>
        <p:spPr>
          <a:xfrm>
            <a:off x="345804" y="1722679"/>
            <a:ext cx="6552728" cy="4410981"/>
          </a:xfrm>
          <a:prstGeom prst="rect">
            <a:avLst/>
          </a:prstGeom>
        </p:spPr>
      </p:pic>
      <p:sp>
        <p:nvSpPr>
          <p:cNvPr id="7" name="Textfeld 1">
            <a:extLst>
              <a:ext uri="{FF2B5EF4-FFF2-40B4-BE49-F238E27FC236}">
                <a16:creationId xmlns:a16="http://schemas.microsoft.com/office/drawing/2014/main" id="{F4264C52-38BE-4713-8688-EFE76BD387CC}"/>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
        <p:nvSpPr>
          <p:cNvPr id="12" name="TextBox 11">
            <a:extLst>
              <a:ext uri="{FF2B5EF4-FFF2-40B4-BE49-F238E27FC236}">
                <a16:creationId xmlns:a16="http://schemas.microsoft.com/office/drawing/2014/main" id="{7D0176CF-4BE5-40B5-BD7E-494783F9AD91}"/>
              </a:ext>
            </a:extLst>
          </p:cNvPr>
          <p:cNvSpPr txBox="1"/>
          <p:nvPr/>
        </p:nvSpPr>
        <p:spPr bwMode="auto">
          <a:xfrm>
            <a:off x="1462783" y="2082022"/>
            <a:ext cx="413896" cy="777136"/>
          </a:xfrm>
          <a:prstGeom prst="rect">
            <a:avLst/>
          </a:prstGeom>
          <a:solidFill>
            <a:schemeClr val="bg1"/>
          </a:solidFill>
          <a:ln w="19050">
            <a:solidFill>
              <a:schemeClr val="bg2"/>
            </a:solidFill>
            <a:miter lim="800000"/>
            <a:headEnd/>
            <a:tailEnd/>
          </a:ln>
          <a:effectLst/>
        </p:spPr>
        <p:txBody>
          <a:bodyPr wrap="square" lIns="0" tIns="0" rIns="0" bIns="0" rtlCol="0" anchor="ctr" anchorCtr="0">
            <a:spAutoFit/>
          </a:bodyPr>
          <a:lstStyle/>
          <a:p>
            <a:pPr algn="ctr" eaLnBrk="0" fontAlgn="auto" hangingPunct="0">
              <a:spcBef>
                <a:spcPts val="0"/>
              </a:spcBef>
              <a:spcAft>
                <a:spcPts val="300"/>
              </a:spcAft>
              <a:buClr>
                <a:schemeClr val="accent1"/>
              </a:buClr>
            </a:pPr>
            <a:r>
              <a:rPr lang="de-DE" sz="1600" kern="0" dirty="0">
                <a:latin typeface="+mn-lt"/>
                <a:ea typeface="Verdana" pitchFamily="34" charset="0"/>
                <a:cs typeface="Arial" panose="020B0604020202020204" pitchFamily="34" charset="0"/>
              </a:rPr>
              <a:t>4 </a:t>
            </a:r>
            <a:r>
              <a:rPr lang="el-GR" altLang="zh-CN" sz="1600" dirty="0">
                <a:latin typeface="+mn-lt"/>
              </a:rPr>
              <a:t>Ω</a:t>
            </a:r>
            <a:br>
              <a:rPr lang="en-US" altLang="zh-CN" sz="1600" dirty="0">
                <a:solidFill>
                  <a:srgbClr val="FF00FF"/>
                </a:solidFill>
                <a:latin typeface="+mn-lt"/>
              </a:rPr>
            </a:br>
            <a:r>
              <a:rPr lang="de-DE" sz="1600" kern="0" dirty="0">
                <a:latin typeface="+mn-lt"/>
                <a:ea typeface="Verdana" pitchFamily="34" charset="0"/>
                <a:cs typeface="Arial" panose="020B0604020202020204" pitchFamily="34" charset="0"/>
              </a:rPr>
              <a:t>6 </a:t>
            </a:r>
            <a:r>
              <a:rPr lang="el-GR" altLang="zh-CN" sz="1600" dirty="0">
                <a:latin typeface="+mn-lt"/>
              </a:rPr>
              <a:t>Ω</a:t>
            </a:r>
            <a:endParaRPr lang="en-US" altLang="zh-CN" sz="1600" dirty="0">
              <a:solidFill>
                <a:srgbClr val="FF00FF"/>
              </a:solidFill>
              <a:latin typeface="+mn-lt"/>
            </a:endParaRPr>
          </a:p>
          <a:p>
            <a:pPr algn="ctr" eaLnBrk="0" fontAlgn="auto" hangingPunct="0">
              <a:spcBef>
                <a:spcPts val="0"/>
              </a:spcBef>
              <a:spcAft>
                <a:spcPts val="300"/>
              </a:spcAft>
              <a:buClr>
                <a:schemeClr val="accent1"/>
              </a:buClr>
            </a:pPr>
            <a:r>
              <a:rPr lang="de-DE" sz="1600" kern="0" dirty="0">
                <a:latin typeface="+mn-lt"/>
                <a:ea typeface="Verdana" pitchFamily="34" charset="0"/>
                <a:cs typeface="Arial" panose="020B0604020202020204" pitchFamily="34" charset="0"/>
              </a:rPr>
              <a:t>8 </a:t>
            </a:r>
            <a:r>
              <a:rPr lang="el-GR" altLang="zh-CN" sz="1600" dirty="0">
                <a:latin typeface="+mn-lt"/>
              </a:rPr>
              <a:t>Ω</a:t>
            </a:r>
            <a:r>
              <a:rPr lang="de-DE" sz="1600" kern="0" dirty="0">
                <a:latin typeface="+mn-lt"/>
                <a:ea typeface="Verdana" pitchFamily="34" charset="0"/>
                <a:cs typeface="Arial" panose="020B0604020202020204" pitchFamily="34" charset="0"/>
              </a:rPr>
              <a:t> </a:t>
            </a:r>
          </a:p>
        </p:txBody>
      </p:sp>
    </p:spTree>
    <p:custDataLst>
      <p:tags r:id="rId1"/>
    </p:custDataLst>
    <p:extLst>
      <p:ext uri="{BB962C8B-B14F-4D97-AF65-F5344CB8AC3E}">
        <p14:creationId xmlns:p14="http://schemas.microsoft.com/office/powerpoint/2010/main" val="104434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E73AB3E3-4C7F-4B24-97F5-06CABC399CC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46000"/>
              <a:extLst>
                <a:ext uri="{28A0092B-C50C-407E-A947-70E740481C1C}">
                  <a14:useLocalDpi xmlns:a14="http://schemas.microsoft.com/office/drawing/2010/main" val="0"/>
                </a:ext>
              </a:extLst>
            </a:blip>
            <a:srcRect/>
            <a:stretch>
              <a:fillRect l="-120" r="120" b="-17420"/>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35332"/>
            <a:ext cx="7910436" cy="1015663"/>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3000" kern="0" dirty="0">
                <a:latin typeface="+mj-lt"/>
                <a:ea typeface="Source Sans Pro" panose="020B0503030403020204" pitchFamily="34" charset="0"/>
                <a:cs typeface="Open Sans" panose="020B0606030504020204" pitchFamily="34" charset="0"/>
              </a:rPr>
              <a:t>Configuration 3 – MA5332MS PSE: </a:t>
            </a:r>
            <a:br>
              <a:rPr lang="en-US" sz="3000" kern="0" dirty="0">
                <a:solidFill>
                  <a:srgbClr val="FF00FF"/>
                </a:solidFill>
                <a:latin typeface="+mj-lt"/>
                <a:ea typeface="Source Sans Pro" panose="020B0503030403020204" pitchFamily="34" charset="0"/>
                <a:cs typeface="Open Sans" panose="020B0606030504020204" pitchFamily="34" charset="0"/>
              </a:rPr>
            </a:br>
            <a:r>
              <a:rPr lang="en-US" sz="3000" kern="0" dirty="0">
                <a:latin typeface="+mj-lt"/>
                <a:ea typeface="Source Sans Pro" panose="020B0503030403020204" pitchFamily="34" charset="0"/>
                <a:cs typeface="Open Sans" panose="020B0606030504020204" pitchFamily="34" charset="0"/>
              </a:rPr>
              <a:t>ideal for 2 Ω high-power applications </a:t>
            </a:r>
            <a:endParaRPr lang="it-IT" sz="3000" kern="0" dirty="0">
              <a:latin typeface="+mj-lt"/>
              <a:ea typeface="Source Sans Pro" panose="020B0503030403020204" pitchFamily="34" charset="0"/>
              <a:cs typeface="Open Sans" panose="020B0606030504020204" pitchFamily="34" charset="0"/>
            </a:endParaRPr>
          </a:p>
        </p:txBody>
      </p:sp>
      <p:sp>
        <p:nvSpPr>
          <p:cNvPr id="4" name="Rectangle 3">
            <a:extLst>
              <a:ext uri="{FF2B5EF4-FFF2-40B4-BE49-F238E27FC236}">
                <a16:creationId xmlns:a16="http://schemas.microsoft.com/office/drawing/2014/main" id="{F1A87D20-0B41-4C30-846B-68CB03EC5662}"/>
              </a:ext>
            </a:extLst>
          </p:cNvPr>
          <p:cNvSpPr/>
          <p:nvPr/>
        </p:nvSpPr>
        <p:spPr bwMode="auto">
          <a:xfrm>
            <a:off x="0" y="1268760"/>
            <a:ext cx="9192344" cy="5019701"/>
          </a:xfrm>
          <a:prstGeom prst="rect">
            <a:avLst/>
          </a:prstGeom>
          <a:solidFill>
            <a:schemeClr val="bg1">
              <a:alpha val="77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
        <p:nvSpPr>
          <p:cNvPr id="5" name="Title 4">
            <a:extLst>
              <a:ext uri="{FF2B5EF4-FFF2-40B4-BE49-F238E27FC236}">
                <a16:creationId xmlns:a16="http://schemas.microsoft.com/office/drawing/2014/main" id="{755E78A1-EA29-42CA-9052-2D7014672E4A}"/>
              </a:ext>
            </a:extLst>
          </p:cNvPr>
          <p:cNvSpPr txBox="1">
            <a:spLocks/>
          </p:cNvSpPr>
          <p:nvPr/>
        </p:nvSpPr>
        <p:spPr>
          <a:xfrm>
            <a:off x="9527306" y="1969095"/>
            <a:ext cx="2664694" cy="1015663"/>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2000" kern="0" dirty="0">
                <a:latin typeface="+mj-lt"/>
                <a:ea typeface="Source Sans Pro" panose="020B0503030403020204" pitchFamily="34" charset="0"/>
                <a:cs typeface="Open Sans" panose="020B0606030504020204" pitchFamily="34" charset="0"/>
              </a:rPr>
              <a:t>PSE </a:t>
            </a:r>
            <a:br>
              <a:rPr lang="en-US" sz="2000" kern="0" dirty="0">
                <a:solidFill>
                  <a:srgbClr val="FF00FF"/>
                </a:solidFill>
                <a:latin typeface="+mj-lt"/>
                <a:ea typeface="Source Sans Pro" panose="020B0503030403020204" pitchFamily="34" charset="0"/>
                <a:cs typeface="Open Sans" panose="020B0606030504020204" pitchFamily="34" charset="0"/>
              </a:rPr>
            </a:br>
            <a:r>
              <a:rPr lang="en-US" sz="2000" kern="0" dirty="0">
                <a:latin typeface="+mj-lt"/>
                <a:ea typeface="Source Sans Pro" panose="020B0503030403020204" pitchFamily="34" charset="0"/>
                <a:cs typeface="Open Sans" panose="020B0606030504020204" pitchFamily="34" charset="0"/>
              </a:rPr>
              <a:t>(parallel single ended) with split power</a:t>
            </a:r>
          </a:p>
        </p:txBody>
      </p:sp>
      <p:pic>
        <p:nvPicPr>
          <p:cNvPr id="8" name="Picture 7">
            <a:extLst>
              <a:ext uri="{FF2B5EF4-FFF2-40B4-BE49-F238E27FC236}">
                <a16:creationId xmlns:a16="http://schemas.microsoft.com/office/drawing/2014/main" id="{6D97FCF3-B4B8-4D29-998B-3A821470E395}"/>
              </a:ext>
            </a:extLst>
          </p:cNvPr>
          <p:cNvPicPr>
            <a:picLocks noChangeAspect="1"/>
          </p:cNvPicPr>
          <p:nvPr/>
        </p:nvPicPr>
        <p:blipFill>
          <a:blip r:embed="rId5"/>
          <a:stretch>
            <a:fillRect/>
          </a:stretch>
        </p:blipFill>
        <p:spPr>
          <a:xfrm>
            <a:off x="212501" y="1423205"/>
            <a:ext cx="8767341" cy="4710810"/>
          </a:xfrm>
          <a:prstGeom prst="rect">
            <a:avLst/>
          </a:prstGeom>
          <a:noFill/>
        </p:spPr>
      </p:pic>
      <p:sp>
        <p:nvSpPr>
          <p:cNvPr id="10" name="Textfeld 1">
            <a:extLst>
              <a:ext uri="{FF2B5EF4-FFF2-40B4-BE49-F238E27FC236}">
                <a16:creationId xmlns:a16="http://schemas.microsoft.com/office/drawing/2014/main" id="{E7B1D045-8280-4A64-8B8B-1D02497F726E}"/>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Tree>
    <p:custDataLst>
      <p:tags r:id="rId1"/>
    </p:custDataLst>
    <p:extLst>
      <p:ext uri="{BB962C8B-B14F-4D97-AF65-F5344CB8AC3E}">
        <p14:creationId xmlns:p14="http://schemas.microsoft.com/office/powerpoint/2010/main" val="427919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0-#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ihandform 17">
            <a:extLst>
              <a:ext uri="{FF2B5EF4-FFF2-40B4-BE49-F238E27FC236}">
                <a16:creationId xmlns:a16="http://schemas.microsoft.com/office/drawing/2014/main" id="{B04AA3CB-F874-4A78-B9E9-B11604B66EE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46000"/>
              <a:extLst>
                <a:ext uri="{28A0092B-C50C-407E-A947-70E740481C1C}">
                  <a14:useLocalDpi xmlns:a14="http://schemas.microsoft.com/office/drawing/2010/main" val="0"/>
                </a:ext>
              </a:extLst>
            </a:blip>
            <a:srcRect/>
            <a:stretch>
              <a:fillRect l="-120" r="120" b="-17420"/>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35332"/>
            <a:ext cx="7910436" cy="1015663"/>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3000" kern="0" dirty="0">
                <a:latin typeface="+mj-lt"/>
                <a:ea typeface="Source Sans Pro" panose="020B0503030403020204" pitchFamily="34" charset="0"/>
                <a:cs typeface="Open Sans" panose="020B0606030504020204" pitchFamily="34" charset="0"/>
              </a:rPr>
              <a:t>Configuration 3 – MA5332MS PSE: </a:t>
            </a:r>
          </a:p>
          <a:p>
            <a:r>
              <a:rPr lang="en-US" sz="3000" kern="0" dirty="0">
                <a:latin typeface="+mj-lt"/>
                <a:ea typeface="Source Sans Pro" panose="020B0503030403020204" pitchFamily="34" charset="0"/>
                <a:cs typeface="Open Sans" panose="020B0606030504020204" pitchFamily="34" charset="0"/>
              </a:rPr>
              <a:t>ideal applications</a:t>
            </a:r>
          </a:p>
        </p:txBody>
      </p:sp>
      <p:sp>
        <p:nvSpPr>
          <p:cNvPr id="6" name="Rectangle 5">
            <a:extLst>
              <a:ext uri="{FF2B5EF4-FFF2-40B4-BE49-F238E27FC236}">
                <a16:creationId xmlns:a16="http://schemas.microsoft.com/office/drawing/2014/main" id="{6726F5A7-A751-4584-A159-CCFDDE41748E}"/>
              </a:ext>
            </a:extLst>
          </p:cNvPr>
          <p:cNvSpPr/>
          <p:nvPr/>
        </p:nvSpPr>
        <p:spPr bwMode="auto">
          <a:xfrm>
            <a:off x="328" y="2832615"/>
            <a:ext cx="12206348" cy="3514373"/>
          </a:xfrm>
          <a:prstGeom prst="rect">
            <a:avLst/>
          </a:prstGeom>
          <a:solidFill>
            <a:schemeClr val="bg1">
              <a:alpha val="70000"/>
            </a:schemeClr>
          </a:solidFill>
          <a:ln w="9525">
            <a:noFill/>
            <a:miter lim="800000"/>
            <a:headEnd/>
            <a:tailEnd/>
          </a:ln>
        </p:spPr>
        <p:txBody>
          <a:bodyPr wrap="square" lIns="54000" tIns="54000" rIns="54000" bIns="54000" rtlCol="0" anchor="ctr"/>
          <a:lstStyle/>
          <a:p>
            <a:pPr algn="ctr" eaLnBrk="0" hangingPunct="0"/>
            <a:endParaRPr lang="en-US" sz="1200" dirty="0">
              <a:latin typeface="+mn-lt"/>
              <a:ea typeface="Verdana" pitchFamily="34" charset="0"/>
              <a:cs typeface="Verdana" pitchFamily="34" charset="0"/>
            </a:endParaRPr>
          </a:p>
        </p:txBody>
      </p:sp>
      <p:sp>
        <p:nvSpPr>
          <p:cNvPr id="27" name="Rectangle 26">
            <a:extLst>
              <a:ext uri="{FF2B5EF4-FFF2-40B4-BE49-F238E27FC236}">
                <a16:creationId xmlns:a16="http://schemas.microsoft.com/office/drawing/2014/main" id="{B1B108A6-28C7-46F1-98AE-EB544C1F5716}"/>
              </a:ext>
            </a:extLst>
          </p:cNvPr>
          <p:cNvSpPr/>
          <p:nvPr/>
        </p:nvSpPr>
        <p:spPr bwMode="auto">
          <a:xfrm>
            <a:off x="0" y="1254851"/>
            <a:ext cx="5735960" cy="1270635"/>
          </a:xfrm>
          <a:prstGeom prst="rect">
            <a:avLst/>
          </a:prstGeom>
          <a:solidFill>
            <a:schemeClr val="bg1">
              <a:alpha val="70000"/>
            </a:schemeClr>
          </a:solidFill>
          <a:ln w="9525">
            <a:noFill/>
            <a:miter lim="800000"/>
            <a:headEnd/>
            <a:tailEnd/>
          </a:ln>
        </p:spPr>
        <p:txBody>
          <a:bodyPr wrap="square" lIns="54000" tIns="54000" rIns="54000" bIns="54000" rtlCol="0" anchor="ctr"/>
          <a:lstStyle/>
          <a:p>
            <a:pPr algn="ctr" eaLnBrk="0" hangingPunct="0"/>
            <a:endParaRPr lang="en-US" sz="1200" dirty="0">
              <a:latin typeface="+mn-lt"/>
              <a:ea typeface="Verdana" pitchFamily="34" charset="0"/>
              <a:cs typeface="Verdana" pitchFamily="34" charset="0"/>
            </a:endParaRPr>
          </a:p>
        </p:txBody>
      </p:sp>
      <p:sp>
        <p:nvSpPr>
          <p:cNvPr id="28" name="Content Placeholder 11">
            <a:extLst>
              <a:ext uri="{FF2B5EF4-FFF2-40B4-BE49-F238E27FC236}">
                <a16:creationId xmlns:a16="http://schemas.microsoft.com/office/drawing/2014/main" id="{43112968-1F35-47AB-AD7E-FAD4986AB45C}"/>
              </a:ext>
            </a:extLst>
          </p:cNvPr>
          <p:cNvSpPr txBox="1">
            <a:spLocks/>
          </p:cNvSpPr>
          <p:nvPr/>
        </p:nvSpPr>
        <p:spPr>
          <a:xfrm>
            <a:off x="151318" y="1268760"/>
            <a:ext cx="8480472" cy="1549947"/>
          </a:xfrm>
          <a:prstGeom prst="rect">
            <a:avLst/>
          </a:prstGeom>
        </p:spPr>
        <p:txBody>
          <a:bodyPr>
            <a:noAutofit/>
          </a:bodyPr>
          <a:lstStyle>
            <a:lvl1pPr marL="288000" indent="-288000" algn="l" rtl="0" eaLnBrk="1" fontAlgn="base" hangingPunct="1">
              <a:spcBef>
                <a:spcPts val="0"/>
              </a:spcBef>
              <a:spcAft>
                <a:spcPts val="0"/>
              </a:spcAft>
              <a:buClr>
                <a:schemeClr val="accent1"/>
              </a:buClr>
              <a:buSzPct val="100000"/>
              <a:buFont typeface="Arial" panose="020B0604020202020204" pitchFamily="34" charset="0"/>
              <a:buChar char="›"/>
              <a:defRPr sz="18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base" hangingPunct="1">
              <a:spcBef>
                <a:spcPts val="0"/>
              </a:spcBef>
              <a:spcAft>
                <a:spcPts val="0"/>
              </a:spcAft>
              <a:buClr>
                <a:schemeClr val="accent1"/>
              </a:buClr>
              <a:buSzPct val="100000"/>
              <a:buFont typeface="Verdana" panose="020B0604030504040204" pitchFamily="34" charset="0"/>
              <a:buChar char="–"/>
              <a:defRPr sz="1800">
                <a:solidFill>
                  <a:schemeClr val="tx1"/>
                </a:solidFill>
                <a:latin typeface="Arial" panose="020B0604020202020204" pitchFamily="34" charset="0"/>
              </a:defRPr>
            </a:lvl2pPr>
            <a:lvl3pPr marL="864000" indent="-288000" algn="l" rtl="0" eaLnBrk="1" fontAlgn="base" hangingPunct="1">
              <a:spcBef>
                <a:spcPts val="0"/>
              </a:spcBef>
              <a:spcAft>
                <a:spcPts val="0"/>
              </a:spcAft>
              <a:buClr>
                <a:schemeClr val="accent1"/>
              </a:buClr>
              <a:buSzPct val="100000"/>
              <a:buFont typeface="Verdana" pitchFamily="34" charset="0"/>
              <a:buChar char="–"/>
              <a:defRPr sz="1600" baseline="0">
                <a:solidFill>
                  <a:schemeClr val="tx1"/>
                </a:solidFill>
                <a:latin typeface="Arial" panose="020B0604020202020204" pitchFamily="34" charset="0"/>
              </a:defRPr>
            </a:lvl3pPr>
            <a:lvl4pPr marL="1080000" indent="-216000" algn="l" rtl="0" eaLnBrk="1" fontAlgn="base"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4pPr>
            <a:lvl5pPr marL="1296000" indent="-216000" algn="l" rtl="0" eaLnBrk="1" fontAlgn="base" hangingPunct="1">
              <a:spcBef>
                <a:spcPts val="0"/>
              </a:spcBef>
              <a:spcAft>
                <a:spcPts val="0"/>
              </a:spcAft>
              <a:buClr>
                <a:schemeClr val="accent1"/>
              </a:buClr>
              <a:buSzPct val="100000"/>
              <a:buFont typeface="Verdana" panose="020B0604030504040204" pitchFamily="34" charset="0"/>
              <a:buChar char="–"/>
              <a:defRPr sz="12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r>
              <a:rPr lang="en-US" kern="0" dirty="0">
                <a:latin typeface="+mn-lt"/>
              </a:rPr>
              <a:t>Subwoofers</a:t>
            </a:r>
          </a:p>
          <a:p>
            <a:r>
              <a:rPr lang="en-US" kern="0" dirty="0">
                <a:latin typeface="+mn-lt"/>
              </a:rPr>
              <a:t>Professional audio active speakers</a:t>
            </a:r>
          </a:p>
          <a:p>
            <a:r>
              <a:rPr lang="en-US" kern="0" dirty="0">
                <a:latin typeface="+mn-lt"/>
              </a:rPr>
              <a:t>Aftermarket car audio systems </a:t>
            </a:r>
          </a:p>
          <a:p>
            <a:r>
              <a:rPr lang="en-US" kern="0" dirty="0">
                <a:latin typeface="+mn-lt"/>
              </a:rPr>
              <a:t>Marine amplifiers</a:t>
            </a: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r>
              <a:rPr lang="en-US" dirty="0">
                <a:latin typeface="+mn-lt"/>
              </a:rPr>
              <a:t>Design reference: EVAL_AUDAMP25</a:t>
            </a:r>
          </a:p>
          <a:p>
            <a:endParaRPr lang="en-US" kern="0" dirty="0">
              <a:latin typeface="+mn-lt"/>
            </a:endParaRPr>
          </a:p>
          <a:p>
            <a:endParaRPr lang="en-US" kern="0" dirty="0">
              <a:latin typeface="+mn-lt"/>
            </a:endParaRPr>
          </a:p>
          <a:p>
            <a:endParaRPr lang="en-US" kern="0" dirty="0">
              <a:latin typeface="+mn-lt"/>
            </a:endParaRPr>
          </a:p>
        </p:txBody>
      </p:sp>
      <p:grpSp>
        <p:nvGrpSpPr>
          <p:cNvPr id="12" name="Group 11">
            <a:extLst>
              <a:ext uri="{FF2B5EF4-FFF2-40B4-BE49-F238E27FC236}">
                <a16:creationId xmlns:a16="http://schemas.microsoft.com/office/drawing/2014/main" id="{AB399347-196B-4B8A-AF30-FCB81849A77E}"/>
              </a:ext>
            </a:extLst>
          </p:cNvPr>
          <p:cNvGrpSpPr/>
          <p:nvPr/>
        </p:nvGrpSpPr>
        <p:grpSpPr>
          <a:xfrm>
            <a:off x="1743061" y="2700719"/>
            <a:ext cx="1800302" cy="1966663"/>
            <a:chOff x="5474945" y="1374539"/>
            <a:chExt cx="547467" cy="598057"/>
          </a:xfrm>
        </p:grpSpPr>
        <p:pic>
          <p:nvPicPr>
            <p:cNvPr id="14" name="Picture 13">
              <a:extLst>
                <a:ext uri="{FF2B5EF4-FFF2-40B4-BE49-F238E27FC236}">
                  <a16:creationId xmlns:a16="http://schemas.microsoft.com/office/drawing/2014/main" id="{0BDE8A52-63A6-43CE-B710-CEDF4E8CE17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5487581" y="1361903"/>
              <a:ext cx="522196" cy="547467"/>
            </a:xfrm>
            <a:prstGeom prst="rect">
              <a:avLst/>
            </a:prstGeom>
          </p:spPr>
        </p:pic>
        <p:cxnSp>
          <p:nvCxnSpPr>
            <p:cNvPr id="15" name="Straight Connector 14">
              <a:extLst>
                <a:ext uri="{FF2B5EF4-FFF2-40B4-BE49-F238E27FC236}">
                  <a16:creationId xmlns:a16="http://schemas.microsoft.com/office/drawing/2014/main" id="{A753B0B7-A3AD-4C0A-855C-E1C9D7264FC9}"/>
                </a:ext>
              </a:extLst>
            </p:cNvPr>
            <p:cNvCxnSpPr/>
            <p:nvPr/>
          </p:nvCxnSpPr>
          <p:spPr>
            <a:xfrm flipH="1">
              <a:off x="5636612" y="1849171"/>
              <a:ext cx="37048" cy="12342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9108CC2-3BA3-4DF6-B428-919EE922E960}"/>
                </a:ext>
              </a:extLst>
            </p:cNvPr>
            <p:cNvCxnSpPr/>
            <p:nvPr/>
          </p:nvCxnSpPr>
          <p:spPr>
            <a:xfrm>
              <a:off x="5810731" y="1845209"/>
              <a:ext cx="37048" cy="127387"/>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grpSp>
      <p:pic>
        <p:nvPicPr>
          <p:cNvPr id="7" name="s20852b948ac45a29f90c615e530d5f1">
            <a:extLst>
              <a:ext uri="{FF2B5EF4-FFF2-40B4-BE49-F238E27FC236}">
                <a16:creationId xmlns:a16="http://schemas.microsoft.com/office/drawing/2014/main" id="{EDF6CE8F-88B5-4461-AD62-FA7AEB70AB6D}"/>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849418" y="3106703"/>
            <a:ext cx="4486683" cy="2991122"/>
          </a:xfrm>
          <a:prstGeom prst="rect">
            <a:avLst/>
          </a:prstGeom>
        </p:spPr>
      </p:pic>
      <p:sp>
        <p:nvSpPr>
          <p:cNvPr id="19" name="Textfeld 1">
            <a:extLst>
              <a:ext uri="{FF2B5EF4-FFF2-40B4-BE49-F238E27FC236}">
                <a16:creationId xmlns:a16="http://schemas.microsoft.com/office/drawing/2014/main" id="{3D376479-8DF6-477B-8406-2EC42CEC9FA9}"/>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pic>
        <p:nvPicPr>
          <p:cNvPr id="4" name="Picture 3">
            <a:extLst>
              <a:ext uri="{FF2B5EF4-FFF2-40B4-BE49-F238E27FC236}">
                <a16:creationId xmlns:a16="http://schemas.microsoft.com/office/drawing/2014/main" id="{7143D6D4-7C58-4C6B-BF27-4557C1308E9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31504" y="4550398"/>
            <a:ext cx="2135413" cy="1100924"/>
          </a:xfrm>
          <a:prstGeom prst="rect">
            <a:avLst/>
          </a:prstGeom>
        </p:spPr>
      </p:pic>
    </p:spTree>
    <p:custDataLst>
      <p:tags r:id="rId1"/>
    </p:custDataLst>
    <p:extLst>
      <p:ext uri="{BB962C8B-B14F-4D97-AF65-F5344CB8AC3E}">
        <p14:creationId xmlns:p14="http://schemas.microsoft.com/office/powerpoint/2010/main" val="2050326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8">
                                            <p:txEl>
                                              <p:pRg st="0" end="0"/>
                                            </p:txEl>
                                          </p:spTgt>
                                        </p:tgtEl>
                                        <p:attrNameLst>
                                          <p:attrName>style.visibility</p:attrName>
                                        </p:attrNameLst>
                                      </p:cBhvr>
                                      <p:to>
                                        <p:strVal val="visible"/>
                                      </p:to>
                                    </p:set>
                                    <p:anim calcmode="lin" valueType="num">
                                      <p:cBhvr additive="base">
                                        <p:cTn id="11" dur="500" fill="hold"/>
                                        <p:tgtEl>
                                          <p:spTgt spid="28">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8">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8">
                                            <p:txEl>
                                              <p:pRg st="1" end="1"/>
                                            </p:txEl>
                                          </p:spTgt>
                                        </p:tgtEl>
                                        <p:attrNameLst>
                                          <p:attrName>style.visibility</p:attrName>
                                        </p:attrNameLst>
                                      </p:cBhvr>
                                      <p:to>
                                        <p:strVal val="visible"/>
                                      </p:to>
                                    </p:set>
                                    <p:anim calcmode="lin" valueType="num">
                                      <p:cBhvr additive="base">
                                        <p:cTn id="15" dur="500" fill="hold"/>
                                        <p:tgtEl>
                                          <p:spTgt spid="28">
                                            <p:txEl>
                                              <p:pRg st="1" end="1"/>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8">
                                            <p:txEl>
                                              <p:pRg st="1" end="1"/>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8">
                                            <p:txEl>
                                              <p:pRg st="2" end="2"/>
                                            </p:txEl>
                                          </p:spTgt>
                                        </p:tgtEl>
                                        <p:attrNameLst>
                                          <p:attrName>style.visibility</p:attrName>
                                        </p:attrNameLst>
                                      </p:cBhvr>
                                      <p:to>
                                        <p:strVal val="visible"/>
                                      </p:to>
                                    </p:set>
                                    <p:anim calcmode="lin" valueType="num">
                                      <p:cBhvr additive="base">
                                        <p:cTn id="19" dur="500" fill="hold"/>
                                        <p:tgtEl>
                                          <p:spTgt spid="2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8">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28">
                                            <p:txEl>
                                              <p:pRg st="3" end="3"/>
                                            </p:txEl>
                                          </p:spTgt>
                                        </p:tgtEl>
                                        <p:attrNameLst>
                                          <p:attrName>style.visibility</p:attrName>
                                        </p:attrNameLst>
                                      </p:cBhvr>
                                      <p:to>
                                        <p:strVal val="visible"/>
                                      </p:to>
                                    </p:set>
                                    <p:anim calcmode="lin" valueType="num">
                                      <p:cBhvr additive="base">
                                        <p:cTn id="23" dur="500" fill="hold"/>
                                        <p:tgtEl>
                                          <p:spTgt spid="28">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8">
                                            <p:txEl>
                                              <p:pRg st="17" end="17"/>
                                            </p:txEl>
                                          </p:spTgt>
                                        </p:tgtEl>
                                        <p:attrNameLst>
                                          <p:attrName>style.visibility</p:attrName>
                                        </p:attrNameLst>
                                      </p:cBhvr>
                                      <p:to>
                                        <p:strVal val="visible"/>
                                      </p:to>
                                    </p:set>
                                    <p:anim calcmode="lin" valueType="num">
                                      <p:cBhvr additive="base">
                                        <p:cTn id="37" dur="500" fill="hold"/>
                                        <p:tgtEl>
                                          <p:spTgt spid="28">
                                            <p:txEl>
                                              <p:pRg st="17" end="1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8">
                                            <p:txEl>
                                              <p:pRg st="17" end="17"/>
                                            </p:txEl>
                                          </p:spTgt>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0-#ppt_w/2"/>
                                          </p:val>
                                        </p:tav>
                                        <p:tav tm="100000">
                                          <p:val>
                                            <p:strVal val="#ppt_x"/>
                                          </p:val>
                                        </p:tav>
                                      </p:tavLst>
                                    </p:anim>
                                    <p:anim calcmode="lin" valueType="num">
                                      <p:cBhvr additive="base">
                                        <p:cTn id="42" dur="500" fill="hold"/>
                                        <p:tgtEl>
                                          <p:spTgt spid="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0-#ppt_w/2"/>
                                          </p:val>
                                        </p:tav>
                                        <p:tav tm="100000">
                                          <p:val>
                                            <p:strVal val="#ppt_x"/>
                                          </p:val>
                                        </p:tav>
                                      </p:tavLst>
                                    </p:anim>
                                    <p:anim calcmode="lin" valueType="num">
                                      <p:cBhvr additive="base">
                                        <p:cTn id="4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ihandform 17">
            <a:extLst>
              <a:ext uri="{FF2B5EF4-FFF2-40B4-BE49-F238E27FC236}">
                <a16:creationId xmlns:a16="http://schemas.microsoft.com/office/drawing/2014/main" id="{69D81B30-134B-49E8-81D9-68F2122671C6}"/>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46000"/>
              <a:extLst>
                <a:ext uri="{28A0092B-C50C-407E-A947-70E740481C1C}">
                  <a14:useLocalDpi xmlns:a14="http://schemas.microsoft.com/office/drawing/2010/main" val="0"/>
                </a:ext>
              </a:extLst>
            </a:blip>
            <a:srcRect/>
            <a:stretch>
              <a:fillRect l="-120" r="120" b="-17420"/>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35332"/>
            <a:ext cx="7910436" cy="1015663"/>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3000" kern="0" dirty="0">
                <a:latin typeface="+mj-lt"/>
                <a:ea typeface="Source Sans Pro" panose="020B0503030403020204" pitchFamily="34" charset="0"/>
                <a:cs typeface="Open Sans" panose="020B0606030504020204" pitchFamily="34" charset="0"/>
              </a:rPr>
              <a:t>Configuration 3 – MA5332MS PSE: </a:t>
            </a:r>
          </a:p>
          <a:p>
            <a:r>
              <a:rPr lang="en-US" sz="3000" kern="0" dirty="0">
                <a:latin typeface="+mj-lt"/>
                <a:ea typeface="Source Sans Pro" panose="020B0503030403020204" pitchFamily="34" charset="0"/>
                <a:cs typeface="Open Sans" panose="020B0606030504020204" pitchFamily="34" charset="0"/>
              </a:rPr>
              <a:t>great audio performance</a:t>
            </a:r>
          </a:p>
        </p:txBody>
      </p:sp>
      <p:sp>
        <p:nvSpPr>
          <p:cNvPr id="4" name="Rectangle 3">
            <a:extLst>
              <a:ext uri="{FF2B5EF4-FFF2-40B4-BE49-F238E27FC236}">
                <a16:creationId xmlns:a16="http://schemas.microsoft.com/office/drawing/2014/main" id="{F1A87D20-0B41-4C30-846B-68CB03EC5662}"/>
              </a:ext>
            </a:extLst>
          </p:cNvPr>
          <p:cNvSpPr/>
          <p:nvPr/>
        </p:nvSpPr>
        <p:spPr bwMode="auto">
          <a:xfrm>
            <a:off x="0" y="1412776"/>
            <a:ext cx="7248128" cy="5040560"/>
          </a:xfrm>
          <a:prstGeom prst="rect">
            <a:avLst/>
          </a:prstGeom>
          <a:solidFill>
            <a:schemeClr val="bg1">
              <a:alpha val="77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pic>
        <p:nvPicPr>
          <p:cNvPr id="6" name="Picture 5">
            <a:extLst>
              <a:ext uri="{FF2B5EF4-FFF2-40B4-BE49-F238E27FC236}">
                <a16:creationId xmlns:a16="http://schemas.microsoft.com/office/drawing/2014/main" id="{33719D24-E79E-4290-8AC1-DFA8F311CACF}"/>
              </a:ext>
            </a:extLst>
          </p:cNvPr>
          <p:cNvPicPr>
            <a:picLocks noChangeAspect="1"/>
          </p:cNvPicPr>
          <p:nvPr/>
        </p:nvPicPr>
        <p:blipFill>
          <a:blip r:embed="rId5"/>
          <a:stretch>
            <a:fillRect/>
          </a:stretch>
        </p:blipFill>
        <p:spPr>
          <a:xfrm>
            <a:off x="263352" y="1700808"/>
            <a:ext cx="6648006" cy="4515139"/>
          </a:xfrm>
          <a:prstGeom prst="rect">
            <a:avLst/>
          </a:prstGeom>
        </p:spPr>
      </p:pic>
      <p:sp>
        <p:nvSpPr>
          <p:cNvPr id="8" name="Textfeld 1">
            <a:extLst>
              <a:ext uri="{FF2B5EF4-FFF2-40B4-BE49-F238E27FC236}">
                <a16:creationId xmlns:a16="http://schemas.microsoft.com/office/drawing/2014/main" id="{031B5F7C-B48C-4315-AD37-4634ADA86769}"/>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
        <p:nvSpPr>
          <p:cNvPr id="12" name="TextBox 11">
            <a:extLst>
              <a:ext uri="{FF2B5EF4-FFF2-40B4-BE49-F238E27FC236}">
                <a16:creationId xmlns:a16="http://schemas.microsoft.com/office/drawing/2014/main" id="{B6384D48-9D24-4E78-B543-A1175E4FE95E}"/>
              </a:ext>
            </a:extLst>
          </p:cNvPr>
          <p:cNvSpPr txBox="1"/>
          <p:nvPr/>
        </p:nvSpPr>
        <p:spPr bwMode="auto">
          <a:xfrm>
            <a:off x="943497" y="2283771"/>
            <a:ext cx="828000" cy="360000"/>
          </a:xfrm>
          <a:prstGeom prst="rect">
            <a:avLst/>
          </a:prstGeom>
          <a:solidFill>
            <a:schemeClr val="bg1"/>
          </a:solidFill>
          <a:ln w="19050">
            <a:solidFill>
              <a:schemeClr val="bg2"/>
            </a:solidFill>
            <a:miter lim="800000"/>
            <a:headEnd/>
            <a:tailEnd/>
          </a:ln>
          <a:effectLst/>
        </p:spPr>
        <p:txBody>
          <a:bodyPr wrap="square" lIns="0" tIns="0" rIns="0" bIns="0" rtlCol="0" anchor="ctr" anchorCtr="0">
            <a:spAutoFit/>
          </a:bodyPr>
          <a:lstStyle/>
          <a:p>
            <a:pPr algn="ctr" eaLnBrk="0" fontAlgn="auto" hangingPunct="0">
              <a:spcBef>
                <a:spcPts val="0"/>
              </a:spcBef>
              <a:spcAft>
                <a:spcPts val="300"/>
              </a:spcAft>
              <a:buClr>
                <a:schemeClr val="accent1"/>
              </a:buClr>
            </a:pPr>
            <a:r>
              <a:rPr lang="de-DE" sz="1800" b="1" dirty="0">
                <a:solidFill>
                  <a:srgbClr val="0070C0"/>
                </a:solidFill>
                <a:latin typeface="+mn-lt"/>
              </a:rPr>
              <a:t>—</a:t>
            </a:r>
            <a:r>
              <a:rPr lang="de-DE" sz="1400" kern="0" dirty="0">
                <a:latin typeface="+mn-lt"/>
                <a:ea typeface="Verdana" pitchFamily="34" charset="0"/>
                <a:cs typeface="Arial" panose="020B0604020202020204" pitchFamily="34" charset="0"/>
              </a:rPr>
              <a:t> </a:t>
            </a:r>
            <a:r>
              <a:rPr lang="de-DE" sz="1600" kern="0" dirty="0">
                <a:latin typeface="+mn-lt"/>
                <a:ea typeface="Verdana" pitchFamily="34" charset="0"/>
                <a:cs typeface="Arial" panose="020B0604020202020204" pitchFamily="34" charset="0"/>
              </a:rPr>
              <a:t>2 </a:t>
            </a:r>
            <a:r>
              <a:rPr lang="el-GR" altLang="zh-CN" sz="1600" dirty="0">
                <a:latin typeface="+mn-lt"/>
              </a:rPr>
              <a:t>Ω</a:t>
            </a:r>
            <a:r>
              <a:rPr lang="de-DE" sz="1400" kern="0" dirty="0">
                <a:latin typeface="+mn-lt"/>
                <a:ea typeface="Verdana" pitchFamily="34" charset="0"/>
                <a:cs typeface="Arial" panose="020B0604020202020204" pitchFamily="34" charset="0"/>
              </a:rPr>
              <a:t> </a:t>
            </a:r>
          </a:p>
        </p:txBody>
      </p:sp>
    </p:spTree>
    <p:custDataLst>
      <p:tags r:id="rId1"/>
    </p:custDataLst>
    <p:extLst>
      <p:ext uri="{BB962C8B-B14F-4D97-AF65-F5344CB8AC3E}">
        <p14:creationId xmlns:p14="http://schemas.microsoft.com/office/powerpoint/2010/main" val="2216525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ihandform 17">
            <a:extLst>
              <a:ext uri="{FF2B5EF4-FFF2-40B4-BE49-F238E27FC236}">
                <a16:creationId xmlns:a16="http://schemas.microsoft.com/office/drawing/2014/main" id="{C1F3A2D7-C596-4AE6-8AA9-5427369E7BA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58000"/>
            </a:blip>
            <a:srcRect/>
            <a:stretch>
              <a:fillRect t="-17420"/>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35332"/>
            <a:ext cx="8486500" cy="1015663"/>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3000" kern="0" dirty="0">
                <a:latin typeface="+mj-lt"/>
                <a:ea typeface="Source Sans Pro" panose="020B0503030403020204" pitchFamily="34" charset="0"/>
                <a:cs typeface="Open Sans" panose="020B0606030504020204" pitchFamily="34" charset="0"/>
              </a:rPr>
              <a:t>Configuration 4 – MA5332MS BTL with single power: </a:t>
            </a:r>
            <a:br>
              <a:rPr lang="en-US" sz="3000" kern="0" dirty="0">
                <a:solidFill>
                  <a:srgbClr val="FF00FF"/>
                </a:solidFill>
                <a:latin typeface="+mj-lt"/>
                <a:ea typeface="Source Sans Pro" panose="020B0503030403020204" pitchFamily="34" charset="0"/>
                <a:cs typeface="Open Sans" panose="020B0606030504020204" pitchFamily="34" charset="0"/>
              </a:rPr>
            </a:br>
            <a:r>
              <a:rPr lang="en-US" sz="3000" kern="0" dirty="0">
                <a:latin typeface="+mj-lt"/>
                <a:ea typeface="Source Sans Pro" panose="020B0503030403020204" pitchFamily="34" charset="0"/>
                <a:cs typeface="Open Sans" panose="020B0606030504020204" pitchFamily="34" charset="0"/>
              </a:rPr>
              <a:t>ideal for woofer, subwoofer</a:t>
            </a:r>
            <a:endParaRPr lang="it-IT" sz="3000" kern="0" dirty="0">
              <a:latin typeface="+mj-lt"/>
              <a:ea typeface="Source Sans Pro" panose="020B0503030403020204" pitchFamily="34" charset="0"/>
              <a:cs typeface="Open Sans" panose="020B0606030504020204" pitchFamily="34" charset="0"/>
            </a:endParaRPr>
          </a:p>
        </p:txBody>
      </p:sp>
      <p:sp>
        <p:nvSpPr>
          <p:cNvPr id="4" name="Rectangle 3">
            <a:extLst>
              <a:ext uri="{FF2B5EF4-FFF2-40B4-BE49-F238E27FC236}">
                <a16:creationId xmlns:a16="http://schemas.microsoft.com/office/drawing/2014/main" id="{F1A87D20-0B41-4C30-846B-68CB03EC5662}"/>
              </a:ext>
            </a:extLst>
          </p:cNvPr>
          <p:cNvSpPr/>
          <p:nvPr/>
        </p:nvSpPr>
        <p:spPr bwMode="auto">
          <a:xfrm>
            <a:off x="0" y="1412776"/>
            <a:ext cx="9192344" cy="4968552"/>
          </a:xfrm>
          <a:prstGeom prst="rect">
            <a:avLst/>
          </a:prstGeom>
          <a:solidFill>
            <a:schemeClr val="bg1">
              <a:alpha val="77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
        <p:nvSpPr>
          <p:cNvPr id="5" name="Title 4">
            <a:extLst>
              <a:ext uri="{FF2B5EF4-FFF2-40B4-BE49-F238E27FC236}">
                <a16:creationId xmlns:a16="http://schemas.microsoft.com/office/drawing/2014/main" id="{755E78A1-EA29-42CA-9052-2D7014672E4A}"/>
              </a:ext>
            </a:extLst>
          </p:cNvPr>
          <p:cNvSpPr txBox="1">
            <a:spLocks/>
          </p:cNvSpPr>
          <p:nvPr/>
        </p:nvSpPr>
        <p:spPr>
          <a:xfrm>
            <a:off x="9527306" y="2584648"/>
            <a:ext cx="2664694" cy="400110"/>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2000" kern="0" dirty="0">
                <a:latin typeface="+mj-lt"/>
                <a:ea typeface="Source Sans Pro" panose="020B0503030403020204" pitchFamily="34" charset="0"/>
                <a:cs typeface="Open Sans" panose="020B0606030504020204" pitchFamily="34" charset="0"/>
              </a:rPr>
              <a:t>BTL with single power</a:t>
            </a:r>
          </a:p>
        </p:txBody>
      </p:sp>
      <p:pic>
        <p:nvPicPr>
          <p:cNvPr id="8" name="Picture 7">
            <a:extLst>
              <a:ext uri="{FF2B5EF4-FFF2-40B4-BE49-F238E27FC236}">
                <a16:creationId xmlns:a16="http://schemas.microsoft.com/office/drawing/2014/main" id="{3142C284-12B8-4342-8FA8-3189C213C9EE}"/>
              </a:ext>
            </a:extLst>
          </p:cNvPr>
          <p:cNvPicPr>
            <a:picLocks noChangeAspect="1"/>
          </p:cNvPicPr>
          <p:nvPr/>
        </p:nvPicPr>
        <p:blipFill>
          <a:blip r:embed="rId5"/>
          <a:stretch>
            <a:fillRect/>
          </a:stretch>
        </p:blipFill>
        <p:spPr>
          <a:xfrm>
            <a:off x="0" y="1629656"/>
            <a:ext cx="9060444" cy="4485126"/>
          </a:xfrm>
          <a:prstGeom prst="rect">
            <a:avLst/>
          </a:prstGeom>
        </p:spPr>
      </p:pic>
      <p:sp>
        <p:nvSpPr>
          <p:cNvPr id="10" name="Textfeld 1">
            <a:extLst>
              <a:ext uri="{FF2B5EF4-FFF2-40B4-BE49-F238E27FC236}">
                <a16:creationId xmlns:a16="http://schemas.microsoft.com/office/drawing/2014/main" id="{E2D35820-3226-4561-9058-38186C57751F}"/>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Tree>
    <p:custDataLst>
      <p:tags r:id="rId1"/>
    </p:custDataLst>
    <p:extLst>
      <p:ext uri="{BB962C8B-B14F-4D97-AF65-F5344CB8AC3E}">
        <p14:creationId xmlns:p14="http://schemas.microsoft.com/office/powerpoint/2010/main" val="495890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2ECB14C7-1CB4-4E18-84B6-ACE791575204}"/>
              </a:ext>
            </a:extLst>
          </p:cNvPr>
          <p:cNvSpPr>
            <a:spLocks noGrp="1"/>
          </p:cNvSpPr>
          <p:nvPr>
            <p:ph type="body" sz="quarter" idx="13"/>
          </p:nvPr>
        </p:nvSpPr>
        <p:spPr/>
        <p:txBody>
          <a:bodyPr/>
          <a:lstStyle/>
          <a:p>
            <a:r>
              <a:rPr lang="en-US" dirty="0"/>
              <a:t>Target markets, market insights, and challenges</a:t>
            </a:r>
          </a:p>
        </p:txBody>
      </p:sp>
      <p:pic>
        <p:nvPicPr>
          <p:cNvPr id="17" name="Picture Placeholder 16">
            <a:extLst>
              <a:ext uri="{FF2B5EF4-FFF2-40B4-BE49-F238E27FC236}">
                <a16:creationId xmlns:a16="http://schemas.microsoft.com/office/drawing/2014/main" id="{B6BAA625-AE19-49E4-8D26-9ADF05A30C17}"/>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tretch>
            <a:fillRect/>
          </a:stretch>
        </p:blipFill>
        <p:spPr>
          <a:xfrm>
            <a:off x="20473" y="-1"/>
            <a:ext cx="8863341" cy="4426931"/>
          </a:xfrm>
        </p:spPr>
      </p:pic>
    </p:spTree>
    <p:custDataLst>
      <p:tags r:id="rId1"/>
    </p:custDataLst>
    <p:extLst>
      <p:ext uri="{BB962C8B-B14F-4D97-AF65-F5344CB8AC3E}">
        <p14:creationId xmlns:p14="http://schemas.microsoft.com/office/powerpoint/2010/main" val="34228320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ihandform 17">
            <a:extLst>
              <a:ext uri="{FF2B5EF4-FFF2-40B4-BE49-F238E27FC236}">
                <a16:creationId xmlns:a16="http://schemas.microsoft.com/office/drawing/2014/main" id="{6142C2B9-A806-4AC5-8097-7D1D0E1DB31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58000"/>
            </a:blip>
            <a:srcRect/>
            <a:stretch>
              <a:fillRect t="-17420"/>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35332"/>
            <a:ext cx="8198468" cy="1015663"/>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3000" kern="0" dirty="0">
                <a:latin typeface="+mj-lt"/>
                <a:ea typeface="Source Sans Pro" panose="020B0503030403020204" pitchFamily="34" charset="0"/>
                <a:cs typeface="Open Sans" panose="020B0606030504020204" pitchFamily="34" charset="0"/>
              </a:rPr>
              <a:t>Configuration 4 – MA5332MS BTL with single power: ideal applications</a:t>
            </a:r>
          </a:p>
        </p:txBody>
      </p:sp>
      <p:sp>
        <p:nvSpPr>
          <p:cNvPr id="6" name="Rectangle 5">
            <a:extLst>
              <a:ext uri="{FF2B5EF4-FFF2-40B4-BE49-F238E27FC236}">
                <a16:creationId xmlns:a16="http://schemas.microsoft.com/office/drawing/2014/main" id="{6726F5A7-A751-4584-A159-CCFDDE41748E}"/>
              </a:ext>
            </a:extLst>
          </p:cNvPr>
          <p:cNvSpPr/>
          <p:nvPr/>
        </p:nvSpPr>
        <p:spPr bwMode="auto">
          <a:xfrm>
            <a:off x="328" y="2818707"/>
            <a:ext cx="12191672" cy="3528281"/>
          </a:xfrm>
          <a:prstGeom prst="rect">
            <a:avLst/>
          </a:prstGeom>
          <a:solidFill>
            <a:schemeClr val="bg1">
              <a:alpha val="70000"/>
            </a:schemeClr>
          </a:solidFill>
          <a:ln w="9525">
            <a:noFill/>
            <a:miter lim="800000"/>
            <a:headEnd/>
            <a:tailEnd/>
          </a:ln>
        </p:spPr>
        <p:txBody>
          <a:bodyPr wrap="square" lIns="54000" tIns="54000" rIns="54000" bIns="54000" rtlCol="0" anchor="ctr"/>
          <a:lstStyle/>
          <a:p>
            <a:pPr algn="ctr" eaLnBrk="0" hangingPunct="0"/>
            <a:endParaRPr lang="en-US" sz="1200" dirty="0">
              <a:latin typeface="+mn-lt"/>
              <a:ea typeface="Verdana" pitchFamily="34" charset="0"/>
              <a:cs typeface="Verdana" pitchFamily="34" charset="0"/>
            </a:endParaRPr>
          </a:p>
        </p:txBody>
      </p:sp>
      <p:sp>
        <p:nvSpPr>
          <p:cNvPr id="27" name="Rectangle 26">
            <a:extLst>
              <a:ext uri="{FF2B5EF4-FFF2-40B4-BE49-F238E27FC236}">
                <a16:creationId xmlns:a16="http://schemas.microsoft.com/office/drawing/2014/main" id="{B1B108A6-28C7-46F1-98AE-EB544C1F5716}"/>
              </a:ext>
            </a:extLst>
          </p:cNvPr>
          <p:cNvSpPr/>
          <p:nvPr/>
        </p:nvSpPr>
        <p:spPr bwMode="auto">
          <a:xfrm>
            <a:off x="0" y="1254851"/>
            <a:ext cx="5735960" cy="1064904"/>
          </a:xfrm>
          <a:prstGeom prst="rect">
            <a:avLst/>
          </a:prstGeom>
          <a:solidFill>
            <a:schemeClr val="bg1">
              <a:alpha val="70000"/>
            </a:schemeClr>
          </a:solidFill>
          <a:ln w="9525">
            <a:noFill/>
            <a:miter lim="800000"/>
            <a:headEnd/>
            <a:tailEnd/>
          </a:ln>
        </p:spPr>
        <p:txBody>
          <a:bodyPr wrap="square" lIns="54000" tIns="54000" rIns="54000" bIns="54000" rtlCol="0" anchor="ctr"/>
          <a:lstStyle/>
          <a:p>
            <a:pPr algn="ctr" eaLnBrk="0" hangingPunct="0"/>
            <a:endParaRPr lang="en-US" sz="1200" dirty="0">
              <a:latin typeface="+mn-lt"/>
              <a:ea typeface="Verdana" pitchFamily="34" charset="0"/>
              <a:cs typeface="Verdana" pitchFamily="34" charset="0"/>
            </a:endParaRPr>
          </a:p>
        </p:txBody>
      </p:sp>
      <p:sp>
        <p:nvSpPr>
          <p:cNvPr id="28" name="Content Placeholder 11">
            <a:extLst>
              <a:ext uri="{FF2B5EF4-FFF2-40B4-BE49-F238E27FC236}">
                <a16:creationId xmlns:a16="http://schemas.microsoft.com/office/drawing/2014/main" id="{43112968-1F35-47AB-AD7E-FAD4986AB45C}"/>
              </a:ext>
            </a:extLst>
          </p:cNvPr>
          <p:cNvSpPr txBox="1">
            <a:spLocks/>
          </p:cNvSpPr>
          <p:nvPr/>
        </p:nvSpPr>
        <p:spPr>
          <a:xfrm>
            <a:off x="151318" y="1268760"/>
            <a:ext cx="8480472" cy="1549947"/>
          </a:xfrm>
          <a:prstGeom prst="rect">
            <a:avLst/>
          </a:prstGeom>
        </p:spPr>
        <p:txBody>
          <a:bodyPr>
            <a:noAutofit/>
          </a:bodyPr>
          <a:lstStyle>
            <a:lvl1pPr marL="288000" indent="-288000" algn="l" rtl="0" eaLnBrk="1" fontAlgn="base" hangingPunct="1">
              <a:spcBef>
                <a:spcPts val="0"/>
              </a:spcBef>
              <a:spcAft>
                <a:spcPts val="0"/>
              </a:spcAft>
              <a:buClr>
                <a:schemeClr val="accent1"/>
              </a:buClr>
              <a:buSzPct val="100000"/>
              <a:buFont typeface="Arial" panose="020B0604020202020204" pitchFamily="34" charset="0"/>
              <a:buChar char="›"/>
              <a:defRPr sz="18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base" hangingPunct="1">
              <a:spcBef>
                <a:spcPts val="0"/>
              </a:spcBef>
              <a:spcAft>
                <a:spcPts val="0"/>
              </a:spcAft>
              <a:buClr>
                <a:schemeClr val="accent1"/>
              </a:buClr>
              <a:buSzPct val="100000"/>
              <a:buFont typeface="Verdana" panose="020B0604030504040204" pitchFamily="34" charset="0"/>
              <a:buChar char="–"/>
              <a:defRPr sz="1800">
                <a:solidFill>
                  <a:schemeClr val="tx1"/>
                </a:solidFill>
                <a:latin typeface="Arial" panose="020B0604020202020204" pitchFamily="34" charset="0"/>
              </a:defRPr>
            </a:lvl2pPr>
            <a:lvl3pPr marL="864000" indent="-288000" algn="l" rtl="0" eaLnBrk="1" fontAlgn="base" hangingPunct="1">
              <a:spcBef>
                <a:spcPts val="0"/>
              </a:spcBef>
              <a:spcAft>
                <a:spcPts val="0"/>
              </a:spcAft>
              <a:buClr>
                <a:schemeClr val="accent1"/>
              </a:buClr>
              <a:buSzPct val="100000"/>
              <a:buFont typeface="Verdana" pitchFamily="34" charset="0"/>
              <a:buChar char="–"/>
              <a:defRPr sz="1600" baseline="0">
                <a:solidFill>
                  <a:schemeClr val="tx1"/>
                </a:solidFill>
                <a:latin typeface="Arial" panose="020B0604020202020204" pitchFamily="34" charset="0"/>
              </a:defRPr>
            </a:lvl3pPr>
            <a:lvl4pPr marL="1080000" indent="-216000" algn="l" rtl="0" eaLnBrk="1" fontAlgn="base"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4pPr>
            <a:lvl5pPr marL="1296000" indent="-216000" algn="l" rtl="0" eaLnBrk="1" fontAlgn="base" hangingPunct="1">
              <a:spcBef>
                <a:spcPts val="0"/>
              </a:spcBef>
              <a:spcAft>
                <a:spcPts val="0"/>
              </a:spcAft>
              <a:buClr>
                <a:schemeClr val="accent1"/>
              </a:buClr>
              <a:buSzPct val="100000"/>
              <a:buFont typeface="Verdana" panose="020B0604030504040204" pitchFamily="34" charset="0"/>
              <a:buChar char="–"/>
              <a:defRPr sz="12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r>
              <a:rPr lang="en-US" kern="0" dirty="0">
                <a:latin typeface="+mn-lt"/>
              </a:rPr>
              <a:t>Soundbar subwoofers</a:t>
            </a:r>
          </a:p>
          <a:p>
            <a:r>
              <a:rPr lang="en-US" kern="0" dirty="0">
                <a:latin typeface="+mn-lt"/>
              </a:rPr>
              <a:t>Aftermarket car active speakers</a:t>
            </a:r>
          </a:p>
          <a:p>
            <a:r>
              <a:rPr lang="en-US" kern="0" dirty="0">
                <a:latin typeface="+mn-lt"/>
              </a:rPr>
              <a:t>Marine active speakers</a:t>
            </a: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288000" lvl="1" indent="0">
              <a:buNone/>
            </a:pPr>
            <a:endParaRPr lang="en-US" kern="0" dirty="0">
              <a:latin typeface="+mn-lt"/>
            </a:endParaRPr>
          </a:p>
          <a:p>
            <a:pPr marL="0" indent="0">
              <a:buNone/>
            </a:pPr>
            <a:endParaRPr lang="en-US" dirty="0">
              <a:latin typeface="+mn-lt"/>
            </a:endParaRPr>
          </a:p>
          <a:p>
            <a:r>
              <a:rPr lang="en-US" dirty="0">
                <a:latin typeface="+mn-lt"/>
              </a:rPr>
              <a:t>Design reference: REF_MA5332BTLSPS</a:t>
            </a:r>
            <a:endParaRPr lang="en-US" kern="0" dirty="0">
              <a:latin typeface="+mn-lt"/>
            </a:endParaRPr>
          </a:p>
          <a:p>
            <a:endParaRPr lang="en-US" kern="0" dirty="0">
              <a:latin typeface="+mn-lt"/>
            </a:endParaRPr>
          </a:p>
          <a:p>
            <a:endParaRPr lang="en-US" kern="0" dirty="0">
              <a:latin typeface="+mn-lt"/>
            </a:endParaRPr>
          </a:p>
        </p:txBody>
      </p:sp>
      <p:grpSp>
        <p:nvGrpSpPr>
          <p:cNvPr id="4" name="Group 3">
            <a:extLst>
              <a:ext uri="{FF2B5EF4-FFF2-40B4-BE49-F238E27FC236}">
                <a16:creationId xmlns:a16="http://schemas.microsoft.com/office/drawing/2014/main" id="{E8B5D314-48D0-47CD-8F41-160EAD40A348}"/>
              </a:ext>
            </a:extLst>
          </p:cNvPr>
          <p:cNvGrpSpPr/>
          <p:nvPr/>
        </p:nvGrpSpPr>
        <p:grpSpPr>
          <a:xfrm>
            <a:off x="1775521" y="3101645"/>
            <a:ext cx="1656183" cy="1563978"/>
            <a:chOff x="5439877" y="1423825"/>
            <a:chExt cx="581124" cy="548771"/>
          </a:xfrm>
        </p:grpSpPr>
        <p:pic>
          <p:nvPicPr>
            <p:cNvPr id="14" name="Picture 13">
              <a:extLst>
                <a:ext uri="{FF2B5EF4-FFF2-40B4-BE49-F238E27FC236}">
                  <a16:creationId xmlns:a16="http://schemas.microsoft.com/office/drawing/2014/main" id="{AD5A6CF7-81AE-45BC-B1AC-00854F8F40B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5496616" y="1367086"/>
              <a:ext cx="467646" cy="581124"/>
            </a:xfrm>
            <a:prstGeom prst="rect">
              <a:avLst/>
            </a:prstGeom>
          </p:spPr>
        </p:pic>
        <p:cxnSp>
          <p:nvCxnSpPr>
            <p:cNvPr id="15" name="Straight Connector 14">
              <a:extLst>
                <a:ext uri="{FF2B5EF4-FFF2-40B4-BE49-F238E27FC236}">
                  <a16:creationId xmlns:a16="http://schemas.microsoft.com/office/drawing/2014/main" id="{B4B14EC6-DF71-4549-8C01-6161EEB20239}"/>
                </a:ext>
              </a:extLst>
            </p:cNvPr>
            <p:cNvCxnSpPr/>
            <p:nvPr/>
          </p:nvCxnSpPr>
          <p:spPr>
            <a:xfrm flipH="1">
              <a:off x="5636612" y="1849171"/>
              <a:ext cx="37048" cy="123425"/>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F6AC3DB-A6FD-4872-8697-9297027DB81F}"/>
                </a:ext>
              </a:extLst>
            </p:cNvPr>
            <p:cNvCxnSpPr/>
            <p:nvPr/>
          </p:nvCxnSpPr>
          <p:spPr>
            <a:xfrm>
              <a:off x="5810731" y="1845209"/>
              <a:ext cx="37048" cy="127387"/>
            </a:xfrm>
            <a:prstGeom prst="line">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grpSp>
      <p:pic>
        <p:nvPicPr>
          <p:cNvPr id="5" name="Picture 4">
            <a:extLst>
              <a:ext uri="{FF2B5EF4-FFF2-40B4-BE49-F238E27FC236}">
                <a16:creationId xmlns:a16="http://schemas.microsoft.com/office/drawing/2014/main" id="{F303CFCF-3144-40A0-9097-8B7D2F0B509F}"/>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9943" b="89943" l="8867" r="91267">
                        <a14:foregroundMark x1="47333" y1="50057" x2="47333" y2="50057"/>
                        <a14:foregroundMark x1="50333" y1="38629" x2="50333" y2="38629"/>
                        <a14:foregroundMark x1="51533" y1="32914" x2="51533" y2="32914"/>
                        <a14:foregroundMark x1="8867" y1="77943" x2="8867" y2="77943"/>
                        <a14:foregroundMark x1="90600" y1="73486" x2="90600" y2="73486"/>
                        <a14:foregroundMark x1="9267" y1="73600" x2="9267" y2="73600"/>
                        <a14:foregroundMark x1="8933" y1="74400" x2="9667" y2="72914"/>
                        <a14:foregroundMark x1="91067" y1="74857" x2="90400" y2="72914"/>
                        <a14:foregroundMark x1="90267" y1="72686" x2="90267" y2="72686"/>
                        <a14:foregroundMark x1="91267" y1="74629" x2="91267" y2="74629"/>
                        <a14:foregroundMark x1="91267" y1="74514" x2="91267" y2="74514"/>
                        <a14:foregroundMark x1="90867" y1="72914" x2="90867" y2="72914"/>
                        <a14:backgroundMark x1="91000" y1="72800" x2="91000" y2="72800"/>
                        <a14:backgroundMark x1="91600" y1="74971" x2="91400" y2="73943"/>
                      </a14:backgroundRemoval>
                    </a14:imgEffect>
                  </a14:imgLayer>
                </a14:imgProps>
              </a:ext>
              <a:ext uri="{28A0092B-C50C-407E-A947-70E740481C1C}">
                <a14:useLocalDpi xmlns:a14="http://schemas.microsoft.com/office/drawing/2010/main" val="0"/>
              </a:ext>
            </a:extLst>
          </a:blip>
          <a:stretch>
            <a:fillRect/>
          </a:stretch>
        </p:blipFill>
        <p:spPr>
          <a:xfrm>
            <a:off x="6154622" y="2695761"/>
            <a:ext cx="5735632" cy="3345785"/>
          </a:xfrm>
          <a:prstGeom prst="rect">
            <a:avLst/>
          </a:prstGeom>
        </p:spPr>
      </p:pic>
      <p:sp>
        <p:nvSpPr>
          <p:cNvPr id="17" name="Textfeld 1">
            <a:extLst>
              <a:ext uri="{FF2B5EF4-FFF2-40B4-BE49-F238E27FC236}">
                <a16:creationId xmlns:a16="http://schemas.microsoft.com/office/drawing/2014/main" id="{6027F28B-59AE-4333-9F5A-2DEE2515EC1D}"/>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pic>
        <p:nvPicPr>
          <p:cNvPr id="39" name="Picture 38">
            <a:extLst>
              <a:ext uri="{FF2B5EF4-FFF2-40B4-BE49-F238E27FC236}">
                <a16:creationId xmlns:a16="http://schemas.microsoft.com/office/drawing/2014/main" id="{8FBF1077-7A3A-4908-9F60-D39EE9C055B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75521" y="4608542"/>
            <a:ext cx="1517125" cy="782162"/>
          </a:xfrm>
          <a:prstGeom prst="rect">
            <a:avLst/>
          </a:prstGeom>
        </p:spPr>
      </p:pic>
    </p:spTree>
    <p:custDataLst>
      <p:tags r:id="rId1"/>
    </p:custDataLst>
    <p:extLst>
      <p:ext uri="{BB962C8B-B14F-4D97-AF65-F5344CB8AC3E}">
        <p14:creationId xmlns:p14="http://schemas.microsoft.com/office/powerpoint/2010/main" val="3322378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 calcmode="lin" valueType="num">
                                      <p:cBhvr additive="base">
                                        <p:cTn id="7" dur="500" fill="hold"/>
                                        <p:tgtEl>
                                          <p:spTgt spid="2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8">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8">
                                            <p:txEl>
                                              <p:pRg st="1" end="1"/>
                                            </p:txEl>
                                          </p:spTgt>
                                        </p:tgtEl>
                                        <p:attrNameLst>
                                          <p:attrName>style.visibility</p:attrName>
                                        </p:attrNameLst>
                                      </p:cBhvr>
                                      <p:to>
                                        <p:strVal val="visible"/>
                                      </p:to>
                                    </p:set>
                                    <p:anim calcmode="lin" valueType="num">
                                      <p:cBhvr additive="base">
                                        <p:cTn id="11" dur="500" fill="hold"/>
                                        <p:tgtEl>
                                          <p:spTgt spid="28">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8">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8">
                                            <p:txEl>
                                              <p:pRg st="2" end="2"/>
                                            </p:txEl>
                                          </p:spTgt>
                                        </p:tgtEl>
                                        <p:attrNameLst>
                                          <p:attrName>style.visibility</p:attrName>
                                        </p:attrNameLst>
                                      </p:cBhvr>
                                      <p:to>
                                        <p:strVal val="visible"/>
                                      </p:to>
                                    </p:set>
                                    <p:anim calcmode="lin" valueType="num">
                                      <p:cBhvr additive="base">
                                        <p:cTn id="15" dur="500" fill="hold"/>
                                        <p:tgtEl>
                                          <p:spTgt spid="28">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8">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0-#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8">
                                            <p:txEl>
                                              <p:pRg st="17" end="17"/>
                                            </p:txEl>
                                          </p:spTgt>
                                        </p:tgtEl>
                                        <p:attrNameLst>
                                          <p:attrName>style.visibility</p:attrName>
                                        </p:attrNameLst>
                                      </p:cBhvr>
                                      <p:to>
                                        <p:strVal val="visible"/>
                                      </p:to>
                                    </p:set>
                                    <p:anim calcmode="lin" valueType="num">
                                      <p:cBhvr additive="base">
                                        <p:cTn id="29" dur="500" fill="hold"/>
                                        <p:tgtEl>
                                          <p:spTgt spid="28">
                                            <p:txEl>
                                              <p:pRg st="17" end="17"/>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8">
                                            <p:txEl>
                                              <p:pRg st="17" end="17"/>
                                            </p:txEl>
                                          </p:spTgt>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0-#ppt_w/2"/>
                                          </p:val>
                                        </p:tav>
                                        <p:tav tm="100000">
                                          <p:val>
                                            <p:strVal val="#ppt_x"/>
                                          </p:val>
                                        </p:tav>
                                      </p:tavLst>
                                    </p:anim>
                                    <p:anim calcmode="lin" valueType="num">
                                      <p:cBhvr additive="base">
                                        <p:cTn id="34" dur="500" fill="hold"/>
                                        <p:tgtEl>
                                          <p:spTgt spid="4"/>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0-#ppt_w/2"/>
                                          </p:val>
                                        </p:tav>
                                        <p:tav tm="100000">
                                          <p:val>
                                            <p:strVal val="#ppt_x"/>
                                          </p:val>
                                        </p:tav>
                                      </p:tavLst>
                                    </p:anim>
                                    <p:anim calcmode="lin" valueType="num">
                                      <p:cBhvr additive="base">
                                        <p:cTn id="42"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ihandform 17">
            <a:extLst>
              <a:ext uri="{FF2B5EF4-FFF2-40B4-BE49-F238E27FC236}">
                <a16:creationId xmlns:a16="http://schemas.microsoft.com/office/drawing/2014/main" id="{7A86AEE3-B0AF-4FA5-AAEC-D4FF62AB5FC2}"/>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58000"/>
            </a:blip>
            <a:srcRect/>
            <a:stretch>
              <a:fillRect t="-17420"/>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35332"/>
            <a:ext cx="8198468" cy="1015663"/>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3000" kern="0" dirty="0">
                <a:latin typeface="+mj-lt"/>
                <a:ea typeface="Source Sans Pro" panose="020B0503030403020204" pitchFamily="34" charset="0"/>
                <a:cs typeface="Open Sans" panose="020B0606030504020204" pitchFamily="34" charset="0"/>
              </a:rPr>
              <a:t>Configuration 4 – MA5332MS BTL with single power: ideal for 4 Ω speakers</a:t>
            </a:r>
          </a:p>
        </p:txBody>
      </p:sp>
      <p:sp>
        <p:nvSpPr>
          <p:cNvPr id="7" name="Rectangle 6">
            <a:extLst>
              <a:ext uri="{FF2B5EF4-FFF2-40B4-BE49-F238E27FC236}">
                <a16:creationId xmlns:a16="http://schemas.microsoft.com/office/drawing/2014/main" id="{9F205515-7B79-4025-BA08-CF4973381D34}"/>
              </a:ext>
            </a:extLst>
          </p:cNvPr>
          <p:cNvSpPr/>
          <p:nvPr/>
        </p:nvSpPr>
        <p:spPr bwMode="auto">
          <a:xfrm>
            <a:off x="0" y="1412776"/>
            <a:ext cx="9408368" cy="4857772"/>
          </a:xfrm>
          <a:prstGeom prst="rect">
            <a:avLst/>
          </a:prstGeom>
          <a:solidFill>
            <a:schemeClr val="bg1">
              <a:alpha val="70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
        <p:nvSpPr>
          <p:cNvPr id="8" name="Textfeld 1">
            <a:extLst>
              <a:ext uri="{FF2B5EF4-FFF2-40B4-BE49-F238E27FC236}">
                <a16:creationId xmlns:a16="http://schemas.microsoft.com/office/drawing/2014/main" id="{BAF2B23B-C833-41BF-84C9-94A7602F8520}"/>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graphicFrame>
        <p:nvGraphicFramePr>
          <p:cNvPr id="20" name="Table 19">
            <a:extLst>
              <a:ext uri="{FF2B5EF4-FFF2-40B4-BE49-F238E27FC236}">
                <a16:creationId xmlns:a16="http://schemas.microsoft.com/office/drawing/2014/main" id="{ADDF9EFE-2874-4CF7-AB57-52E727974413}"/>
              </a:ext>
            </a:extLst>
          </p:cNvPr>
          <p:cNvGraphicFramePr>
            <a:graphicFrameLocks noGrp="1"/>
          </p:cNvGraphicFramePr>
          <p:nvPr>
            <p:extLst>
              <p:ext uri="{D42A27DB-BD31-4B8C-83A1-F6EECF244321}">
                <p14:modId xmlns:p14="http://schemas.microsoft.com/office/powerpoint/2010/main" val="3200912439"/>
              </p:ext>
            </p:extLst>
          </p:nvPr>
        </p:nvGraphicFramePr>
        <p:xfrm>
          <a:off x="345804" y="1772816"/>
          <a:ext cx="8630516" cy="4130700"/>
        </p:xfrm>
        <a:graphic>
          <a:graphicData uri="http://schemas.openxmlformats.org/drawingml/2006/table">
            <a:tbl>
              <a:tblPr firstRow="1" bandRow="1">
                <a:tableStyleId>{D27102A9-8310-4765-A935-A1911B00CA55}</a:tableStyleId>
              </a:tblPr>
              <a:tblGrid>
                <a:gridCol w="3650527">
                  <a:extLst>
                    <a:ext uri="{9D8B030D-6E8A-4147-A177-3AD203B41FA5}">
                      <a16:colId xmlns:a16="http://schemas.microsoft.com/office/drawing/2014/main" val="2464591114"/>
                    </a:ext>
                  </a:extLst>
                </a:gridCol>
                <a:gridCol w="1235573">
                  <a:extLst>
                    <a:ext uri="{9D8B030D-6E8A-4147-A177-3AD203B41FA5}">
                      <a16:colId xmlns:a16="http://schemas.microsoft.com/office/drawing/2014/main" val="3649901968"/>
                    </a:ext>
                  </a:extLst>
                </a:gridCol>
                <a:gridCol w="3744416">
                  <a:extLst>
                    <a:ext uri="{9D8B030D-6E8A-4147-A177-3AD203B41FA5}">
                      <a16:colId xmlns:a16="http://schemas.microsoft.com/office/drawing/2014/main" val="3764278443"/>
                    </a:ext>
                  </a:extLst>
                </a:gridCol>
              </a:tblGrid>
              <a:tr h="674796">
                <a:tc>
                  <a:txBody>
                    <a:bodyPr/>
                    <a:lstStyle/>
                    <a:p>
                      <a:r>
                        <a:rPr lang="en-US" sz="2000" b="1" dirty="0">
                          <a:solidFill>
                            <a:schemeClr val="bg1"/>
                          </a:solidFill>
                          <a:latin typeface="+mn-lt"/>
                        </a:rPr>
                        <a:t>Output power:  (1 percent THD+N)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4B6A6"/>
                    </a:solidFill>
                  </a:tcPr>
                </a:tc>
                <a:tc>
                  <a:txBody>
                    <a:bodyPr/>
                    <a:lstStyle/>
                    <a:p>
                      <a:pPr algn="ctr"/>
                      <a:r>
                        <a:rPr lang="en-US" sz="2000" b="1" dirty="0">
                          <a:solidFill>
                            <a:schemeClr val="tx1"/>
                          </a:solidFill>
                          <a:latin typeface="+mn-lt"/>
                        </a:rPr>
                        <a:t>150 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solidFill>
                            <a:schemeClr val="tx1"/>
                          </a:solidFill>
                          <a:latin typeface="+mn-lt"/>
                        </a:rPr>
                        <a:t>1 kHz, RL = 4 </a:t>
                      </a:r>
                      <a:r>
                        <a:rPr lang="el-GR" sz="2000" b="1" baseline="0" dirty="0">
                          <a:solidFill>
                            <a:schemeClr val="tx1"/>
                          </a:solidFill>
                          <a:effectLst/>
                          <a:latin typeface="+mn-lt"/>
                          <a:ea typeface="Source Sans Pro" panose="020B0503030403020204" pitchFamily="34" charset="0"/>
                          <a:cs typeface="Times New Roman"/>
                        </a:rPr>
                        <a:t>Ω</a:t>
                      </a:r>
                      <a:endParaRPr lang="en-US" sz="2000" b="1"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3255045"/>
                  </a:ext>
                </a:extLst>
              </a:tr>
              <a:tr h="747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solidFill>
                            <a:schemeClr val="bg1"/>
                          </a:solidFill>
                          <a:latin typeface="+mn-lt"/>
                        </a:rPr>
                        <a:t>Output power: (10 percent THD+N)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4B6A6"/>
                    </a:solidFill>
                  </a:tcPr>
                </a:tc>
                <a:tc>
                  <a:txBody>
                    <a:bodyPr/>
                    <a:lstStyle/>
                    <a:p>
                      <a:pPr algn="ctr"/>
                      <a:r>
                        <a:rPr lang="en-US" sz="2000" b="1" dirty="0">
                          <a:solidFill>
                            <a:schemeClr val="tx1"/>
                          </a:solidFill>
                          <a:latin typeface="+mn-lt"/>
                        </a:rPr>
                        <a:t>200 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solidFill>
                            <a:schemeClr val="tx1"/>
                          </a:solidFill>
                          <a:latin typeface="+mn-lt"/>
                        </a:rPr>
                        <a:t>1 kHz, RL = 4 </a:t>
                      </a:r>
                      <a:r>
                        <a:rPr lang="el-GR" sz="2000" b="1" baseline="0" dirty="0">
                          <a:solidFill>
                            <a:schemeClr val="tx1"/>
                          </a:solidFill>
                          <a:effectLst/>
                          <a:latin typeface="+mn-lt"/>
                          <a:ea typeface="Source Sans Pro" panose="020B0503030403020204" pitchFamily="34" charset="0"/>
                          <a:cs typeface="Times New Roman"/>
                        </a:rPr>
                        <a:t>Ω</a:t>
                      </a:r>
                      <a:endParaRPr lang="en-US" sz="2000" b="1"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61256124"/>
                  </a:ext>
                </a:extLst>
              </a:tr>
              <a:tr h="433158">
                <a:tc>
                  <a:txBody>
                    <a:bodyPr/>
                    <a:lstStyle/>
                    <a:p>
                      <a:r>
                        <a:rPr lang="en-US" sz="2000" b="1" dirty="0">
                          <a:solidFill>
                            <a:schemeClr val="bg1"/>
                          </a:solidFill>
                          <a:latin typeface="+mn-lt"/>
                        </a:rPr>
                        <a:t>Rated load impedance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4B6A6"/>
                    </a:solidFill>
                  </a:tcPr>
                </a:tc>
                <a:tc>
                  <a:txBody>
                    <a:bodyPr/>
                    <a:lstStyle/>
                    <a:p>
                      <a:pPr algn="ctr"/>
                      <a:r>
                        <a:rPr lang="en-US" sz="2000" b="1" dirty="0">
                          <a:solidFill>
                            <a:schemeClr val="tx1"/>
                          </a:solidFill>
                          <a:latin typeface="+mn-lt"/>
                        </a:rPr>
                        <a:t>2 to 6 </a:t>
                      </a:r>
                      <a:r>
                        <a:rPr lang="el-GR" sz="2000" b="1" baseline="0" dirty="0">
                          <a:solidFill>
                            <a:schemeClr val="tx1"/>
                          </a:solidFill>
                          <a:effectLst/>
                          <a:latin typeface="+mn-lt"/>
                          <a:ea typeface="Source Sans Pro" panose="020B0503030403020204" pitchFamily="34" charset="0"/>
                          <a:cs typeface="Times New Roman"/>
                        </a:rPr>
                        <a:t>Ω</a:t>
                      </a:r>
                      <a:endParaRPr lang="en-US" sz="2000" b="1"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solidFill>
                            <a:schemeClr val="tx1"/>
                          </a:solidFill>
                          <a:latin typeface="+mn-lt"/>
                        </a:rPr>
                        <a:t>Resistive load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33320417"/>
                  </a:ext>
                </a:extLst>
              </a:tr>
              <a:tr h="433158">
                <a:tc>
                  <a:txBody>
                    <a:bodyPr/>
                    <a:lstStyle/>
                    <a:p>
                      <a:r>
                        <a:rPr lang="en-US" sz="2000" b="1" dirty="0">
                          <a:solidFill>
                            <a:schemeClr val="bg1"/>
                          </a:solidFill>
                          <a:latin typeface="+mn-lt"/>
                        </a:rPr>
                        <a:t>Idling supply current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4B6A6"/>
                    </a:solidFill>
                  </a:tcPr>
                </a:tc>
                <a:tc>
                  <a:txBody>
                    <a:bodyPr/>
                    <a:lstStyle/>
                    <a:p>
                      <a:pPr algn="ctr"/>
                      <a:r>
                        <a:rPr lang="en-US" sz="2000" b="1" dirty="0">
                          <a:solidFill>
                            <a:schemeClr val="tx1"/>
                          </a:solidFill>
                          <a:latin typeface="+mn-lt"/>
                        </a:rPr>
                        <a:t>+ 75 mA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solidFill>
                            <a:schemeClr val="tx1"/>
                          </a:solidFill>
                          <a:latin typeface="+mn-lt"/>
                        </a:rPr>
                        <a:t>No input signal +40 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14425"/>
                  </a:ext>
                </a:extLst>
              </a:tr>
              <a:tr h="1068060">
                <a:tc>
                  <a:txBody>
                    <a:bodyPr/>
                    <a:lstStyle/>
                    <a:p>
                      <a:r>
                        <a:rPr lang="en-US" sz="2000" b="1" dirty="0">
                          <a:solidFill>
                            <a:schemeClr val="bg1"/>
                          </a:solidFill>
                          <a:latin typeface="+mn-lt"/>
                        </a:rPr>
                        <a:t>Residual noise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4B6A6"/>
                    </a:solidFill>
                  </a:tcPr>
                </a:tc>
                <a:tc>
                  <a:txBody>
                    <a:bodyPr/>
                    <a:lstStyle/>
                    <a:p>
                      <a:pPr algn="ctr"/>
                      <a:r>
                        <a:rPr lang="en-US" sz="2000" b="1" dirty="0">
                          <a:solidFill>
                            <a:schemeClr val="tx1"/>
                          </a:solidFill>
                          <a:latin typeface="+mn-lt"/>
                        </a:rPr>
                        <a:t>140 </a:t>
                      </a:r>
                      <a:r>
                        <a:rPr lang="en-US" sz="2000" b="1" dirty="0" err="1">
                          <a:solidFill>
                            <a:schemeClr val="tx1"/>
                          </a:solidFill>
                          <a:latin typeface="+mn-lt"/>
                        </a:rPr>
                        <a:t>uV</a:t>
                      </a:r>
                      <a:endParaRPr lang="en-US" sz="2000" b="1"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solidFill>
                            <a:schemeClr val="tx1"/>
                          </a:solidFill>
                          <a:latin typeface="+mn-lt"/>
                        </a:rPr>
                        <a:t>Filter: A-weighting (12017), </a:t>
                      </a:r>
                    </a:p>
                    <a:p>
                      <a:r>
                        <a:rPr lang="en-US" sz="2000" b="1" dirty="0">
                          <a:solidFill>
                            <a:schemeClr val="tx1"/>
                          </a:solidFill>
                          <a:latin typeface="+mn-lt"/>
                        </a:rPr>
                        <a:t>20 kHz SPCL</a:t>
                      </a:r>
                      <a:br>
                        <a:rPr lang="en-US" sz="2000" b="1" dirty="0">
                          <a:solidFill>
                            <a:schemeClr val="tx1"/>
                          </a:solidFill>
                          <a:latin typeface="+mn-lt"/>
                        </a:rPr>
                      </a:br>
                      <a:r>
                        <a:rPr lang="en-US" sz="2000" b="1" dirty="0">
                          <a:solidFill>
                            <a:schemeClr val="tx1"/>
                          </a:solidFill>
                          <a:latin typeface="+mn-lt"/>
                        </a:rPr>
                        <a:t>Gain setting: 23 dB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8934039"/>
                  </a:ext>
                </a:extLst>
              </a:tr>
              <a:tr h="747642">
                <a:tc>
                  <a:txBody>
                    <a:bodyPr/>
                    <a:lstStyle/>
                    <a:p>
                      <a:r>
                        <a:rPr lang="en-US" sz="2000" b="1" dirty="0">
                          <a:solidFill>
                            <a:schemeClr val="bg1"/>
                          </a:solidFill>
                          <a:latin typeface="+mn-lt"/>
                        </a:rPr>
                        <a:t>Channel efficiency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4B6A6"/>
                    </a:solidFill>
                  </a:tcPr>
                </a:tc>
                <a:tc>
                  <a:txBody>
                    <a:bodyPr/>
                    <a:lstStyle/>
                    <a:p>
                      <a:pPr algn="ctr"/>
                      <a:r>
                        <a:rPr lang="en-US" sz="2000" b="1" dirty="0">
                          <a:solidFill>
                            <a:schemeClr val="tx1"/>
                          </a:solidFill>
                          <a:latin typeface="+mn-lt"/>
                        </a:rPr>
                        <a:t>90%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b="1" dirty="0">
                          <a:solidFill>
                            <a:schemeClr val="tx1"/>
                          </a:solidFill>
                          <a:latin typeface="+mn-lt"/>
                        </a:rPr>
                        <a:t>Single-channel driven, 200 W, class D stage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768265"/>
                  </a:ext>
                </a:extLst>
              </a:tr>
            </a:tbl>
          </a:graphicData>
        </a:graphic>
      </p:graphicFrame>
    </p:spTree>
    <p:custDataLst>
      <p:tags r:id="rId1"/>
    </p:custDataLst>
    <p:extLst>
      <p:ext uri="{BB962C8B-B14F-4D97-AF65-F5344CB8AC3E}">
        <p14:creationId xmlns:p14="http://schemas.microsoft.com/office/powerpoint/2010/main" val="4120243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2ECB14C7-1CB4-4E18-84B6-ACE791575204}"/>
              </a:ext>
            </a:extLst>
          </p:cNvPr>
          <p:cNvSpPr>
            <a:spLocks noGrp="1"/>
          </p:cNvSpPr>
          <p:nvPr>
            <p:ph type="body" sz="quarter" idx="13"/>
          </p:nvPr>
        </p:nvSpPr>
        <p:spPr/>
        <p:txBody>
          <a:bodyPr/>
          <a:lstStyle/>
          <a:p>
            <a:r>
              <a:rPr lang="en-US" dirty="0"/>
              <a:t>Evaluation board and reference design</a:t>
            </a:r>
          </a:p>
        </p:txBody>
      </p:sp>
      <p:pic>
        <p:nvPicPr>
          <p:cNvPr id="17" name="Picture Placeholder 16">
            <a:extLst>
              <a:ext uri="{FF2B5EF4-FFF2-40B4-BE49-F238E27FC236}">
                <a16:creationId xmlns:a16="http://schemas.microsoft.com/office/drawing/2014/main" id="{B6BAA625-AE19-49E4-8D26-9ADF05A30C17}"/>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spTree>
    <p:custDataLst>
      <p:tags r:id="rId1"/>
    </p:custDataLst>
    <p:extLst>
      <p:ext uri="{BB962C8B-B14F-4D97-AF65-F5344CB8AC3E}">
        <p14:creationId xmlns:p14="http://schemas.microsoft.com/office/powerpoint/2010/main" val="37448551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ihandform 17">
            <a:extLst>
              <a:ext uri="{FF2B5EF4-FFF2-40B4-BE49-F238E27FC236}">
                <a16:creationId xmlns:a16="http://schemas.microsoft.com/office/drawing/2014/main" id="{B04AA3CB-F874-4A78-B9E9-B11604B66EE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47000"/>
            </a:blip>
            <a:srcRect/>
            <a:stretch>
              <a:fillRect l="103" r="-103" b="-17420"/>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35332"/>
            <a:ext cx="8846540" cy="1015663"/>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3000" dirty="0">
                <a:latin typeface="Source Sans Pro" panose="020B0503030403020204" pitchFamily="34" charset="0"/>
                <a:ea typeface="Source Sans Pro" panose="020B0503030403020204" pitchFamily="34" charset="0"/>
              </a:rPr>
              <a:t>Evaluating MA5332MS: </a:t>
            </a:r>
          </a:p>
          <a:p>
            <a:r>
              <a:rPr lang="en-US" sz="3000" dirty="0">
                <a:latin typeface="Source Sans Pro" panose="020B0503030403020204" pitchFamily="34" charset="0"/>
                <a:ea typeface="Source Sans Pro" panose="020B0503030403020204" pitchFamily="34" charset="0"/>
              </a:rPr>
              <a:t>evaluation board configurations</a:t>
            </a:r>
          </a:p>
        </p:txBody>
      </p:sp>
      <p:sp>
        <p:nvSpPr>
          <p:cNvPr id="27" name="Rectangle 26">
            <a:extLst>
              <a:ext uri="{FF2B5EF4-FFF2-40B4-BE49-F238E27FC236}">
                <a16:creationId xmlns:a16="http://schemas.microsoft.com/office/drawing/2014/main" id="{B1B108A6-28C7-46F1-98AE-EB544C1F5716}"/>
              </a:ext>
            </a:extLst>
          </p:cNvPr>
          <p:cNvSpPr/>
          <p:nvPr/>
        </p:nvSpPr>
        <p:spPr bwMode="auto">
          <a:xfrm>
            <a:off x="-237688" y="1361440"/>
            <a:ext cx="6493055" cy="5163904"/>
          </a:xfrm>
          <a:prstGeom prst="rect">
            <a:avLst/>
          </a:prstGeom>
          <a:solidFill>
            <a:schemeClr val="bg1">
              <a:alpha val="50000"/>
            </a:schemeClr>
          </a:solidFill>
          <a:ln w="9525">
            <a:noFill/>
            <a:miter lim="800000"/>
            <a:headEnd/>
            <a:tailEnd/>
          </a:ln>
        </p:spPr>
        <p:txBody>
          <a:bodyPr wrap="square" lIns="54000" tIns="54000" rIns="54000" bIns="54000" rtlCol="0" anchor="ctr"/>
          <a:lstStyle/>
          <a:p>
            <a:pPr algn="ctr" eaLnBrk="0" hangingPunct="0"/>
            <a:endParaRPr lang="en-US" sz="1200" dirty="0">
              <a:latin typeface="+mn-lt"/>
              <a:ea typeface="Verdana" pitchFamily="34" charset="0"/>
              <a:cs typeface="Verdana" pitchFamily="34" charset="0"/>
            </a:endParaRPr>
          </a:p>
        </p:txBody>
      </p:sp>
      <p:sp>
        <p:nvSpPr>
          <p:cNvPr id="14" name="Textfeld 1">
            <a:extLst>
              <a:ext uri="{FF2B5EF4-FFF2-40B4-BE49-F238E27FC236}">
                <a16:creationId xmlns:a16="http://schemas.microsoft.com/office/drawing/2014/main" id="{2897D99A-7316-4B3F-A594-7B5F682052C7}"/>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graphicFrame>
        <p:nvGraphicFramePr>
          <p:cNvPr id="15" name="Table 14">
            <a:extLst>
              <a:ext uri="{FF2B5EF4-FFF2-40B4-BE49-F238E27FC236}">
                <a16:creationId xmlns:a16="http://schemas.microsoft.com/office/drawing/2014/main" id="{0323D447-B945-49ED-861E-A7A1C6E6DD7D}"/>
              </a:ext>
            </a:extLst>
          </p:cNvPr>
          <p:cNvGraphicFramePr>
            <a:graphicFrameLocks noGrp="1"/>
          </p:cNvGraphicFramePr>
          <p:nvPr>
            <p:extLst>
              <p:ext uri="{D42A27DB-BD31-4B8C-83A1-F6EECF244321}">
                <p14:modId xmlns:p14="http://schemas.microsoft.com/office/powerpoint/2010/main" val="877048096"/>
              </p:ext>
            </p:extLst>
          </p:nvPr>
        </p:nvGraphicFramePr>
        <p:xfrm>
          <a:off x="465624" y="1552382"/>
          <a:ext cx="5558368" cy="4777210"/>
        </p:xfrm>
        <a:graphic>
          <a:graphicData uri="http://schemas.openxmlformats.org/drawingml/2006/table">
            <a:tbl>
              <a:tblPr firstRow="1" firstCol="1" bandRow="1"/>
              <a:tblGrid>
                <a:gridCol w="1760372">
                  <a:extLst>
                    <a:ext uri="{9D8B030D-6E8A-4147-A177-3AD203B41FA5}">
                      <a16:colId xmlns:a16="http://schemas.microsoft.com/office/drawing/2014/main" val="20000"/>
                    </a:ext>
                  </a:extLst>
                </a:gridCol>
                <a:gridCol w="3797996">
                  <a:extLst>
                    <a:ext uri="{9D8B030D-6E8A-4147-A177-3AD203B41FA5}">
                      <a16:colId xmlns:a16="http://schemas.microsoft.com/office/drawing/2014/main" val="20001"/>
                    </a:ext>
                  </a:extLst>
                </a:gridCol>
              </a:tblGrid>
              <a:tr h="393624">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rgbClr val="000000"/>
                          </a:solidFill>
                          <a:effectLst/>
                          <a:latin typeface="Source Sans Pro" panose="020B0503030403020204" pitchFamily="34" charset="0"/>
                          <a:ea typeface="Source Sans Pro" panose="020B0503030403020204" pitchFamily="34" charset="0"/>
                          <a:cs typeface="Times New Roman"/>
                        </a:rPr>
                        <a:t> </a:t>
                      </a:r>
                      <a:endParaRPr lang="en-US" sz="1400" dirty="0">
                        <a:effectLst/>
                        <a:latin typeface="Source Sans Pro" panose="020B0503030403020204" pitchFamily="34" charset="0"/>
                        <a:ea typeface="Source Sans Pro" panose="020B0503030403020204" pitchFamily="34" charset="0"/>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rgbClr val="FFFFFF"/>
                          </a:solidFill>
                          <a:effectLst/>
                          <a:latin typeface="Source Sans Pro" panose="020B0503030403020204" pitchFamily="34" charset="0"/>
                          <a:ea typeface="Source Sans Pro" panose="020B0503030403020204" pitchFamily="34" charset="0"/>
                          <a:cs typeface="Times New Roman"/>
                        </a:rPr>
                        <a:t>EVAL_AUDAMP25</a:t>
                      </a:r>
                      <a:endParaRPr lang="en-US" sz="1400" dirty="0">
                        <a:effectLst/>
                        <a:latin typeface="Source Sans Pro" panose="020B0503030403020204" pitchFamily="34" charset="0"/>
                        <a:ea typeface="Source Sans Pro" panose="020B0503030403020204" pitchFamily="34" charset="0"/>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AEC067"/>
                    </a:solidFill>
                  </a:tcPr>
                </a:tc>
                <a:extLst>
                  <a:ext uri="{0D108BD9-81ED-4DB2-BD59-A6C34878D82A}">
                    <a16:rowId xmlns:a16="http://schemas.microsoft.com/office/drawing/2014/main" val="10000"/>
                  </a:ext>
                </a:extLst>
              </a:tr>
              <a:tr h="396368">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rgbClr val="FFFFFF"/>
                          </a:solidFill>
                          <a:effectLst/>
                          <a:latin typeface="Source Sans Pro" panose="020B0503030403020204" pitchFamily="34" charset="0"/>
                          <a:ea typeface="Source Sans Pro" panose="020B0503030403020204" pitchFamily="34" charset="0"/>
                          <a:cs typeface="Times New Roman"/>
                        </a:rPr>
                        <a:t>Value proposition</a:t>
                      </a:r>
                      <a:endParaRPr lang="en-US" sz="1400" dirty="0">
                        <a:effectLst/>
                        <a:latin typeface="Source Sans Pro" panose="020B0503030403020204" pitchFamily="34" charset="0"/>
                        <a:ea typeface="Source Sans Pro" panose="020B0503030403020204" pitchFamily="34" charset="0"/>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rgbClr val="FFFFFF"/>
                          </a:solidFill>
                          <a:effectLst/>
                          <a:latin typeface="Source Sans Pro" panose="020B0503030403020204" pitchFamily="34" charset="0"/>
                          <a:ea typeface="Source Sans Pro" panose="020B0503030403020204" pitchFamily="34" charset="0"/>
                          <a:cs typeface="Times New Roman"/>
                        </a:rPr>
                        <a:t>High-power density and minimum</a:t>
                      </a:r>
                      <a:r>
                        <a:rPr lang="en-US" sz="1400" b="1" baseline="0" dirty="0">
                          <a:solidFill>
                            <a:srgbClr val="FFFFFF"/>
                          </a:solidFill>
                          <a:effectLst/>
                          <a:latin typeface="Source Sans Pro" panose="020B0503030403020204" pitchFamily="34" charset="0"/>
                          <a:ea typeface="Source Sans Pro" panose="020B0503030403020204" pitchFamily="34" charset="0"/>
                          <a:cs typeface="Times New Roman"/>
                        </a:rPr>
                        <a:t> heatsinking</a:t>
                      </a:r>
                      <a:endParaRPr lang="en-US" sz="1400" dirty="0">
                        <a:effectLst/>
                        <a:latin typeface="Source Sans Pro" panose="020B0503030403020204" pitchFamily="34" charset="0"/>
                        <a:ea typeface="Source Sans Pro" panose="020B0503030403020204" pitchFamily="34" charset="0"/>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AEC067"/>
                    </a:solidFill>
                  </a:tcPr>
                </a:tc>
                <a:extLst>
                  <a:ext uri="{0D108BD9-81ED-4DB2-BD59-A6C34878D82A}">
                    <a16:rowId xmlns:a16="http://schemas.microsoft.com/office/drawing/2014/main" val="10001"/>
                  </a:ext>
                </a:extLst>
              </a:tr>
              <a:tr h="533887">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rgbClr val="FFFFFF"/>
                          </a:solidFill>
                          <a:effectLst/>
                          <a:latin typeface="Source Sans Pro" panose="020B0503030403020204" pitchFamily="34" charset="0"/>
                          <a:ea typeface="Source Sans Pro" panose="020B0503030403020204" pitchFamily="34" charset="0"/>
                          <a:cs typeface="Times New Roman"/>
                        </a:rPr>
                        <a:t>Target application</a:t>
                      </a:r>
                      <a:endParaRPr lang="en-US" sz="1400" dirty="0">
                        <a:effectLst/>
                        <a:latin typeface="Source Sans Pro" panose="020B0503030403020204" pitchFamily="34" charset="0"/>
                        <a:ea typeface="Source Sans Pro" panose="020B0503030403020204" pitchFamily="34" charset="0"/>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Source Sans Pro" panose="020B0503030403020204" pitchFamily="34" charset="0"/>
                          <a:ea typeface="Source Sans Pro" panose="020B0503030403020204" pitchFamily="34" charset="0"/>
                          <a:cs typeface="Times New Roman"/>
                        </a:rPr>
                        <a:t>Multi</a:t>
                      </a:r>
                      <a:r>
                        <a:rPr lang="en-US" sz="1400" b="1" baseline="0" dirty="0">
                          <a:solidFill>
                            <a:schemeClr val="bg1"/>
                          </a:solidFill>
                          <a:effectLst/>
                          <a:latin typeface="Source Sans Pro" panose="020B0503030403020204" pitchFamily="34" charset="0"/>
                          <a:ea typeface="Source Sans Pro" panose="020B0503030403020204" pitchFamily="34" charset="0"/>
                          <a:cs typeface="Times New Roman"/>
                        </a:rPr>
                        <a:t>channel amplification, aftermarket car / marine amplifier</a:t>
                      </a:r>
                      <a:endParaRPr lang="en-US" sz="1400" b="1" dirty="0">
                        <a:solidFill>
                          <a:schemeClr val="bg1"/>
                        </a:solidFill>
                        <a:effectLst/>
                        <a:latin typeface="Source Sans Pro" panose="020B0503030403020204" pitchFamily="34" charset="0"/>
                        <a:ea typeface="Source Sans Pro" panose="020B0503030403020204" pitchFamily="34" charset="0"/>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93624">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rgbClr val="FFFFFF"/>
                          </a:solidFill>
                          <a:effectLst/>
                          <a:latin typeface="Source Sans Pro" panose="020B0503030403020204" pitchFamily="34" charset="0"/>
                          <a:ea typeface="Source Sans Pro" panose="020B0503030403020204" pitchFamily="34" charset="0"/>
                          <a:cs typeface="Times New Roman"/>
                        </a:rPr>
                        <a:t>Output power /</a:t>
                      </a:r>
                      <a:r>
                        <a:rPr lang="en-US" sz="1400" b="1" dirty="0" err="1">
                          <a:solidFill>
                            <a:srgbClr val="FFFFFF"/>
                          </a:solidFill>
                          <a:effectLst/>
                          <a:latin typeface="Source Sans Pro" panose="020B0503030403020204" pitchFamily="34" charset="0"/>
                          <a:ea typeface="Source Sans Pro" panose="020B0503030403020204" pitchFamily="34" charset="0"/>
                          <a:cs typeface="Times New Roman"/>
                        </a:rPr>
                        <a:t>ch</a:t>
                      </a:r>
                      <a:endParaRPr lang="en-US" sz="1400" dirty="0">
                        <a:effectLst/>
                        <a:latin typeface="Source Sans Pro" panose="020B0503030403020204" pitchFamily="34" charset="0"/>
                        <a:ea typeface="Source Sans Pro" panose="020B0503030403020204" pitchFamily="34" charset="0"/>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Source Sans Pro" panose="020B0503030403020204" pitchFamily="34" charset="0"/>
                          <a:ea typeface="Source Sans Pro" panose="020B0503030403020204" pitchFamily="34" charset="0"/>
                          <a:cs typeface="Times New Roman"/>
                        </a:rPr>
                        <a:t>200 W @ THD+N = 10%</a:t>
                      </a: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93624">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rgbClr val="FFFFFF"/>
                          </a:solidFill>
                          <a:effectLst/>
                          <a:latin typeface="Source Sans Pro" panose="020B0503030403020204" pitchFamily="34" charset="0"/>
                          <a:ea typeface="Source Sans Pro" panose="020B0503030403020204" pitchFamily="34" charset="0"/>
                          <a:cs typeface="Times New Roman"/>
                        </a:rPr>
                        <a:t>Signal to noise ratio</a:t>
                      </a:r>
                      <a:endParaRPr lang="en-US" sz="1400" dirty="0">
                        <a:effectLst/>
                        <a:latin typeface="Source Sans Pro" panose="020B0503030403020204" pitchFamily="34" charset="0"/>
                        <a:ea typeface="Source Sans Pro" panose="020B0503030403020204" pitchFamily="34" charset="0"/>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Source Sans Pro" panose="020B0503030403020204" pitchFamily="34" charset="0"/>
                          <a:ea typeface="Source Sans Pro" panose="020B0503030403020204" pitchFamily="34" charset="0"/>
                          <a:cs typeface="Times New Roman"/>
                        </a:rPr>
                        <a:t>100 dB w/A-weighting</a:t>
                      </a: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93624">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rgbClr val="FFFFFF"/>
                          </a:solidFill>
                          <a:effectLst/>
                          <a:latin typeface="Source Sans Pro" panose="020B0503030403020204" pitchFamily="34" charset="0"/>
                          <a:ea typeface="Source Sans Pro" panose="020B0503030403020204" pitchFamily="34" charset="0"/>
                          <a:cs typeface="Times New Roman"/>
                        </a:rPr>
                        <a:t># of channels</a:t>
                      </a:r>
                      <a:endParaRPr lang="en-US" sz="1400" dirty="0">
                        <a:effectLst/>
                        <a:latin typeface="Source Sans Pro" panose="020B0503030403020204" pitchFamily="34" charset="0"/>
                        <a:ea typeface="Source Sans Pro" panose="020B0503030403020204" pitchFamily="34" charset="0"/>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Source Sans Pro" panose="020B0503030403020204" pitchFamily="34" charset="0"/>
                          <a:ea typeface="Source Sans Pro" panose="020B0503030403020204" pitchFamily="34" charset="0"/>
                          <a:cs typeface="Times New Roman"/>
                        </a:rPr>
                        <a:t>2 Half-bridges</a:t>
                      </a: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697963">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rgbClr val="FFFFFF"/>
                          </a:solidFill>
                          <a:effectLst/>
                          <a:latin typeface="Source Sans Pro" panose="020B0503030403020204" pitchFamily="34" charset="0"/>
                          <a:ea typeface="Source Sans Pro" panose="020B0503030403020204" pitchFamily="34" charset="0"/>
                          <a:cs typeface="Times New Roman"/>
                        </a:rPr>
                        <a:t>Supply voltage</a:t>
                      </a:r>
                    </a:p>
                    <a:p>
                      <a:pPr marL="0" marR="0" algn="r">
                        <a:spcBef>
                          <a:spcPts val="0"/>
                        </a:spcBef>
                        <a:spcAft>
                          <a:spcPts val="0"/>
                        </a:spcAft>
                        <a:buClr>
                          <a:srgbClr val="000000"/>
                        </a:buClr>
                      </a:pPr>
                      <a:r>
                        <a:rPr lang="en-US" sz="1400" b="1" dirty="0">
                          <a:solidFill>
                            <a:srgbClr val="FFFFFF"/>
                          </a:solidFill>
                          <a:effectLst/>
                          <a:latin typeface="Source Sans Pro" panose="020B0503030403020204" pitchFamily="34" charset="0"/>
                          <a:ea typeface="Source Sans Pro" panose="020B0503030403020204" pitchFamily="34" charset="0"/>
                          <a:cs typeface="Times New Roman"/>
                        </a:rPr>
                        <a:t> (UVP, nominal, OVP)</a:t>
                      </a:r>
                      <a:endParaRPr lang="en-US" sz="1400" dirty="0">
                        <a:effectLst/>
                        <a:latin typeface="Source Sans Pro" panose="020B0503030403020204" pitchFamily="34" charset="0"/>
                        <a:ea typeface="Source Sans Pro" panose="020B0503030403020204" pitchFamily="34" charset="0"/>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Source Sans Pro" panose="020B0503030403020204" pitchFamily="34" charset="0"/>
                          <a:ea typeface="Source Sans Pro" panose="020B0503030403020204" pitchFamily="34" charset="0"/>
                          <a:cs typeface="Times New Roman"/>
                        </a:rPr>
                        <a:t>+/-36.5</a:t>
                      </a:r>
                      <a:r>
                        <a:rPr lang="en-US" sz="1400" b="1" baseline="0" dirty="0">
                          <a:solidFill>
                            <a:schemeClr val="bg1"/>
                          </a:solidFill>
                          <a:effectLst/>
                          <a:latin typeface="Source Sans Pro" panose="020B0503030403020204" pitchFamily="34" charset="0"/>
                          <a:ea typeface="Source Sans Pro" panose="020B0503030403020204" pitchFamily="34" charset="0"/>
                          <a:cs typeface="Times New Roman"/>
                        </a:rPr>
                        <a:t> @ 4 </a:t>
                      </a:r>
                      <a:r>
                        <a:rPr lang="el-GR" sz="1400" b="1" baseline="0" dirty="0">
                          <a:solidFill>
                            <a:schemeClr val="bg1"/>
                          </a:solidFill>
                          <a:effectLst/>
                          <a:latin typeface="Source Sans Pro" panose="020B0503030403020204" pitchFamily="34" charset="0"/>
                          <a:ea typeface="Source Sans Pro" panose="020B0503030403020204" pitchFamily="34" charset="0"/>
                          <a:cs typeface="Times New Roman"/>
                        </a:rPr>
                        <a:t>Ω</a:t>
                      </a:r>
                      <a:endParaRPr lang="en-US" sz="1400" b="1" dirty="0">
                        <a:solidFill>
                          <a:schemeClr val="bg1"/>
                        </a:solidFill>
                        <a:effectLst/>
                        <a:latin typeface="Source Sans Pro" panose="020B0503030403020204" pitchFamily="34" charset="0"/>
                        <a:ea typeface="Source Sans Pro" panose="020B0503030403020204" pitchFamily="34" charset="0"/>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93624">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rgbClr val="FFFFFF"/>
                          </a:solidFill>
                          <a:effectLst/>
                          <a:latin typeface="Source Sans Pro" panose="020B0503030403020204" pitchFamily="34" charset="0"/>
                          <a:ea typeface="Source Sans Pro" panose="020B0503030403020204" pitchFamily="34" charset="0"/>
                          <a:cs typeface="Times New Roman"/>
                        </a:rPr>
                        <a:t>Controller IC</a:t>
                      </a:r>
                      <a:endParaRPr lang="en-US" sz="1400" dirty="0">
                        <a:effectLst/>
                        <a:latin typeface="Source Sans Pro" panose="020B0503030403020204" pitchFamily="34" charset="0"/>
                        <a:ea typeface="Source Sans Pro" panose="020B0503030403020204" pitchFamily="34" charset="0"/>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Source Sans Pro" panose="020B0503030403020204" pitchFamily="34" charset="0"/>
                          <a:ea typeface="Source Sans Pro" panose="020B0503030403020204" pitchFamily="34" charset="0"/>
                          <a:cs typeface="Times New Roman"/>
                        </a:rPr>
                        <a:t>MA5332MS</a:t>
                      </a: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93624">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err="1">
                          <a:solidFill>
                            <a:srgbClr val="FFFFFF"/>
                          </a:solidFill>
                          <a:effectLst/>
                          <a:latin typeface="Source Sans Pro" panose="020B0503030403020204" pitchFamily="34" charset="0"/>
                          <a:ea typeface="Source Sans Pro" panose="020B0503030403020204" pitchFamily="34" charset="0"/>
                          <a:cs typeface="Times New Roman"/>
                        </a:rPr>
                        <a:t>Gv</a:t>
                      </a:r>
                      <a:endParaRPr lang="en-US" sz="1400" dirty="0">
                        <a:effectLst/>
                        <a:latin typeface="Source Sans Pro" panose="020B0503030403020204" pitchFamily="34" charset="0"/>
                        <a:ea typeface="Source Sans Pro" panose="020B0503030403020204" pitchFamily="34" charset="0"/>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Source Sans Pro" panose="020B0503030403020204" pitchFamily="34" charset="0"/>
                          <a:ea typeface="Source Sans Pro" panose="020B0503030403020204" pitchFamily="34" charset="0"/>
                          <a:cs typeface="Times New Roman"/>
                        </a:rPr>
                        <a:t>28 dB</a:t>
                      </a: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393624">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indent="0" algn="r" defTabSz="914400" rtl="0" eaLnBrk="1" fontAlgn="auto" latinLnBrk="0" hangingPunct="1">
                        <a:lnSpc>
                          <a:spcPct val="100000"/>
                        </a:lnSpc>
                        <a:spcBef>
                          <a:spcPts val="0"/>
                        </a:spcBef>
                        <a:spcAft>
                          <a:spcPts val="0"/>
                        </a:spcAft>
                        <a:buClr>
                          <a:srgbClr val="000000"/>
                        </a:buClr>
                        <a:buSzTx/>
                        <a:buFontTx/>
                        <a:buNone/>
                        <a:tabLst/>
                        <a:defRPr/>
                      </a:pPr>
                      <a:r>
                        <a:rPr lang="en-US" sz="1400" b="1" dirty="0">
                          <a:solidFill>
                            <a:srgbClr val="FFFFFF"/>
                          </a:solidFill>
                          <a:effectLst/>
                          <a:latin typeface="Source Sans Pro" panose="020B0503030403020204" pitchFamily="34" charset="0"/>
                          <a:ea typeface="Source Sans Pro" panose="020B0503030403020204" pitchFamily="34" charset="0"/>
                          <a:cs typeface="Times New Roman"/>
                        </a:rPr>
                        <a:t>PWM</a:t>
                      </a:r>
                      <a:r>
                        <a:rPr lang="en-US" sz="1400" b="1" baseline="0" dirty="0">
                          <a:solidFill>
                            <a:srgbClr val="FFFFFF"/>
                          </a:solidFill>
                          <a:effectLst/>
                          <a:latin typeface="Source Sans Pro" panose="020B0503030403020204" pitchFamily="34" charset="0"/>
                          <a:ea typeface="Source Sans Pro" panose="020B0503030403020204" pitchFamily="34" charset="0"/>
                          <a:cs typeface="Times New Roman"/>
                        </a:rPr>
                        <a:t> frequency</a:t>
                      </a:r>
                      <a:endParaRPr lang="en-US" sz="1400" dirty="0">
                        <a:effectLst/>
                        <a:latin typeface="Source Sans Pro" panose="020B0503030403020204" pitchFamily="34" charset="0"/>
                        <a:ea typeface="Source Sans Pro" panose="020B0503030403020204" pitchFamily="34" charset="0"/>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Source Sans Pro" panose="020B0503030403020204" pitchFamily="34" charset="0"/>
                          <a:ea typeface="Source Sans Pro" panose="020B0503030403020204" pitchFamily="34" charset="0"/>
                          <a:cs typeface="Times New Roman"/>
                        </a:rPr>
                        <a:t>400 kHz</a:t>
                      </a: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393624">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rgbClr val="FFFFFF"/>
                          </a:solidFill>
                          <a:effectLst/>
                          <a:latin typeface="Source Sans Pro" panose="020B0503030403020204" pitchFamily="34" charset="0"/>
                          <a:ea typeface="Source Sans Pro" panose="020B0503030403020204" pitchFamily="34" charset="0"/>
                          <a:cs typeface="Times New Roman"/>
                        </a:rPr>
                        <a:t>Protections</a:t>
                      </a:r>
                      <a:endParaRPr lang="en-US" sz="1400" dirty="0">
                        <a:effectLst/>
                        <a:latin typeface="Source Sans Pro" panose="020B0503030403020204" pitchFamily="34" charset="0"/>
                        <a:ea typeface="Source Sans Pro" panose="020B0503030403020204" pitchFamily="34" charset="0"/>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Source Sans Pro" panose="020B0503030403020204" pitchFamily="34" charset="0"/>
                          <a:ea typeface="Source Sans Pro" panose="020B0503030403020204" pitchFamily="34" charset="0"/>
                          <a:cs typeface="Times New Roman"/>
                        </a:rPr>
                        <a:t>OCP,</a:t>
                      </a:r>
                      <a:r>
                        <a:rPr lang="en-US" sz="1400" b="1" baseline="0" dirty="0">
                          <a:solidFill>
                            <a:schemeClr val="bg1"/>
                          </a:solidFill>
                          <a:effectLst/>
                          <a:latin typeface="Source Sans Pro" panose="020B0503030403020204" pitchFamily="34" charset="0"/>
                          <a:ea typeface="Source Sans Pro" panose="020B0503030403020204" pitchFamily="34" charset="0"/>
                          <a:cs typeface="Times New Roman"/>
                        </a:rPr>
                        <a:t> OTP, UVLO, OVP</a:t>
                      </a:r>
                      <a:endParaRPr lang="en-US" sz="1400" b="1" dirty="0">
                        <a:solidFill>
                          <a:schemeClr val="bg1"/>
                        </a:solidFill>
                        <a:effectLst/>
                        <a:latin typeface="Source Sans Pro" panose="020B0503030403020204" pitchFamily="34" charset="0"/>
                        <a:ea typeface="Source Sans Pro" panose="020B0503030403020204" pitchFamily="34" charset="0"/>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bl>
          </a:graphicData>
        </a:graphic>
      </p:graphicFrame>
      <p:pic>
        <p:nvPicPr>
          <p:cNvPr id="18" name="Picture 17">
            <a:extLst>
              <a:ext uri="{FF2B5EF4-FFF2-40B4-BE49-F238E27FC236}">
                <a16:creationId xmlns:a16="http://schemas.microsoft.com/office/drawing/2014/main" id="{F4FBC515-13EE-44E0-AF06-DEECD4FB3C34}"/>
              </a:ext>
            </a:extLst>
          </p:cNvPr>
          <p:cNvPicPr>
            <a:picLocks noChangeAspect="1"/>
          </p:cNvPicPr>
          <p:nvPr/>
        </p:nvPicPr>
        <p:blipFill>
          <a:blip r:embed="rId5"/>
          <a:stretch>
            <a:fillRect/>
          </a:stretch>
        </p:blipFill>
        <p:spPr>
          <a:xfrm>
            <a:off x="8224174" y="4215783"/>
            <a:ext cx="2408330" cy="2180515"/>
          </a:xfrm>
          <a:prstGeom prst="rect">
            <a:avLst/>
          </a:prstGeom>
        </p:spPr>
      </p:pic>
      <p:pic>
        <p:nvPicPr>
          <p:cNvPr id="16" name="Picture 15">
            <a:extLst>
              <a:ext uri="{FF2B5EF4-FFF2-40B4-BE49-F238E27FC236}">
                <a16:creationId xmlns:a16="http://schemas.microsoft.com/office/drawing/2014/main" id="{BD889BF1-309D-48BB-9814-B0E2E4D36E36}"/>
              </a:ext>
            </a:extLst>
          </p:cNvPr>
          <p:cNvPicPr>
            <a:picLocks noChangeAspect="1"/>
          </p:cNvPicPr>
          <p:nvPr/>
        </p:nvPicPr>
        <p:blipFill rotWithShape="1">
          <a:blip r:embed="rId6"/>
          <a:srcRect t="1928" b="-1"/>
          <a:stretch/>
        </p:blipFill>
        <p:spPr>
          <a:xfrm>
            <a:off x="6672064" y="1552382"/>
            <a:ext cx="3960440" cy="2601282"/>
          </a:xfrm>
          <a:prstGeom prst="rect">
            <a:avLst/>
          </a:prstGeom>
        </p:spPr>
      </p:pic>
      <p:sp>
        <p:nvSpPr>
          <p:cNvPr id="21" name="TextBox 20">
            <a:extLst>
              <a:ext uri="{FF2B5EF4-FFF2-40B4-BE49-F238E27FC236}">
                <a16:creationId xmlns:a16="http://schemas.microsoft.com/office/drawing/2014/main" id="{E827AA1F-6F65-4406-9DFE-F891B123E7E6}"/>
              </a:ext>
            </a:extLst>
          </p:cNvPr>
          <p:cNvSpPr txBox="1"/>
          <p:nvPr/>
        </p:nvSpPr>
        <p:spPr bwMode="auto">
          <a:xfrm>
            <a:off x="7176120" y="1596246"/>
            <a:ext cx="540000" cy="677108"/>
          </a:xfrm>
          <a:prstGeom prst="rect">
            <a:avLst/>
          </a:prstGeom>
          <a:solidFill>
            <a:schemeClr val="bg1"/>
          </a:solidFill>
          <a:ln w="19050">
            <a:solidFill>
              <a:schemeClr val="bg2"/>
            </a:solidFill>
            <a:miter lim="800000"/>
            <a:headEnd/>
            <a:tailEnd/>
          </a:ln>
          <a:effectLst/>
        </p:spPr>
        <p:txBody>
          <a:bodyPr wrap="square" lIns="0" tIns="0" rIns="0" bIns="0" rtlCol="0" anchor="ctr" anchorCtr="0">
            <a:spAutoFit/>
          </a:bodyPr>
          <a:lstStyle/>
          <a:p>
            <a:pPr algn="ctr" eaLnBrk="0" fontAlgn="auto" hangingPunct="0">
              <a:spcBef>
                <a:spcPts val="0"/>
              </a:spcBef>
              <a:spcAft>
                <a:spcPts val="300"/>
              </a:spcAft>
              <a:buClr>
                <a:schemeClr val="accent1"/>
              </a:buClr>
            </a:pPr>
            <a:r>
              <a:rPr lang="de-DE" sz="1100" b="1" dirty="0">
                <a:solidFill>
                  <a:srgbClr val="0070C0"/>
                </a:solidFill>
                <a:latin typeface="+mn-lt"/>
              </a:rPr>
              <a:t>—</a:t>
            </a:r>
            <a:r>
              <a:rPr lang="de-DE" sz="1000" kern="0" dirty="0">
                <a:latin typeface="+mn-lt"/>
                <a:ea typeface="Verdana" pitchFamily="34" charset="0"/>
                <a:cs typeface="Arial" panose="020B0604020202020204" pitchFamily="34" charset="0"/>
              </a:rPr>
              <a:t> 2 </a:t>
            </a:r>
            <a:r>
              <a:rPr lang="el-GR" altLang="zh-CN" sz="1000" dirty="0">
                <a:latin typeface="+mn-lt"/>
              </a:rPr>
              <a:t>Ω</a:t>
            </a:r>
            <a:br>
              <a:rPr lang="en-US" altLang="zh-CN" sz="1000" dirty="0">
                <a:solidFill>
                  <a:srgbClr val="FF00FF"/>
                </a:solidFill>
                <a:latin typeface="+mn-lt"/>
              </a:rPr>
            </a:br>
            <a:r>
              <a:rPr lang="de-DE" sz="1100" b="1" dirty="0">
                <a:solidFill>
                  <a:schemeClr val="accent1"/>
                </a:solidFill>
                <a:latin typeface="+mn-lt"/>
              </a:rPr>
              <a:t>—</a:t>
            </a:r>
            <a:r>
              <a:rPr lang="de-DE" sz="1000" kern="0" dirty="0">
                <a:latin typeface="+mn-lt"/>
                <a:ea typeface="Verdana" pitchFamily="34" charset="0"/>
                <a:cs typeface="Arial" panose="020B0604020202020204" pitchFamily="34" charset="0"/>
              </a:rPr>
              <a:t> 3 </a:t>
            </a:r>
            <a:r>
              <a:rPr lang="el-GR" altLang="zh-CN" sz="1000" dirty="0">
                <a:latin typeface="+mn-lt"/>
              </a:rPr>
              <a:t>Ω</a:t>
            </a:r>
            <a:br>
              <a:rPr lang="en-US" altLang="zh-CN" sz="1000" dirty="0">
                <a:solidFill>
                  <a:srgbClr val="FF00FF"/>
                </a:solidFill>
                <a:latin typeface="+mn-lt"/>
              </a:rPr>
            </a:br>
            <a:r>
              <a:rPr lang="de-DE" sz="1100" b="1" dirty="0">
                <a:latin typeface="+mn-lt"/>
              </a:rPr>
              <a:t>—</a:t>
            </a:r>
            <a:r>
              <a:rPr lang="de-DE" sz="1000" kern="0" dirty="0">
                <a:latin typeface="+mn-lt"/>
                <a:ea typeface="Verdana" pitchFamily="34" charset="0"/>
                <a:cs typeface="Arial" panose="020B0604020202020204" pitchFamily="34" charset="0"/>
              </a:rPr>
              <a:t> 4 </a:t>
            </a:r>
            <a:r>
              <a:rPr lang="el-GR" altLang="zh-CN" sz="1000" dirty="0">
                <a:latin typeface="+mn-lt"/>
              </a:rPr>
              <a:t>Ω</a:t>
            </a:r>
            <a:br>
              <a:rPr lang="en-US" altLang="zh-CN" sz="1000" dirty="0">
                <a:solidFill>
                  <a:srgbClr val="FF00FF"/>
                </a:solidFill>
                <a:latin typeface="+mn-lt"/>
              </a:rPr>
            </a:br>
            <a:r>
              <a:rPr lang="de-DE" sz="1100" b="1" dirty="0">
                <a:solidFill>
                  <a:srgbClr val="00B050"/>
                </a:solidFill>
                <a:latin typeface="+mn-lt"/>
              </a:rPr>
              <a:t>—</a:t>
            </a:r>
            <a:r>
              <a:rPr lang="de-DE" sz="1000" kern="0" dirty="0">
                <a:latin typeface="+mn-lt"/>
                <a:ea typeface="Verdana" pitchFamily="34" charset="0"/>
                <a:cs typeface="Arial" panose="020B0604020202020204" pitchFamily="34" charset="0"/>
              </a:rPr>
              <a:t> 6 </a:t>
            </a:r>
            <a:r>
              <a:rPr lang="el-GR" altLang="zh-CN" sz="1000" dirty="0">
                <a:latin typeface="+mn-lt"/>
              </a:rPr>
              <a:t>Ω</a:t>
            </a:r>
            <a:r>
              <a:rPr lang="de-DE" sz="1000" kern="0" dirty="0">
                <a:latin typeface="+mn-lt"/>
                <a:ea typeface="Verdana" pitchFamily="34" charset="0"/>
                <a:cs typeface="Arial" panose="020B0604020202020204" pitchFamily="34" charset="0"/>
              </a:rPr>
              <a:t> </a:t>
            </a:r>
          </a:p>
        </p:txBody>
      </p:sp>
    </p:spTree>
    <p:custDataLst>
      <p:tags r:id="rId1"/>
    </p:custDataLst>
    <p:extLst>
      <p:ext uri="{BB962C8B-B14F-4D97-AF65-F5344CB8AC3E}">
        <p14:creationId xmlns:p14="http://schemas.microsoft.com/office/powerpoint/2010/main" val="14934370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ihandform 17">
            <a:extLst>
              <a:ext uri="{FF2B5EF4-FFF2-40B4-BE49-F238E27FC236}">
                <a16:creationId xmlns:a16="http://schemas.microsoft.com/office/drawing/2014/main" id="{B04AA3CB-F874-4A78-B9E9-B11604B66EE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47000"/>
            </a:blip>
            <a:srcRect/>
            <a:stretch>
              <a:fillRect l="103" r="-103" b="-17420"/>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496997"/>
            <a:ext cx="8414492" cy="553998"/>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de-DE" sz="3000" dirty="0">
                <a:latin typeface="Source Sans Pro" panose="020B0503030403020204" pitchFamily="34" charset="0"/>
                <a:ea typeface="Source Sans Pro" panose="020B0503030403020204" pitchFamily="34" charset="0"/>
              </a:rPr>
              <a:t>Reference design for system-level verification </a:t>
            </a:r>
          </a:p>
        </p:txBody>
      </p:sp>
      <p:sp>
        <p:nvSpPr>
          <p:cNvPr id="27" name="Rectangle 26">
            <a:extLst>
              <a:ext uri="{FF2B5EF4-FFF2-40B4-BE49-F238E27FC236}">
                <a16:creationId xmlns:a16="http://schemas.microsoft.com/office/drawing/2014/main" id="{B1B108A6-28C7-46F1-98AE-EB544C1F5716}"/>
              </a:ext>
            </a:extLst>
          </p:cNvPr>
          <p:cNvSpPr/>
          <p:nvPr/>
        </p:nvSpPr>
        <p:spPr bwMode="auto">
          <a:xfrm>
            <a:off x="-237688" y="1361440"/>
            <a:ext cx="6493055" cy="5163904"/>
          </a:xfrm>
          <a:prstGeom prst="rect">
            <a:avLst/>
          </a:prstGeom>
          <a:solidFill>
            <a:schemeClr val="bg1">
              <a:alpha val="50000"/>
            </a:schemeClr>
          </a:solidFill>
          <a:ln w="9525">
            <a:noFill/>
            <a:miter lim="800000"/>
            <a:headEnd/>
            <a:tailEnd/>
          </a:ln>
        </p:spPr>
        <p:txBody>
          <a:bodyPr wrap="square" lIns="54000" tIns="54000" rIns="54000" bIns="54000" rtlCol="0" anchor="ctr"/>
          <a:lstStyle/>
          <a:p>
            <a:pPr algn="ctr" eaLnBrk="0" hangingPunct="0"/>
            <a:endParaRPr lang="en-US" sz="1200" dirty="0">
              <a:latin typeface="+mn-lt"/>
              <a:ea typeface="Verdana" pitchFamily="34" charset="0"/>
              <a:cs typeface="Verdana" pitchFamily="34" charset="0"/>
            </a:endParaRPr>
          </a:p>
        </p:txBody>
      </p:sp>
      <p:sp>
        <p:nvSpPr>
          <p:cNvPr id="14" name="Textfeld 1">
            <a:extLst>
              <a:ext uri="{FF2B5EF4-FFF2-40B4-BE49-F238E27FC236}">
                <a16:creationId xmlns:a16="http://schemas.microsoft.com/office/drawing/2014/main" id="{2897D99A-7316-4B3F-A594-7B5F682052C7}"/>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graphicFrame>
        <p:nvGraphicFramePr>
          <p:cNvPr id="10" name="Table 9">
            <a:extLst>
              <a:ext uri="{FF2B5EF4-FFF2-40B4-BE49-F238E27FC236}">
                <a16:creationId xmlns:a16="http://schemas.microsoft.com/office/drawing/2014/main" id="{49D2A040-4517-484B-B856-B22389B824D7}"/>
              </a:ext>
            </a:extLst>
          </p:cNvPr>
          <p:cNvGraphicFramePr>
            <a:graphicFrameLocks noGrp="1"/>
          </p:cNvGraphicFramePr>
          <p:nvPr>
            <p:extLst>
              <p:ext uri="{D42A27DB-BD31-4B8C-83A1-F6EECF244321}">
                <p14:modId xmlns:p14="http://schemas.microsoft.com/office/powerpoint/2010/main" val="1580470877"/>
              </p:ext>
            </p:extLst>
          </p:nvPr>
        </p:nvGraphicFramePr>
        <p:xfrm>
          <a:off x="393616" y="1547992"/>
          <a:ext cx="5558368" cy="4634984"/>
        </p:xfrm>
        <a:graphic>
          <a:graphicData uri="http://schemas.openxmlformats.org/drawingml/2006/table">
            <a:tbl>
              <a:tblPr firstRow="1" firstCol="1" bandRow="1"/>
              <a:tblGrid>
                <a:gridCol w="1873136">
                  <a:extLst>
                    <a:ext uri="{9D8B030D-6E8A-4147-A177-3AD203B41FA5}">
                      <a16:colId xmlns:a16="http://schemas.microsoft.com/office/drawing/2014/main" val="20000"/>
                    </a:ext>
                  </a:extLst>
                </a:gridCol>
                <a:gridCol w="3685232">
                  <a:extLst>
                    <a:ext uri="{9D8B030D-6E8A-4147-A177-3AD203B41FA5}">
                      <a16:colId xmlns:a16="http://schemas.microsoft.com/office/drawing/2014/main" val="20001"/>
                    </a:ext>
                  </a:extLst>
                </a:gridCol>
              </a:tblGrid>
              <a:tr h="382460">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chemeClr val="bg1"/>
                          </a:solidFill>
                          <a:effectLst/>
                          <a:latin typeface="+mn-lt"/>
                          <a:ea typeface="PMingLiU"/>
                          <a:cs typeface="Times New Roman"/>
                        </a:rPr>
                        <a:t> </a:t>
                      </a:r>
                      <a:endParaRPr lang="en-US" sz="1400" dirty="0">
                        <a:solidFill>
                          <a:schemeClr val="bg1"/>
                        </a:solidFill>
                        <a:effectLst/>
                        <a:latin typeface="+mn-lt"/>
                        <a:ea typeface="PMingLiU"/>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mn-lt"/>
                          <a:ea typeface="PMingLiU"/>
                          <a:cs typeface="Times New Roman"/>
                        </a:rPr>
                        <a:t>REF_MA5332BTLSPS</a:t>
                      </a:r>
                      <a:endParaRPr lang="en-US" sz="1400" dirty="0">
                        <a:solidFill>
                          <a:schemeClr val="bg1"/>
                        </a:solidFill>
                        <a:effectLst/>
                        <a:latin typeface="+mn-lt"/>
                        <a:ea typeface="PMingLiU"/>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AEC067"/>
                    </a:solidFill>
                  </a:tcPr>
                </a:tc>
                <a:extLst>
                  <a:ext uri="{0D108BD9-81ED-4DB2-BD59-A6C34878D82A}">
                    <a16:rowId xmlns:a16="http://schemas.microsoft.com/office/drawing/2014/main" val="10000"/>
                  </a:ext>
                </a:extLst>
              </a:tr>
              <a:tr h="382460">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chemeClr val="bg1"/>
                          </a:solidFill>
                          <a:effectLst/>
                          <a:latin typeface="+mn-lt"/>
                          <a:ea typeface="PMingLiU"/>
                          <a:cs typeface="Times New Roman"/>
                        </a:rPr>
                        <a:t>Value proposition</a:t>
                      </a:r>
                      <a:endParaRPr lang="en-US" sz="1400" dirty="0">
                        <a:solidFill>
                          <a:schemeClr val="bg1"/>
                        </a:solidFill>
                        <a:effectLst/>
                        <a:latin typeface="+mn-lt"/>
                        <a:ea typeface="PMingLiU"/>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mn-lt"/>
                          <a:ea typeface="PMingLiU"/>
                          <a:cs typeface="Times New Roman"/>
                        </a:rPr>
                        <a:t>Simple single voltage BTL</a:t>
                      </a:r>
                      <a:r>
                        <a:rPr lang="en-US" sz="1400" b="1" baseline="0" dirty="0">
                          <a:solidFill>
                            <a:schemeClr val="bg1"/>
                          </a:solidFill>
                          <a:effectLst/>
                          <a:latin typeface="+mn-lt"/>
                          <a:ea typeface="PMingLiU"/>
                          <a:cs typeface="Times New Roman"/>
                        </a:rPr>
                        <a:t> design</a:t>
                      </a:r>
                      <a:endParaRPr lang="en-US" sz="1400" dirty="0">
                        <a:solidFill>
                          <a:schemeClr val="bg1"/>
                        </a:solidFill>
                        <a:effectLst/>
                        <a:latin typeface="+mn-lt"/>
                        <a:ea typeface="PMingLiU"/>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AEC067"/>
                    </a:solidFill>
                  </a:tcPr>
                </a:tc>
                <a:extLst>
                  <a:ext uri="{0D108BD9-81ED-4DB2-BD59-A6C34878D82A}">
                    <a16:rowId xmlns:a16="http://schemas.microsoft.com/office/drawing/2014/main" val="10001"/>
                  </a:ext>
                </a:extLst>
              </a:tr>
              <a:tr h="518744">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chemeClr val="bg1"/>
                          </a:solidFill>
                          <a:effectLst/>
                          <a:latin typeface="+mn-lt"/>
                          <a:ea typeface="PMingLiU"/>
                          <a:cs typeface="Times New Roman"/>
                        </a:rPr>
                        <a:t>Target application</a:t>
                      </a:r>
                      <a:endParaRPr lang="en-US" sz="1400" dirty="0">
                        <a:solidFill>
                          <a:schemeClr val="bg1"/>
                        </a:solidFill>
                        <a:effectLst/>
                        <a:latin typeface="+mn-lt"/>
                        <a:ea typeface="PMingLiU"/>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mn-lt"/>
                          <a:ea typeface="PMingLiU"/>
                          <a:cs typeface="Times New Roman"/>
                        </a:rPr>
                        <a:t>Woofer, subwoofer</a:t>
                      </a: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82460">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chemeClr val="bg1"/>
                          </a:solidFill>
                          <a:effectLst/>
                          <a:latin typeface="+mn-lt"/>
                          <a:ea typeface="PMingLiU"/>
                          <a:cs typeface="Times New Roman"/>
                        </a:rPr>
                        <a:t>Output power /</a:t>
                      </a:r>
                      <a:r>
                        <a:rPr lang="en-US" sz="1400" b="1" dirty="0" err="1">
                          <a:solidFill>
                            <a:schemeClr val="bg1"/>
                          </a:solidFill>
                          <a:effectLst/>
                          <a:latin typeface="+mn-lt"/>
                          <a:ea typeface="PMingLiU"/>
                          <a:cs typeface="Times New Roman"/>
                        </a:rPr>
                        <a:t>ch</a:t>
                      </a:r>
                      <a:endParaRPr lang="en-US" sz="1400" dirty="0">
                        <a:solidFill>
                          <a:schemeClr val="bg1"/>
                        </a:solidFill>
                        <a:effectLst/>
                        <a:latin typeface="+mn-lt"/>
                        <a:ea typeface="PMingLiU"/>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mn-lt"/>
                          <a:ea typeface="PMingLiU"/>
                          <a:cs typeface="Times New Roman"/>
                        </a:rPr>
                        <a:t>200 W @ THD+N = 10%</a:t>
                      </a: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82460">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chemeClr val="bg1"/>
                          </a:solidFill>
                          <a:effectLst/>
                          <a:latin typeface="+mn-lt"/>
                          <a:ea typeface="PMingLiU"/>
                          <a:cs typeface="Times New Roman"/>
                        </a:rPr>
                        <a:t>Signal to noise ratio</a:t>
                      </a:r>
                      <a:endParaRPr lang="en-US" sz="1400" dirty="0">
                        <a:solidFill>
                          <a:schemeClr val="bg1"/>
                        </a:solidFill>
                        <a:effectLst/>
                        <a:latin typeface="+mn-lt"/>
                        <a:ea typeface="PMingLiU"/>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mn-lt"/>
                          <a:ea typeface="PMingLiU"/>
                          <a:cs typeface="Times New Roman"/>
                        </a:rPr>
                        <a:t>100 dB w/A-weighting</a:t>
                      </a: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82460">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chemeClr val="bg1"/>
                          </a:solidFill>
                          <a:effectLst/>
                          <a:latin typeface="+mn-lt"/>
                          <a:ea typeface="PMingLiU"/>
                          <a:cs typeface="Times New Roman"/>
                        </a:rPr>
                        <a:t># of channels</a:t>
                      </a:r>
                      <a:endParaRPr lang="en-US" sz="1400" dirty="0">
                        <a:solidFill>
                          <a:schemeClr val="bg1"/>
                        </a:solidFill>
                        <a:effectLst/>
                        <a:latin typeface="+mn-lt"/>
                        <a:ea typeface="PMingLiU"/>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mn-lt"/>
                          <a:ea typeface="PMingLiU"/>
                          <a:cs typeface="Times New Roman"/>
                        </a:rPr>
                        <a:t>1 BTL</a:t>
                      </a: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674100">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chemeClr val="bg1"/>
                          </a:solidFill>
                          <a:effectLst/>
                          <a:latin typeface="+mn-lt"/>
                          <a:ea typeface="PMingLiU"/>
                          <a:cs typeface="Times New Roman"/>
                        </a:rPr>
                        <a:t>Supply voltage</a:t>
                      </a:r>
                    </a:p>
                    <a:p>
                      <a:pPr marL="0" marR="0" algn="r">
                        <a:spcBef>
                          <a:spcPts val="0"/>
                        </a:spcBef>
                        <a:spcAft>
                          <a:spcPts val="0"/>
                        </a:spcAft>
                        <a:buClr>
                          <a:srgbClr val="000000"/>
                        </a:buClr>
                      </a:pPr>
                      <a:r>
                        <a:rPr lang="en-US" sz="1400" b="1" dirty="0">
                          <a:solidFill>
                            <a:schemeClr val="bg1"/>
                          </a:solidFill>
                          <a:effectLst/>
                          <a:latin typeface="+mn-lt"/>
                          <a:ea typeface="PMingLiU"/>
                          <a:cs typeface="Times New Roman"/>
                        </a:rPr>
                        <a:t> (UVP, nominal, OVP)</a:t>
                      </a:r>
                      <a:endParaRPr lang="en-US" sz="1400" dirty="0">
                        <a:solidFill>
                          <a:schemeClr val="bg1"/>
                        </a:solidFill>
                        <a:effectLst/>
                        <a:latin typeface="+mn-lt"/>
                        <a:ea typeface="PMingLiU"/>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mn-lt"/>
                          <a:ea typeface="PMingLiU"/>
                          <a:cs typeface="Times New Roman"/>
                        </a:rPr>
                        <a:t>+40 V</a:t>
                      </a:r>
                      <a:r>
                        <a:rPr lang="en-US" sz="1400" b="1" baseline="0" dirty="0">
                          <a:solidFill>
                            <a:schemeClr val="bg1"/>
                          </a:solidFill>
                          <a:effectLst/>
                          <a:latin typeface="+mn-lt"/>
                          <a:ea typeface="PMingLiU"/>
                          <a:cs typeface="Times New Roman"/>
                        </a:rPr>
                        <a:t> @ 4 </a:t>
                      </a:r>
                      <a:r>
                        <a:rPr lang="el-GR" sz="1400" b="1" baseline="0" dirty="0">
                          <a:solidFill>
                            <a:schemeClr val="bg1"/>
                          </a:solidFill>
                          <a:effectLst/>
                          <a:latin typeface="+mn-lt"/>
                          <a:ea typeface="PMingLiU"/>
                          <a:cs typeface="Times New Roman"/>
                        </a:rPr>
                        <a:t>Ω</a:t>
                      </a:r>
                      <a:endParaRPr lang="en-US" sz="1400" b="1" dirty="0">
                        <a:solidFill>
                          <a:schemeClr val="bg1"/>
                        </a:solidFill>
                        <a:effectLst/>
                        <a:latin typeface="+mn-lt"/>
                        <a:ea typeface="PMingLiU"/>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82460">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chemeClr val="bg1"/>
                          </a:solidFill>
                          <a:effectLst/>
                          <a:latin typeface="+mn-lt"/>
                          <a:ea typeface="PMingLiU"/>
                          <a:cs typeface="Times New Roman"/>
                        </a:rPr>
                        <a:t>Controller IC</a:t>
                      </a:r>
                      <a:endParaRPr lang="en-US" sz="1400" dirty="0">
                        <a:solidFill>
                          <a:schemeClr val="bg1"/>
                        </a:solidFill>
                        <a:effectLst/>
                        <a:latin typeface="+mn-lt"/>
                        <a:ea typeface="PMingLiU"/>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mn-lt"/>
                          <a:ea typeface="PMingLiU"/>
                          <a:cs typeface="Times New Roman"/>
                        </a:rPr>
                        <a:t>MA5332MS</a:t>
                      </a: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82460">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err="1">
                          <a:solidFill>
                            <a:schemeClr val="bg1"/>
                          </a:solidFill>
                          <a:effectLst/>
                          <a:latin typeface="+mn-lt"/>
                          <a:ea typeface="PMingLiU"/>
                          <a:cs typeface="Times New Roman"/>
                        </a:rPr>
                        <a:t>Gv</a:t>
                      </a:r>
                      <a:endParaRPr lang="en-US" sz="1400" dirty="0">
                        <a:solidFill>
                          <a:schemeClr val="bg1"/>
                        </a:solidFill>
                        <a:effectLst/>
                        <a:latin typeface="+mn-lt"/>
                        <a:ea typeface="PMingLiU"/>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mn-lt"/>
                          <a:ea typeface="PMingLiU"/>
                          <a:cs typeface="Times New Roman"/>
                        </a:rPr>
                        <a:t>23 dB</a:t>
                      </a: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382460">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indent="0" algn="r" defTabSz="914400" rtl="0" eaLnBrk="1" fontAlgn="auto" latinLnBrk="0" hangingPunct="1">
                        <a:lnSpc>
                          <a:spcPct val="100000"/>
                        </a:lnSpc>
                        <a:spcBef>
                          <a:spcPts val="0"/>
                        </a:spcBef>
                        <a:spcAft>
                          <a:spcPts val="0"/>
                        </a:spcAft>
                        <a:buClr>
                          <a:srgbClr val="000000"/>
                        </a:buClr>
                        <a:buSzTx/>
                        <a:buFontTx/>
                        <a:buNone/>
                        <a:tabLst/>
                        <a:defRPr/>
                      </a:pPr>
                      <a:r>
                        <a:rPr lang="en-US" sz="1400" b="1" dirty="0">
                          <a:solidFill>
                            <a:schemeClr val="bg1"/>
                          </a:solidFill>
                          <a:effectLst/>
                          <a:latin typeface="+mn-lt"/>
                          <a:ea typeface="PMingLiU"/>
                          <a:cs typeface="Times New Roman"/>
                        </a:rPr>
                        <a:t>PWM</a:t>
                      </a:r>
                      <a:r>
                        <a:rPr lang="en-US" sz="1400" b="1" baseline="0" dirty="0">
                          <a:solidFill>
                            <a:schemeClr val="bg1"/>
                          </a:solidFill>
                          <a:effectLst/>
                          <a:latin typeface="+mn-lt"/>
                          <a:ea typeface="PMingLiU"/>
                          <a:cs typeface="Times New Roman"/>
                        </a:rPr>
                        <a:t> frequency</a:t>
                      </a:r>
                      <a:endParaRPr lang="en-US" sz="1400" dirty="0">
                        <a:solidFill>
                          <a:schemeClr val="bg1"/>
                        </a:solidFill>
                        <a:effectLst/>
                        <a:latin typeface="+mn-lt"/>
                        <a:ea typeface="PMingLiU"/>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mn-lt"/>
                          <a:ea typeface="PMingLiU"/>
                          <a:cs typeface="Times New Roman"/>
                        </a:rPr>
                        <a:t>400 kHz</a:t>
                      </a: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382460">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r">
                        <a:spcBef>
                          <a:spcPts val="0"/>
                        </a:spcBef>
                        <a:spcAft>
                          <a:spcPts val="0"/>
                        </a:spcAft>
                        <a:buClr>
                          <a:srgbClr val="000000"/>
                        </a:buClr>
                      </a:pPr>
                      <a:r>
                        <a:rPr lang="en-US" sz="1400" b="1" dirty="0">
                          <a:solidFill>
                            <a:schemeClr val="bg1"/>
                          </a:solidFill>
                          <a:effectLst/>
                          <a:latin typeface="+mn-lt"/>
                          <a:ea typeface="PMingLiU"/>
                          <a:cs typeface="Times New Roman"/>
                        </a:rPr>
                        <a:t>Protections</a:t>
                      </a:r>
                      <a:endParaRPr lang="en-US" sz="1400" dirty="0">
                        <a:solidFill>
                          <a:schemeClr val="bg1"/>
                        </a:solidFill>
                        <a:effectLst/>
                        <a:latin typeface="+mn-lt"/>
                        <a:ea typeface="PMingLiU"/>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4B6A7"/>
                    </a:solidFill>
                  </a:tcPr>
                </a:tc>
                <a:tc>
                  <a:txBody>
                    <a:bodyPr/>
                    <a:lstStyle>
                      <a:lvl1pPr marL="0" algn="l" defTabSz="914400" rtl="0" eaLnBrk="1" latinLnBrk="0" hangingPunct="1">
                        <a:defRPr sz="1800" kern="1200">
                          <a:solidFill>
                            <a:schemeClr val="tx1"/>
                          </a:solidFill>
                          <a:latin typeface="Verdana"/>
                          <a:cs typeface="Verdana"/>
                        </a:defRPr>
                      </a:lvl1pPr>
                      <a:lvl2pPr marL="457200" algn="l" defTabSz="914400" rtl="0" eaLnBrk="1" latinLnBrk="0" hangingPunct="1">
                        <a:defRPr sz="1800" kern="1200">
                          <a:solidFill>
                            <a:schemeClr val="tx1"/>
                          </a:solidFill>
                          <a:latin typeface="Verdana"/>
                          <a:cs typeface="Verdana"/>
                        </a:defRPr>
                      </a:lvl2pPr>
                      <a:lvl3pPr marL="914400" algn="l" defTabSz="914400" rtl="0" eaLnBrk="1" latinLnBrk="0" hangingPunct="1">
                        <a:defRPr sz="1800" kern="1200">
                          <a:solidFill>
                            <a:schemeClr val="tx1"/>
                          </a:solidFill>
                          <a:latin typeface="Verdana"/>
                          <a:cs typeface="Verdana"/>
                        </a:defRPr>
                      </a:lvl3pPr>
                      <a:lvl4pPr marL="1371600" algn="l" defTabSz="914400" rtl="0" eaLnBrk="1" latinLnBrk="0" hangingPunct="1">
                        <a:defRPr sz="1800" kern="1200">
                          <a:solidFill>
                            <a:schemeClr val="tx1"/>
                          </a:solidFill>
                          <a:latin typeface="Verdana"/>
                          <a:cs typeface="Verdana"/>
                        </a:defRPr>
                      </a:lvl4pPr>
                      <a:lvl5pPr marL="1828800" algn="l" defTabSz="914400" rtl="0" eaLnBrk="1" latinLnBrk="0" hangingPunct="1">
                        <a:defRPr sz="1800" kern="1200">
                          <a:solidFill>
                            <a:schemeClr val="tx1"/>
                          </a:solidFill>
                          <a:latin typeface="Verdana"/>
                          <a:cs typeface="Verdana"/>
                        </a:defRPr>
                      </a:lvl5pPr>
                      <a:lvl6pPr marL="2286000" algn="l" defTabSz="914400" rtl="0" eaLnBrk="1" latinLnBrk="0" hangingPunct="1">
                        <a:defRPr sz="1800" kern="1200">
                          <a:solidFill>
                            <a:schemeClr val="tx1"/>
                          </a:solidFill>
                          <a:latin typeface="Verdana"/>
                          <a:cs typeface="Verdana"/>
                        </a:defRPr>
                      </a:lvl6pPr>
                      <a:lvl7pPr marL="2743200" algn="l" defTabSz="914400" rtl="0" eaLnBrk="1" latinLnBrk="0" hangingPunct="1">
                        <a:defRPr sz="1800" kern="1200">
                          <a:solidFill>
                            <a:schemeClr val="tx1"/>
                          </a:solidFill>
                          <a:latin typeface="Verdana"/>
                          <a:cs typeface="Verdana"/>
                        </a:defRPr>
                      </a:lvl7pPr>
                      <a:lvl8pPr marL="3200400" algn="l" defTabSz="914400" rtl="0" eaLnBrk="1" latinLnBrk="0" hangingPunct="1">
                        <a:defRPr sz="1800" kern="1200">
                          <a:solidFill>
                            <a:schemeClr val="tx1"/>
                          </a:solidFill>
                          <a:latin typeface="Verdana"/>
                          <a:cs typeface="Verdana"/>
                        </a:defRPr>
                      </a:lvl8pPr>
                      <a:lvl9pPr marL="3657600" algn="l" defTabSz="914400" rtl="0" eaLnBrk="1" latinLnBrk="0" hangingPunct="1">
                        <a:defRPr sz="1800" kern="1200">
                          <a:solidFill>
                            <a:schemeClr val="tx1"/>
                          </a:solidFill>
                          <a:latin typeface="Verdana"/>
                          <a:cs typeface="Verdana"/>
                        </a:defRPr>
                      </a:lvl9pPr>
                    </a:lstStyle>
                    <a:p>
                      <a:pPr marL="0" marR="0" algn="ctr">
                        <a:spcBef>
                          <a:spcPts val="0"/>
                        </a:spcBef>
                        <a:spcAft>
                          <a:spcPts val="0"/>
                        </a:spcAft>
                        <a:buClr>
                          <a:srgbClr val="000000"/>
                        </a:buClr>
                      </a:pPr>
                      <a:r>
                        <a:rPr lang="en-US" sz="1400" b="1" dirty="0">
                          <a:solidFill>
                            <a:schemeClr val="bg1"/>
                          </a:solidFill>
                          <a:effectLst/>
                          <a:latin typeface="+mn-lt"/>
                          <a:ea typeface="PMingLiU"/>
                          <a:cs typeface="Times New Roman"/>
                        </a:rPr>
                        <a:t>OCP,</a:t>
                      </a:r>
                      <a:r>
                        <a:rPr lang="en-US" sz="1400" b="1" baseline="0" dirty="0">
                          <a:solidFill>
                            <a:schemeClr val="bg1"/>
                          </a:solidFill>
                          <a:effectLst/>
                          <a:latin typeface="+mn-lt"/>
                          <a:ea typeface="PMingLiU"/>
                          <a:cs typeface="Times New Roman"/>
                        </a:rPr>
                        <a:t> OTP, UVLO, OVP</a:t>
                      </a:r>
                      <a:endParaRPr lang="en-US" sz="1400" b="1" dirty="0">
                        <a:solidFill>
                          <a:schemeClr val="bg1"/>
                        </a:solidFill>
                        <a:effectLst/>
                        <a:latin typeface="+mn-lt"/>
                        <a:ea typeface="PMingLiU"/>
                        <a:cs typeface="Times New Roman"/>
                      </a:endParaRPr>
                    </a:p>
                  </a:txBody>
                  <a:tcPr marL="53880" marR="538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bl>
          </a:graphicData>
        </a:graphic>
      </p:graphicFrame>
      <p:pic>
        <p:nvPicPr>
          <p:cNvPr id="11" name="Picture 10">
            <a:extLst>
              <a:ext uri="{FF2B5EF4-FFF2-40B4-BE49-F238E27FC236}">
                <a16:creationId xmlns:a16="http://schemas.microsoft.com/office/drawing/2014/main" id="{F0607FB9-C101-49EE-917E-0FC10D566F4D}"/>
              </a:ext>
            </a:extLst>
          </p:cNvPr>
          <p:cNvPicPr/>
          <p:nvPr/>
        </p:nvPicPr>
        <p:blipFill rotWithShape="1">
          <a:blip r:embed="rId5">
            <a:extLst>
              <a:ext uri="{28A0092B-C50C-407E-A947-70E740481C1C}">
                <a14:useLocalDpi xmlns:a14="http://schemas.microsoft.com/office/drawing/2010/main" val="0"/>
              </a:ext>
            </a:extLst>
          </a:blip>
          <a:srcRect t="2805" r="1526" b="3402"/>
          <a:stretch/>
        </p:blipFill>
        <p:spPr>
          <a:xfrm>
            <a:off x="6493055" y="1789534"/>
            <a:ext cx="4859529" cy="2647578"/>
          </a:xfrm>
          <a:prstGeom prst="rect">
            <a:avLst/>
          </a:prstGeom>
        </p:spPr>
      </p:pic>
      <p:pic>
        <p:nvPicPr>
          <p:cNvPr id="12" name="Picture 11">
            <a:extLst>
              <a:ext uri="{FF2B5EF4-FFF2-40B4-BE49-F238E27FC236}">
                <a16:creationId xmlns:a16="http://schemas.microsoft.com/office/drawing/2014/main" id="{8140EA58-6DE9-4EC5-8D35-4A0CDD6F85A1}"/>
              </a:ext>
            </a:extLst>
          </p:cNvPr>
          <p:cNvPicPr/>
          <p:nvPr/>
        </p:nvPicPr>
        <p:blipFill>
          <a:blip r:embed="rId6"/>
          <a:stretch>
            <a:fillRect/>
          </a:stretch>
        </p:blipFill>
        <p:spPr>
          <a:xfrm>
            <a:off x="7016098" y="4746356"/>
            <a:ext cx="1506467" cy="1596400"/>
          </a:xfrm>
          <a:prstGeom prst="rect">
            <a:avLst/>
          </a:prstGeom>
          <a:blipFill dpi="0" rotWithShape="1">
            <a:blip r:embed="rId4">
              <a:alphaModFix amt="0"/>
            </a:blip>
            <a:srcRect/>
            <a:stretch>
              <a:fillRect l="103" r="-103" b="-17420"/>
            </a:stretch>
          </a:blipFill>
        </p:spPr>
      </p:pic>
      <p:pic>
        <p:nvPicPr>
          <p:cNvPr id="4" name="Picture 3">
            <a:extLst>
              <a:ext uri="{FF2B5EF4-FFF2-40B4-BE49-F238E27FC236}">
                <a16:creationId xmlns:a16="http://schemas.microsoft.com/office/drawing/2014/main" id="{01D7CBB2-979A-40F0-A2FB-FE29D9A5942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76774" y="4804423"/>
            <a:ext cx="1407078" cy="1407078"/>
          </a:xfrm>
          <a:prstGeom prst="rect">
            <a:avLst/>
          </a:prstGeom>
        </p:spPr>
      </p:pic>
    </p:spTree>
    <p:custDataLst>
      <p:tags r:id="rId1"/>
    </p:custDataLst>
    <p:extLst>
      <p:ext uri="{BB962C8B-B14F-4D97-AF65-F5344CB8AC3E}">
        <p14:creationId xmlns:p14="http://schemas.microsoft.com/office/powerpoint/2010/main" val="3924096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ihandform 17">
            <a:extLst>
              <a:ext uri="{FF2B5EF4-FFF2-40B4-BE49-F238E27FC236}">
                <a16:creationId xmlns:a16="http://schemas.microsoft.com/office/drawing/2014/main" id="{B04AA3CB-F874-4A78-B9E9-B11604B66EEA}"/>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47000"/>
              <a:extLst>
                <a:ext uri="{28A0092B-C50C-407E-A947-70E740481C1C}">
                  <a14:useLocalDpi xmlns:a14="http://schemas.microsoft.com/office/drawing/2010/main" val="0"/>
                </a:ext>
              </a:extLst>
            </a:blip>
            <a:srcRect/>
            <a:stretch>
              <a:fillRect l="103" r="-103" b="-17420"/>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 name="Title 4">
            <a:extLst>
              <a:ext uri="{FF2B5EF4-FFF2-40B4-BE49-F238E27FC236}">
                <a16:creationId xmlns:a16="http://schemas.microsoft.com/office/drawing/2014/main" id="{054D9FD1-559F-4DD5-9F3E-98D349ADFE6F}"/>
              </a:ext>
            </a:extLst>
          </p:cNvPr>
          <p:cNvSpPr txBox="1">
            <a:spLocks/>
          </p:cNvSpPr>
          <p:nvPr/>
        </p:nvSpPr>
        <p:spPr>
          <a:xfrm>
            <a:off x="345804" y="496997"/>
            <a:ext cx="7910436" cy="553998"/>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3000" kern="0" dirty="0">
                <a:latin typeface="+mn-lt"/>
                <a:ea typeface="Source Sans Pro" panose="020B0503030403020204" pitchFamily="34" charset="0"/>
                <a:cs typeface="Open Sans" panose="020B0606030504020204" pitchFamily="34" charset="0"/>
              </a:rPr>
              <a:t>Summary: </a:t>
            </a:r>
            <a:r>
              <a:rPr lang="en-US" sz="3000" dirty="0">
                <a:latin typeface="+mn-lt"/>
              </a:rPr>
              <a:t>key value propositions of MA5332MS</a:t>
            </a:r>
          </a:p>
        </p:txBody>
      </p:sp>
      <p:sp>
        <p:nvSpPr>
          <p:cNvPr id="27" name="Rectangle 26">
            <a:extLst>
              <a:ext uri="{FF2B5EF4-FFF2-40B4-BE49-F238E27FC236}">
                <a16:creationId xmlns:a16="http://schemas.microsoft.com/office/drawing/2014/main" id="{B1B108A6-28C7-46F1-98AE-EB544C1F5716}"/>
              </a:ext>
            </a:extLst>
          </p:cNvPr>
          <p:cNvSpPr/>
          <p:nvPr/>
        </p:nvSpPr>
        <p:spPr bwMode="auto">
          <a:xfrm>
            <a:off x="0" y="1547993"/>
            <a:ext cx="10111950" cy="4545304"/>
          </a:xfrm>
          <a:prstGeom prst="rect">
            <a:avLst/>
          </a:prstGeom>
          <a:solidFill>
            <a:schemeClr val="bg1">
              <a:alpha val="70000"/>
            </a:schemeClr>
          </a:solidFill>
          <a:ln w="9525">
            <a:noFill/>
            <a:miter lim="800000"/>
            <a:headEnd/>
            <a:tailEnd/>
          </a:ln>
        </p:spPr>
        <p:txBody>
          <a:bodyPr wrap="square" lIns="54000" tIns="54000" rIns="54000" bIns="54000" rtlCol="0" anchor="ctr"/>
          <a:lstStyle/>
          <a:p>
            <a:pPr algn="ctr" eaLnBrk="0" hangingPunct="0"/>
            <a:endParaRPr lang="en-US" sz="1200" dirty="0">
              <a:latin typeface="+mn-lt"/>
              <a:ea typeface="Verdana" pitchFamily="34" charset="0"/>
              <a:cs typeface="Verdana" pitchFamily="34" charset="0"/>
            </a:endParaRPr>
          </a:p>
        </p:txBody>
      </p:sp>
      <p:grpSp>
        <p:nvGrpSpPr>
          <p:cNvPr id="2" name="Group 1">
            <a:extLst>
              <a:ext uri="{FF2B5EF4-FFF2-40B4-BE49-F238E27FC236}">
                <a16:creationId xmlns:a16="http://schemas.microsoft.com/office/drawing/2014/main" id="{B6B0CC9A-4FE2-4E40-AABE-A86B89EBE41A}"/>
              </a:ext>
            </a:extLst>
          </p:cNvPr>
          <p:cNvGrpSpPr/>
          <p:nvPr/>
        </p:nvGrpSpPr>
        <p:grpSpPr>
          <a:xfrm>
            <a:off x="230052" y="1700808"/>
            <a:ext cx="9651846" cy="4226788"/>
            <a:chOff x="403860" y="777240"/>
            <a:chExt cx="8321040" cy="3928110"/>
          </a:xfrm>
        </p:grpSpPr>
        <p:sp>
          <p:nvSpPr>
            <p:cNvPr id="26" name="Rectangle 25">
              <a:extLst>
                <a:ext uri="{FF2B5EF4-FFF2-40B4-BE49-F238E27FC236}">
                  <a16:creationId xmlns:a16="http://schemas.microsoft.com/office/drawing/2014/main" id="{49DDD389-1022-43A5-B716-392833ED18DF}"/>
                </a:ext>
              </a:extLst>
            </p:cNvPr>
            <p:cNvSpPr/>
            <p:nvPr/>
          </p:nvSpPr>
          <p:spPr bwMode="auto">
            <a:xfrm>
              <a:off x="403860" y="1657350"/>
              <a:ext cx="2664000" cy="3048000"/>
            </a:xfrm>
            <a:prstGeom prst="rect">
              <a:avLst/>
            </a:prstGeom>
            <a:solidFill>
              <a:srgbClr val="928284"/>
            </a:solidFill>
            <a:ln w="9525">
              <a:noFill/>
              <a:miter lim="800000"/>
              <a:headEnd/>
              <a:tailEnd/>
            </a:ln>
            <a:effectLst/>
          </p:spPr>
          <p:txBody>
            <a:bodyPr wrap="square" lIns="72000" tIns="72000" rIns="72000" bIns="72000" rtlCol="0" anchor="t"/>
            <a:lstStyle/>
            <a:p>
              <a:pPr lvl="0"/>
              <a:endParaRPr lang="en-US" sz="1800" b="1" dirty="0">
                <a:latin typeface="+mn-lt"/>
              </a:endParaRPr>
            </a:p>
            <a:p>
              <a:pPr lvl="0" algn="ctr"/>
              <a:r>
                <a:rPr lang="en-US" sz="2000" b="1" dirty="0">
                  <a:latin typeface="+mn-lt"/>
                </a:rPr>
                <a:t>System level benefit</a:t>
              </a:r>
              <a:endParaRPr lang="en-US" sz="1800" dirty="0">
                <a:latin typeface="+mn-lt"/>
              </a:endParaRPr>
            </a:p>
            <a:p>
              <a:pPr lvl="0"/>
              <a:endParaRPr lang="en-US" sz="1800" dirty="0">
                <a:latin typeface="+mn-lt"/>
              </a:endParaRPr>
            </a:p>
            <a:p>
              <a:pPr lvl="0"/>
              <a:endParaRPr lang="en-US" sz="1800" dirty="0">
                <a:latin typeface="+mn-lt"/>
              </a:endParaRPr>
            </a:p>
          </p:txBody>
        </p:sp>
        <p:sp>
          <p:nvSpPr>
            <p:cNvPr id="29" name="Rectangle 28">
              <a:extLst>
                <a:ext uri="{FF2B5EF4-FFF2-40B4-BE49-F238E27FC236}">
                  <a16:creationId xmlns:a16="http://schemas.microsoft.com/office/drawing/2014/main" id="{3EAB0206-89D1-414A-AA52-2F704B489EDD}"/>
                </a:ext>
              </a:extLst>
            </p:cNvPr>
            <p:cNvSpPr/>
            <p:nvPr/>
          </p:nvSpPr>
          <p:spPr bwMode="auto">
            <a:xfrm>
              <a:off x="3232380" y="1657350"/>
              <a:ext cx="2664000" cy="3048000"/>
            </a:xfrm>
            <a:prstGeom prst="rect">
              <a:avLst/>
            </a:prstGeom>
            <a:solidFill>
              <a:srgbClr val="928284"/>
            </a:solidFill>
            <a:ln w="9525">
              <a:noFill/>
              <a:miter lim="800000"/>
              <a:headEnd/>
              <a:tailEnd/>
            </a:ln>
            <a:effectLst/>
          </p:spPr>
          <p:txBody>
            <a:bodyPr wrap="square" lIns="72000" tIns="72000" rIns="72000" bIns="72000" rtlCol="0" anchor="t"/>
            <a:lstStyle/>
            <a:p>
              <a:pPr lvl="0">
                <a:buClr>
                  <a:schemeClr val="tx1"/>
                </a:buClr>
              </a:pPr>
              <a:endParaRPr lang="en-US" sz="1800" b="1" dirty="0">
                <a:latin typeface="+mn-lt"/>
              </a:endParaRPr>
            </a:p>
            <a:p>
              <a:pPr lvl="0" algn="ctr">
                <a:buClr>
                  <a:schemeClr val="tx1"/>
                </a:buClr>
              </a:pPr>
              <a:r>
                <a:rPr lang="en-US" sz="2000" b="1" dirty="0">
                  <a:latin typeface="+mn-lt"/>
                </a:rPr>
                <a:t>High-power density</a:t>
              </a:r>
            </a:p>
            <a:p>
              <a:pPr lvl="0">
                <a:buClr>
                  <a:schemeClr val="tx1"/>
                </a:buClr>
              </a:pPr>
              <a:endParaRPr lang="en-US" sz="1800" b="1" dirty="0">
                <a:latin typeface="+mn-lt"/>
              </a:endParaRPr>
            </a:p>
            <a:p>
              <a:pPr lvl="0">
                <a:buClr>
                  <a:schemeClr val="tx1"/>
                </a:buClr>
              </a:pPr>
              <a:endParaRPr lang="en-US" sz="1800" dirty="0">
                <a:latin typeface="+mn-lt"/>
              </a:endParaRPr>
            </a:p>
            <a:p>
              <a:pPr lvl="0">
                <a:buClr>
                  <a:schemeClr val="tx1"/>
                </a:buClr>
              </a:pPr>
              <a:endParaRPr lang="en-US" sz="1800" dirty="0">
                <a:latin typeface="+mn-lt"/>
              </a:endParaRPr>
            </a:p>
            <a:p>
              <a:pPr lvl="0">
                <a:buClr>
                  <a:schemeClr val="tx1"/>
                </a:buClr>
              </a:pPr>
              <a:endParaRPr lang="en-US" sz="1800" dirty="0">
                <a:latin typeface="+mn-lt"/>
              </a:endParaRPr>
            </a:p>
          </p:txBody>
        </p:sp>
        <p:sp>
          <p:nvSpPr>
            <p:cNvPr id="30" name="Rectangle 29">
              <a:extLst>
                <a:ext uri="{FF2B5EF4-FFF2-40B4-BE49-F238E27FC236}">
                  <a16:creationId xmlns:a16="http://schemas.microsoft.com/office/drawing/2014/main" id="{A5FDFF35-9894-4595-B44A-575F95CB5BA4}"/>
                </a:ext>
              </a:extLst>
            </p:cNvPr>
            <p:cNvSpPr/>
            <p:nvPr/>
          </p:nvSpPr>
          <p:spPr bwMode="auto">
            <a:xfrm>
              <a:off x="6060900" y="1657350"/>
              <a:ext cx="2664000" cy="3048000"/>
            </a:xfrm>
            <a:prstGeom prst="rect">
              <a:avLst/>
            </a:prstGeom>
            <a:solidFill>
              <a:srgbClr val="928284"/>
            </a:solidFill>
            <a:ln w="9525">
              <a:noFill/>
              <a:miter lim="800000"/>
              <a:headEnd/>
              <a:tailEnd/>
            </a:ln>
          </p:spPr>
          <p:txBody>
            <a:bodyPr wrap="square" lIns="72000" tIns="72000" rIns="72000" bIns="72000" rtlCol="0" anchor="t"/>
            <a:lstStyle/>
            <a:p>
              <a:pPr lvl="0"/>
              <a:endParaRPr lang="en-US" sz="1800" b="1" dirty="0">
                <a:latin typeface="+mn-lt"/>
              </a:endParaRPr>
            </a:p>
            <a:p>
              <a:pPr lvl="0" algn="ctr"/>
              <a:r>
                <a:rPr lang="en-US" sz="2000" b="1" dirty="0">
                  <a:latin typeface="+mn-lt"/>
                </a:rPr>
                <a:t>Reliable protection</a:t>
              </a:r>
            </a:p>
            <a:p>
              <a:pPr lvl="0"/>
              <a:endParaRPr lang="en-US" sz="1800" dirty="0">
                <a:solidFill>
                  <a:schemeClr val="bg1"/>
                </a:solidFill>
                <a:latin typeface="+mn-lt"/>
              </a:endParaRPr>
            </a:p>
            <a:p>
              <a:pPr lvl="0"/>
              <a:endParaRPr lang="en-US" sz="1800" dirty="0">
                <a:solidFill>
                  <a:schemeClr val="bg1"/>
                </a:solidFill>
                <a:latin typeface="+mn-lt"/>
              </a:endParaRPr>
            </a:p>
          </p:txBody>
        </p:sp>
        <p:sp>
          <p:nvSpPr>
            <p:cNvPr id="31" name="Rectangle 30">
              <a:extLst>
                <a:ext uri="{FF2B5EF4-FFF2-40B4-BE49-F238E27FC236}">
                  <a16:creationId xmlns:a16="http://schemas.microsoft.com/office/drawing/2014/main" id="{D72F1816-DDE9-4406-AE03-BE3837F17CAA}"/>
                </a:ext>
              </a:extLst>
            </p:cNvPr>
            <p:cNvSpPr/>
            <p:nvPr/>
          </p:nvSpPr>
          <p:spPr bwMode="auto">
            <a:xfrm>
              <a:off x="403860" y="777240"/>
              <a:ext cx="8321040" cy="685800"/>
            </a:xfrm>
            <a:prstGeom prst="rect">
              <a:avLst/>
            </a:prstGeom>
            <a:solidFill>
              <a:srgbClr val="84B6A6"/>
            </a:solidFill>
            <a:ln w="9525">
              <a:noFill/>
              <a:miter lim="800000"/>
              <a:headEnd/>
              <a:tailEnd/>
            </a:ln>
          </p:spPr>
          <p:txBody>
            <a:bodyPr wrap="square" lIns="72000" tIns="72000" rIns="72000" bIns="72000" rtlCol="0" anchor="ctr"/>
            <a:lstStyle/>
            <a:p>
              <a:pPr algn="ctr" eaLnBrk="0" hangingPunct="0"/>
              <a:r>
                <a:rPr lang="de-AT" sz="2000" b="1" dirty="0">
                  <a:solidFill>
                    <a:schemeClr val="bg1"/>
                  </a:solidFill>
                  <a:latin typeface="+mn-lt"/>
                  <a:ea typeface="Verdana" pitchFamily="34" charset="0"/>
                  <a:cs typeface="Verdana" pitchFamily="34" charset="0"/>
                </a:rPr>
                <a:t>MA5332MS value proposition</a:t>
              </a:r>
            </a:p>
          </p:txBody>
        </p:sp>
      </p:grpSp>
      <p:sp>
        <p:nvSpPr>
          <p:cNvPr id="11" name="Content Placeholder 11">
            <a:extLst>
              <a:ext uri="{FF2B5EF4-FFF2-40B4-BE49-F238E27FC236}">
                <a16:creationId xmlns:a16="http://schemas.microsoft.com/office/drawing/2014/main" id="{DE02A24C-8AEA-47EF-8BD0-11B8AC9CC70E}"/>
              </a:ext>
            </a:extLst>
          </p:cNvPr>
          <p:cNvSpPr txBox="1">
            <a:spLocks/>
          </p:cNvSpPr>
          <p:nvPr/>
        </p:nvSpPr>
        <p:spPr>
          <a:xfrm>
            <a:off x="337682" y="3501007"/>
            <a:ext cx="2874800" cy="1078001"/>
          </a:xfrm>
          <a:prstGeom prst="rect">
            <a:avLst/>
          </a:prstGeom>
        </p:spPr>
        <p:txBody>
          <a:bodyPr>
            <a:noAutofit/>
          </a:bodyPr>
          <a:lstStyle>
            <a:lvl1pPr marL="288000" indent="-288000" algn="l" rtl="0" eaLnBrk="1" fontAlgn="base" hangingPunct="1">
              <a:spcBef>
                <a:spcPts val="0"/>
              </a:spcBef>
              <a:spcAft>
                <a:spcPts val="0"/>
              </a:spcAft>
              <a:buClr>
                <a:schemeClr val="accent1"/>
              </a:buClr>
              <a:buSzPct val="100000"/>
              <a:buFont typeface="Arial" panose="020B0604020202020204" pitchFamily="34" charset="0"/>
              <a:buChar char="›"/>
              <a:defRPr sz="18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base" hangingPunct="1">
              <a:spcBef>
                <a:spcPts val="0"/>
              </a:spcBef>
              <a:spcAft>
                <a:spcPts val="0"/>
              </a:spcAft>
              <a:buClr>
                <a:schemeClr val="accent1"/>
              </a:buClr>
              <a:buSzPct val="100000"/>
              <a:buFont typeface="Verdana" panose="020B0604030504040204" pitchFamily="34" charset="0"/>
              <a:buChar char="–"/>
              <a:defRPr sz="1800">
                <a:solidFill>
                  <a:schemeClr val="tx1"/>
                </a:solidFill>
                <a:latin typeface="Arial" panose="020B0604020202020204" pitchFamily="34" charset="0"/>
              </a:defRPr>
            </a:lvl2pPr>
            <a:lvl3pPr marL="864000" indent="-288000" algn="l" rtl="0" eaLnBrk="1" fontAlgn="base" hangingPunct="1">
              <a:spcBef>
                <a:spcPts val="0"/>
              </a:spcBef>
              <a:spcAft>
                <a:spcPts val="0"/>
              </a:spcAft>
              <a:buClr>
                <a:schemeClr val="accent1"/>
              </a:buClr>
              <a:buSzPct val="100000"/>
              <a:buFont typeface="Verdana" pitchFamily="34" charset="0"/>
              <a:buChar char="–"/>
              <a:defRPr sz="1600" baseline="0">
                <a:solidFill>
                  <a:schemeClr val="tx1"/>
                </a:solidFill>
                <a:latin typeface="Arial" panose="020B0604020202020204" pitchFamily="34" charset="0"/>
              </a:defRPr>
            </a:lvl3pPr>
            <a:lvl4pPr marL="1080000" indent="-216000" algn="l" rtl="0" eaLnBrk="1" fontAlgn="base"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4pPr>
            <a:lvl5pPr marL="1296000" indent="-216000" algn="l" rtl="0" eaLnBrk="1" fontAlgn="base" hangingPunct="1">
              <a:spcBef>
                <a:spcPts val="0"/>
              </a:spcBef>
              <a:spcAft>
                <a:spcPts val="0"/>
              </a:spcAft>
              <a:buClr>
                <a:schemeClr val="accent1"/>
              </a:buClr>
              <a:buSzPct val="100000"/>
              <a:buFont typeface="Verdana" panose="020B0604030504040204" pitchFamily="34" charset="0"/>
              <a:buChar char="–"/>
              <a:defRPr sz="12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pPr marL="0" indent="0">
              <a:buNone/>
            </a:pPr>
            <a:r>
              <a:rPr lang="en-US" kern="0" dirty="0">
                <a:latin typeface="+mn-lt"/>
              </a:rPr>
              <a:t>Achieve BoM reductions:</a:t>
            </a:r>
          </a:p>
          <a:p>
            <a:endParaRPr lang="en-US" kern="0" dirty="0">
              <a:latin typeface="+mn-lt"/>
            </a:endParaRPr>
          </a:p>
          <a:p>
            <a:r>
              <a:rPr lang="en-US" kern="0" dirty="0">
                <a:latin typeface="+mn-lt"/>
              </a:rPr>
              <a:t>Less heatsinking</a:t>
            </a:r>
          </a:p>
          <a:p>
            <a:r>
              <a:rPr lang="en-US" kern="0" dirty="0">
                <a:latin typeface="+mn-lt"/>
              </a:rPr>
              <a:t>Bus capacitors</a:t>
            </a:r>
          </a:p>
          <a:p>
            <a:r>
              <a:rPr lang="en-US" kern="0" dirty="0">
                <a:latin typeface="+mn-lt"/>
              </a:rPr>
              <a:t>Filter inductors</a:t>
            </a:r>
          </a:p>
          <a:p>
            <a:pPr marL="0" indent="0">
              <a:buNone/>
            </a:pPr>
            <a:endParaRPr lang="en-US" kern="0" dirty="0">
              <a:latin typeface="+mn-lt"/>
            </a:endParaRPr>
          </a:p>
          <a:p>
            <a:endParaRPr lang="en-US" kern="0" dirty="0">
              <a:latin typeface="+mn-lt"/>
            </a:endParaRPr>
          </a:p>
          <a:p>
            <a:endParaRPr lang="en-US" kern="0" dirty="0">
              <a:latin typeface="+mn-lt"/>
            </a:endParaRPr>
          </a:p>
        </p:txBody>
      </p:sp>
      <p:sp>
        <p:nvSpPr>
          <p:cNvPr id="12" name="Content Placeholder 11">
            <a:extLst>
              <a:ext uri="{FF2B5EF4-FFF2-40B4-BE49-F238E27FC236}">
                <a16:creationId xmlns:a16="http://schemas.microsoft.com/office/drawing/2014/main" id="{145BC446-5735-45ED-9C37-50074CD3632F}"/>
              </a:ext>
            </a:extLst>
          </p:cNvPr>
          <p:cNvSpPr txBox="1">
            <a:spLocks/>
          </p:cNvSpPr>
          <p:nvPr/>
        </p:nvSpPr>
        <p:spPr>
          <a:xfrm>
            <a:off x="6905326" y="3501006"/>
            <a:ext cx="2863082" cy="1078001"/>
          </a:xfrm>
          <a:prstGeom prst="rect">
            <a:avLst/>
          </a:prstGeom>
        </p:spPr>
        <p:txBody>
          <a:bodyPr>
            <a:noAutofit/>
          </a:bodyPr>
          <a:lstStyle>
            <a:lvl1pPr marL="288000" indent="-288000" algn="l" rtl="0" eaLnBrk="1" fontAlgn="base" hangingPunct="1">
              <a:spcBef>
                <a:spcPts val="0"/>
              </a:spcBef>
              <a:spcAft>
                <a:spcPts val="0"/>
              </a:spcAft>
              <a:buClr>
                <a:schemeClr val="accent1"/>
              </a:buClr>
              <a:buSzPct val="100000"/>
              <a:buFont typeface="Arial" panose="020B0604020202020204" pitchFamily="34" charset="0"/>
              <a:buChar char="›"/>
              <a:defRPr sz="18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base" hangingPunct="1">
              <a:spcBef>
                <a:spcPts val="0"/>
              </a:spcBef>
              <a:spcAft>
                <a:spcPts val="0"/>
              </a:spcAft>
              <a:buClr>
                <a:schemeClr val="accent1"/>
              </a:buClr>
              <a:buSzPct val="100000"/>
              <a:buFont typeface="Verdana" panose="020B0604030504040204" pitchFamily="34" charset="0"/>
              <a:buChar char="–"/>
              <a:defRPr sz="1800">
                <a:solidFill>
                  <a:schemeClr val="tx1"/>
                </a:solidFill>
                <a:latin typeface="Arial" panose="020B0604020202020204" pitchFamily="34" charset="0"/>
              </a:defRPr>
            </a:lvl2pPr>
            <a:lvl3pPr marL="864000" indent="-288000" algn="l" rtl="0" eaLnBrk="1" fontAlgn="base" hangingPunct="1">
              <a:spcBef>
                <a:spcPts val="0"/>
              </a:spcBef>
              <a:spcAft>
                <a:spcPts val="0"/>
              </a:spcAft>
              <a:buClr>
                <a:schemeClr val="accent1"/>
              </a:buClr>
              <a:buSzPct val="100000"/>
              <a:buFont typeface="Verdana" pitchFamily="34" charset="0"/>
              <a:buChar char="–"/>
              <a:defRPr sz="1600" baseline="0">
                <a:solidFill>
                  <a:schemeClr val="tx1"/>
                </a:solidFill>
                <a:latin typeface="Arial" panose="020B0604020202020204" pitchFamily="34" charset="0"/>
              </a:defRPr>
            </a:lvl3pPr>
            <a:lvl4pPr marL="1080000" indent="-216000" algn="l" rtl="0" eaLnBrk="1" fontAlgn="base"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4pPr>
            <a:lvl5pPr marL="1296000" indent="-216000" algn="l" rtl="0" eaLnBrk="1" fontAlgn="base" hangingPunct="1">
              <a:spcBef>
                <a:spcPts val="0"/>
              </a:spcBef>
              <a:spcAft>
                <a:spcPts val="0"/>
              </a:spcAft>
              <a:buClr>
                <a:schemeClr val="accent1"/>
              </a:buClr>
              <a:buSzPct val="100000"/>
              <a:buFont typeface="Verdana" panose="020B0604030504040204" pitchFamily="34" charset="0"/>
              <a:buChar char="–"/>
              <a:defRPr sz="12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pPr marL="0" indent="0">
              <a:buNone/>
            </a:pPr>
            <a:r>
              <a:rPr lang="en-US" kern="0" dirty="0">
                <a:latin typeface="+mn-lt"/>
              </a:rPr>
              <a:t>Dedicated protection features: </a:t>
            </a:r>
          </a:p>
          <a:p>
            <a:pPr marL="0" indent="0">
              <a:buNone/>
            </a:pPr>
            <a:endParaRPr lang="en-US" kern="0" dirty="0">
              <a:latin typeface="+mn-lt"/>
            </a:endParaRPr>
          </a:p>
          <a:p>
            <a:r>
              <a:rPr lang="en-US" kern="0" dirty="0">
                <a:latin typeface="+mn-lt"/>
              </a:rPr>
              <a:t>Overcurrent</a:t>
            </a:r>
          </a:p>
          <a:p>
            <a:r>
              <a:rPr lang="en-US" kern="0" dirty="0">
                <a:latin typeface="+mn-lt"/>
              </a:rPr>
              <a:t>Undervoltage</a:t>
            </a:r>
          </a:p>
          <a:p>
            <a:r>
              <a:rPr lang="en-US" kern="0" dirty="0">
                <a:latin typeface="+mn-lt"/>
              </a:rPr>
              <a:t>Thermal protection</a:t>
            </a:r>
          </a:p>
          <a:p>
            <a:r>
              <a:rPr lang="en-US" kern="0" dirty="0">
                <a:latin typeface="+mn-lt"/>
              </a:rPr>
              <a:t>Click/pop </a:t>
            </a:r>
            <a:br>
              <a:rPr lang="en-US" kern="0" dirty="0">
                <a:solidFill>
                  <a:srgbClr val="FF00FF"/>
                </a:solidFill>
                <a:latin typeface="+mn-lt"/>
              </a:rPr>
            </a:br>
            <a:r>
              <a:rPr lang="en-US" kern="0" dirty="0">
                <a:latin typeface="+mn-lt"/>
              </a:rPr>
              <a:t>noise reduction</a:t>
            </a:r>
          </a:p>
          <a:p>
            <a:pPr marL="0" indent="0">
              <a:buNone/>
            </a:pPr>
            <a:endParaRPr lang="en-US" kern="0" dirty="0">
              <a:latin typeface="+mn-lt"/>
            </a:endParaRPr>
          </a:p>
          <a:p>
            <a:endParaRPr lang="en-US" kern="0" dirty="0">
              <a:latin typeface="+mn-lt"/>
            </a:endParaRPr>
          </a:p>
          <a:p>
            <a:endParaRPr lang="en-US" kern="0" dirty="0">
              <a:latin typeface="+mn-lt"/>
            </a:endParaRPr>
          </a:p>
        </p:txBody>
      </p:sp>
      <p:sp>
        <p:nvSpPr>
          <p:cNvPr id="13" name="Content Placeholder 11">
            <a:extLst>
              <a:ext uri="{FF2B5EF4-FFF2-40B4-BE49-F238E27FC236}">
                <a16:creationId xmlns:a16="http://schemas.microsoft.com/office/drawing/2014/main" id="{A607BE18-D2F6-463D-9BC5-943BF63C4C4B}"/>
              </a:ext>
            </a:extLst>
          </p:cNvPr>
          <p:cNvSpPr txBox="1">
            <a:spLocks/>
          </p:cNvSpPr>
          <p:nvPr/>
        </p:nvSpPr>
        <p:spPr>
          <a:xfrm>
            <a:off x="3655910" y="3501008"/>
            <a:ext cx="2800130" cy="1078001"/>
          </a:xfrm>
          <a:prstGeom prst="rect">
            <a:avLst/>
          </a:prstGeom>
        </p:spPr>
        <p:txBody>
          <a:bodyPr>
            <a:noAutofit/>
          </a:bodyPr>
          <a:lstStyle>
            <a:lvl1pPr marL="288000" indent="-288000" algn="l" rtl="0" eaLnBrk="1" fontAlgn="base" hangingPunct="1">
              <a:spcBef>
                <a:spcPts val="0"/>
              </a:spcBef>
              <a:spcAft>
                <a:spcPts val="0"/>
              </a:spcAft>
              <a:buClr>
                <a:schemeClr val="accent1"/>
              </a:buClr>
              <a:buSzPct val="100000"/>
              <a:buFont typeface="Arial" panose="020B0604020202020204" pitchFamily="34" charset="0"/>
              <a:buChar char="›"/>
              <a:defRPr sz="1800" baseline="0">
                <a:solidFill>
                  <a:schemeClr val="tx1"/>
                </a:solidFill>
                <a:latin typeface="Arial" panose="020B0604020202020204" pitchFamily="34" charset="0"/>
                <a:ea typeface="+mn-ea"/>
                <a:cs typeface="Arial" panose="020B0604020202020204" pitchFamily="34" charset="0"/>
              </a:defRPr>
            </a:lvl1pPr>
            <a:lvl2pPr marL="576000" indent="-288000" algn="l" rtl="0" eaLnBrk="1" fontAlgn="base" hangingPunct="1">
              <a:spcBef>
                <a:spcPts val="0"/>
              </a:spcBef>
              <a:spcAft>
                <a:spcPts val="0"/>
              </a:spcAft>
              <a:buClr>
                <a:schemeClr val="accent1"/>
              </a:buClr>
              <a:buSzPct val="100000"/>
              <a:buFont typeface="Verdana" panose="020B0604030504040204" pitchFamily="34" charset="0"/>
              <a:buChar char="–"/>
              <a:defRPr sz="1800">
                <a:solidFill>
                  <a:schemeClr val="tx1"/>
                </a:solidFill>
                <a:latin typeface="Arial" panose="020B0604020202020204" pitchFamily="34" charset="0"/>
              </a:defRPr>
            </a:lvl2pPr>
            <a:lvl3pPr marL="864000" indent="-288000" algn="l" rtl="0" eaLnBrk="1" fontAlgn="base" hangingPunct="1">
              <a:spcBef>
                <a:spcPts val="0"/>
              </a:spcBef>
              <a:spcAft>
                <a:spcPts val="0"/>
              </a:spcAft>
              <a:buClr>
                <a:schemeClr val="accent1"/>
              </a:buClr>
              <a:buSzPct val="100000"/>
              <a:buFont typeface="Verdana" pitchFamily="34" charset="0"/>
              <a:buChar char="–"/>
              <a:defRPr sz="1600" baseline="0">
                <a:solidFill>
                  <a:schemeClr val="tx1"/>
                </a:solidFill>
                <a:latin typeface="Arial" panose="020B0604020202020204" pitchFamily="34" charset="0"/>
              </a:defRPr>
            </a:lvl3pPr>
            <a:lvl4pPr marL="1080000" indent="-216000" algn="l" rtl="0" eaLnBrk="1" fontAlgn="base" hangingPunct="1">
              <a:spcBef>
                <a:spcPts val="0"/>
              </a:spcBef>
              <a:spcAft>
                <a:spcPts val="0"/>
              </a:spcAft>
              <a:buClr>
                <a:schemeClr val="accent1"/>
              </a:buClr>
              <a:buSzPct val="100000"/>
              <a:buFont typeface="Verdana" panose="020B0604030504040204" pitchFamily="34" charset="0"/>
              <a:buChar char="–"/>
              <a:defRPr sz="1400" baseline="0">
                <a:solidFill>
                  <a:schemeClr val="tx1"/>
                </a:solidFill>
                <a:latin typeface="Arial" panose="020B0604020202020204" pitchFamily="34" charset="0"/>
              </a:defRPr>
            </a:lvl4pPr>
            <a:lvl5pPr marL="1296000" indent="-216000" algn="l" rtl="0" eaLnBrk="1" fontAlgn="base" hangingPunct="1">
              <a:spcBef>
                <a:spcPts val="0"/>
              </a:spcBef>
              <a:spcAft>
                <a:spcPts val="0"/>
              </a:spcAft>
              <a:buClr>
                <a:schemeClr val="accent1"/>
              </a:buClr>
              <a:buSzPct val="100000"/>
              <a:buFont typeface="Verdana" panose="020B0604030504040204" pitchFamily="34" charset="0"/>
              <a:buChar char="–"/>
              <a:defRPr sz="1200" baseline="0">
                <a:solidFill>
                  <a:schemeClr val="tx1"/>
                </a:solidFill>
                <a:latin typeface="Arial" panose="020B0604020202020204" pitchFamily="34" charset="0"/>
              </a:defRPr>
            </a:lvl5pPr>
            <a:lvl6pPr marL="1296000" indent="-216000" algn="l" rtl="0" eaLnBrk="1" fontAlgn="base" hangingPunct="1">
              <a:spcBef>
                <a:spcPts val="0"/>
              </a:spcBef>
              <a:spcAft>
                <a:spcPts val="300"/>
              </a:spcAft>
              <a:buClr>
                <a:schemeClr val="accent1"/>
              </a:buClr>
              <a:buFont typeface="Verdana" pitchFamily="34" charset="0"/>
              <a:buNone/>
              <a:defRPr sz="1400" baseline="0">
                <a:solidFill>
                  <a:schemeClr val="tx1"/>
                </a:solidFill>
                <a:latin typeface="Verdana" pitchFamily="34" charset="0"/>
              </a:defRPr>
            </a:lvl6pPr>
            <a:lvl7pPr marL="2514600" indent="-228600" algn="l" rtl="0" eaLnBrk="1" fontAlgn="base" hangingPunct="1">
              <a:spcBef>
                <a:spcPct val="25000"/>
              </a:spcBef>
              <a:spcAft>
                <a:spcPct val="0"/>
              </a:spcAft>
              <a:buClr>
                <a:schemeClr val="tx1"/>
              </a:buClr>
              <a:buChar char="–"/>
              <a:defRPr sz="2000">
                <a:solidFill>
                  <a:srgbClr val="666666"/>
                </a:solidFill>
                <a:latin typeface="+mn-lt"/>
              </a:defRPr>
            </a:lvl7pPr>
            <a:lvl8pPr marL="2971800" indent="-228600" algn="l" rtl="0" eaLnBrk="1" fontAlgn="base" hangingPunct="1">
              <a:spcBef>
                <a:spcPct val="25000"/>
              </a:spcBef>
              <a:spcAft>
                <a:spcPct val="0"/>
              </a:spcAft>
              <a:buClr>
                <a:schemeClr val="tx1"/>
              </a:buClr>
              <a:buChar char="–"/>
              <a:defRPr sz="2000">
                <a:solidFill>
                  <a:srgbClr val="666666"/>
                </a:solidFill>
                <a:latin typeface="+mn-lt"/>
              </a:defRPr>
            </a:lvl8pPr>
            <a:lvl9pPr marL="3429000" indent="-228600" algn="l" rtl="0" eaLnBrk="1" fontAlgn="base" hangingPunct="1">
              <a:spcBef>
                <a:spcPct val="25000"/>
              </a:spcBef>
              <a:spcAft>
                <a:spcPct val="0"/>
              </a:spcAft>
              <a:buClr>
                <a:schemeClr val="tx1"/>
              </a:buClr>
              <a:buChar char="–"/>
              <a:defRPr sz="2000">
                <a:solidFill>
                  <a:srgbClr val="666666"/>
                </a:solidFill>
                <a:latin typeface="+mn-lt"/>
              </a:defRPr>
            </a:lvl9pPr>
          </a:lstStyle>
          <a:p>
            <a:pPr marL="0" indent="0">
              <a:buNone/>
            </a:pPr>
            <a:r>
              <a:rPr lang="en-US" kern="0" dirty="0">
                <a:latin typeface="+mn-lt"/>
              </a:rPr>
              <a:t>Powerful 50% upgrade from competition and IR43x2M </a:t>
            </a:r>
            <a:br>
              <a:rPr lang="en-US" kern="0" dirty="0">
                <a:solidFill>
                  <a:srgbClr val="FF00FF"/>
                </a:solidFill>
                <a:latin typeface="+mn-lt"/>
              </a:rPr>
            </a:br>
            <a:r>
              <a:rPr lang="en-US" kern="0" dirty="0">
                <a:latin typeface="+mn-lt"/>
              </a:rPr>
              <a:t>compact high-power solutions</a:t>
            </a:r>
          </a:p>
          <a:p>
            <a:pPr marL="0" indent="0">
              <a:buNone/>
            </a:pPr>
            <a:endParaRPr lang="en-US" kern="0" dirty="0">
              <a:latin typeface="+mn-lt"/>
            </a:endParaRPr>
          </a:p>
          <a:p>
            <a:endParaRPr lang="en-US" kern="0" dirty="0">
              <a:latin typeface="+mn-lt"/>
            </a:endParaRPr>
          </a:p>
          <a:p>
            <a:endParaRPr lang="en-US" kern="0" dirty="0">
              <a:latin typeface="+mn-lt"/>
            </a:endParaRPr>
          </a:p>
        </p:txBody>
      </p:sp>
      <p:sp>
        <p:nvSpPr>
          <p:cNvPr id="14" name="Textfeld 1">
            <a:extLst>
              <a:ext uri="{FF2B5EF4-FFF2-40B4-BE49-F238E27FC236}">
                <a16:creationId xmlns:a16="http://schemas.microsoft.com/office/drawing/2014/main" id="{2897D99A-7316-4B3F-A594-7B5F682052C7}"/>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Tree>
    <p:custDataLst>
      <p:tags r:id="rId1"/>
    </p:custDataLst>
    <p:extLst>
      <p:ext uri="{BB962C8B-B14F-4D97-AF65-F5344CB8AC3E}">
        <p14:creationId xmlns:p14="http://schemas.microsoft.com/office/powerpoint/2010/main" val="39773690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0369050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2820CE1B-2C8F-4749-856D-0DDA7E31656B}"/>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49000"/>
              <a:extLst>
                <a:ext uri="{28A0092B-C50C-407E-A947-70E740481C1C}">
                  <a14:useLocalDpi xmlns:a14="http://schemas.microsoft.com/office/drawing/2010/main" val="0"/>
                </a:ext>
              </a:extLst>
            </a:blip>
            <a:srcRect/>
            <a:stretch>
              <a:fillRect l="-120" r="120" b="-17298"/>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4" name="Title 4">
            <a:extLst>
              <a:ext uri="{FF2B5EF4-FFF2-40B4-BE49-F238E27FC236}">
                <a16:creationId xmlns:a16="http://schemas.microsoft.com/office/drawing/2014/main" id="{47181547-CDCE-4A5C-B51B-C3FA11C26DF3}"/>
              </a:ext>
            </a:extLst>
          </p:cNvPr>
          <p:cNvSpPr txBox="1">
            <a:spLocks/>
          </p:cNvSpPr>
          <p:nvPr/>
        </p:nvSpPr>
        <p:spPr>
          <a:xfrm>
            <a:off x="345803" y="444714"/>
            <a:ext cx="7735503" cy="553998"/>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3000" kern="0" dirty="0">
                <a:latin typeface="+mj-lt"/>
                <a:ea typeface="Source Sans Pro" panose="020B0503030403020204" pitchFamily="34" charset="0"/>
                <a:cs typeface="Open Sans" panose="020B0606030504020204" pitchFamily="34" charset="0"/>
              </a:rPr>
              <a:t>MA5332MS is ideal for 100 ~ 400 W/channel </a:t>
            </a:r>
          </a:p>
        </p:txBody>
      </p:sp>
      <p:sp>
        <p:nvSpPr>
          <p:cNvPr id="32" name="Rectangle 31">
            <a:extLst>
              <a:ext uri="{FF2B5EF4-FFF2-40B4-BE49-F238E27FC236}">
                <a16:creationId xmlns:a16="http://schemas.microsoft.com/office/drawing/2014/main" id="{10B1B35E-83E3-4DCF-A8C8-00FEDAEC81B6}"/>
              </a:ext>
            </a:extLst>
          </p:cNvPr>
          <p:cNvSpPr/>
          <p:nvPr/>
        </p:nvSpPr>
        <p:spPr bwMode="auto">
          <a:xfrm>
            <a:off x="0" y="1712360"/>
            <a:ext cx="8976320" cy="3588847"/>
          </a:xfrm>
          <a:prstGeom prst="rect">
            <a:avLst/>
          </a:prstGeom>
          <a:solidFill>
            <a:schemeClr val="bg1">
              <a:alpha val="75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
        <p:nvSpPr>
          <p:cNvPr id="31" name="Textfeld 16">
            <a:extLst>
              <a:ext uri="{FF2B5EF4-FFF2-40B4-BE49-F238E27FC236}">
                <a16:creationId xmlns:a16="http://schemas.microsoft.com/office/drawing/2014/main" id="{A1E339B9-051D-4B80-BA85-76585178E208}"/>
              </a:ext>
            </a:extLst>
          </p:cNvPr>
          <p:cNvSpPr txBox="1"/>
          <p:nvPr/>
        </p:nvSpPr>
        <p:spPr bwMode="auto">
          <a:xfrm>
            <a:off x="794678" y="2360779"/>
            <a:ext cx="6381442" cy="2739211"/>
          </a:xfrm>
          <a:prstGeom prst="rect">
            <a:avLst/>
          </a:prstGeom>
          <a:noFill/>
          <a:ln w="9525">
            <a:noFill/>
            <a:miter lim="800000"/>
            <a:headEnd/>
            <a:tailEnd/>
          </a:ln>
          <a:effectLst/>
        </p:spPr>
        <p:txBody>
          <a:bodyPr wrap="square" lIns="0" tIns="0" rIns="0" bIns="0" rtlCol="0" anchor="t" anchorCtr="0">
            <a:spAutoFit/>
          </a:bodyPr>
          <a:lstStyle/>
          <a:p>
            <a:pPr lvl="0" eaLnBrk="0" fontAlgn="auto" hangingPunct="0">
              <a:spcBef>
                <a:spcPts val="600"/>
              </a:spcBef>
              <a:spcAft>
                <a:spcPts val="0"/>
              </a:spcAft>
              <a:buClr>
                <a:srgbClr val="E30034"/>
              </a:buClr>
              <a:buSzPct val="120000"/>
            </a:pPr>
            <a:r>
              <a:rPr lang="pl-PL" sz="2800" b="1" kern="0" dirty="0">
                <a:solidFill>
                  <a:srgbClr val="000000"/>
                </a:solidFill>
                <a:latin typeface="Source Sans Pro"/>
                <a:ea typeface="Verdana" pitchFamily="34" charset="0"/>
                <a:cs typeface="Arial" panose="020B0604020202020204" pitchFamily="34" charset="0"/>
              </a:rPr>
              <a:t>Home audio (5 W – 500 W)</a:t>
            </a:r>
          </a:p>
          <a:p>
            <a:pPr marL="176213" lvl="0" indent="-176213" eaLnBrk="0" fontAlgn="auto" hangingPunct="0">
              <a:spcBef>
                <a:spcPts val="600"/>
              </a:spcBef>
              <a:spcAft>
                <a:spcPts val="0"/>
              </a:spcAft>
              <a:buClr>
                <a:srgbClr val="E30034"/>
              </a:buClr>
              <a:buSzPct val="100000"/>
              <a:buFont typeface="Arial" panose="020B0604020202020204" pitchFamily="34" charset="0"/>
              <a:buChar char="›"/>
            </a:pPr>
            <a:r>
              <a:rPr lang="en-US" sz="2500" kern="0" dirty="0">
                <a:solidFill>
                  <a:srgbClr val="000000"/>
                </a:solidFill>
                <a:latin typeface="Source Sans Pro"/>
                <a:ea typeface="Verdana" pitchFamily="34" charset="0"/>
                <a:cs typeface="Arial" panose="020B0604020202020204" pitchFamily="34" charset="0"/>
              </a:rPr>
              <a:t>Home theaters in a box   </a:t>
            </a:r>
          </a:p>
          <a:p>
            <a:pPr marL="176213" lvl="0" indent="-176213" eaLnBrk="0" fontAlgn="auto" hangingPunct="0">
              <a:spcBef>
                <a:spcPts val="600"/>
              </a:spcBef>
              <a:spcAft>
                <a:spcPts val="0"/>
              </a:spcAft>
              <a:buClr>
                <a:srgbClr val="E30034"/>
              </a:buClr>
              <a:buSzPct val="100000"/>
              <a:buFont typeface="Arial" panose="020B0604020202020204" pitchFamily="34" charset="0"/>
              <a:buChar char="›"/>
            </a:pPr>
            <a:r>
              <a:rPr lang="en-US" sz="2500" kern="0" dirty="0">
                <a:solidFill>
                  <a:srgbClr val="000000"/>
                </a:solidFill>
                <a:latin typeface="Source Sans Pro"/>
                <a:ea typeface="Verdana" pitchFamily="34" charset="0"/>
                <a:cs typeface="Arial" panose="020B0604020202020204" pitchFamily="34" charset="0"/>
              </a:rPr>
              <a:t>Soundbars </a:t>
            </a:r>
          </a:p>
          <a:p>
            <a:pPr marL="176213" lvl="0" indent="-176213" eaLnBrk="0" fontAlgn="auto" hangingPunct="0">
              <a:spcBef>
                <a:spcPts val="600"/>
              </a:spcBef>
              <a:spcAft>
                <a:spcPts val="0"/>
              </a:spcAft>
              <a:buClr>
                <a:srgbClr val="E30034"/>
              </a:buClr>
              <a:buSzPct val="100000"/>
              <a:buFont typeface="Arial" panose="020B0604020202020204" pitchFamily="34" charset="0"/>
              <a:buChar char="›"/>
            </a:pPr>
            <a:r>
              <a:rPr lang="en-US" sz="2500" kern="0" dirty="0">
                <a:solidFill>
                  <a:srgbClr val="000000"/>
                </a:solidFill>
                <a:latin typeface="Source Sans Pro"/>
                <a:ea typeface="Verdana" pitchFamily="34" charset="0"/>
                <a:cs typeface="Arial" panose="020B0604020202020204" pitchFamily="34" charset="0"/>
              </a:rPr>
              <a:t>Subwoofers</a:t>
            </a:r>
          </a:p>
          <a:p>
            <a:pPr marL="176213" lvl="0" indent="-176213" eaLnBrk="0" fontAlgn="auto" hangingPunct="0">
              <a:spcBef>
                <a:spcPts val="600"/>
              </a:spcBef>
              <a:spcAft>
                <a:spcPts val="0"/>
              </a:spcAft>
              <a:buClr>
                <a:srgbClr val="E30034"/>
              </a:buClr>
              <a:buSzPct val="100000"/>
              <a:buFont typeface="Arial" panose="020B0604020202020204" pitchFamily="34" charset="0"/>
              <a:buChar char="›"/>
            </a:pPr>
            <a:r>
              <a:rPr lang="en-US" sz="2500" kern="0" dirty="0">
                <a:solidFill>
                  <a:srgbClr val="000000"/>
                </a:solidFill>
                <a:latin typeface="Source Sans Pro"/>
                <a:ea typeface="Verdana" pitchFamily="34" charset="0"/>
                <a:cs typeface="Arial" panose="020B0604020202020204" pitchFamily="34" charset="0"/>
              </a:rPr>
              <a:t>Multichannel home installment amplifiers</a:t>
            </a:r>
          </a:p>
          <a:p>
            <a:pPr marL="176213" lvl="0" indent="-176213" eaLnBrk="0" fontAlgn="auto" hangingPunct="0">
              <a:spcBef>
                <a:spcPts val="600"/>
              </a:spcBef>
              <a:spcAft>
                <a:spcPts val="0"/>
              </a:spcAft>
              <a:buClr>
                <a:srgbClr val="E30034"/>
              </a:buClr>
              <a:buSzPct val="100000"/>
              <a:buFont typeface="Arial" panose="020B0604020202020204" pitchFamily="34" charset="0"/>
              <a:buChar char="›"/>
            </a:pPr>
            <a:r>
              <a:rPr lang="en-US" sz="2500" kern="0" dirty="0">
                <a:solidFill>
                  <a:srgbClr val="000000"/>
                </a:solidFill>
                <a:latin typeface="Source Sans Pro"/>
                <a:ea typeface="Verdana" pitchFamily="34" charset="0"/>
                <a:cs typeface="Arial" panose="020B0604020202020204" pitchFamily="34" charset="0"/>
              </a:rPr>
              <a:t>Mini-component systems</a:t>
            </a:r>
          </a:p>
        </p:txBody>
      </p:sp>
      <p:sp>
        <p:nvSpPr>
          <p:cNvPr id="8" name="Textfeld 1">
            <a:extLst>
              <a:ext uri="{FF2B5EF4-FFF2-40B4-BE49-F238E27FC236}">
                <a16:creationId xmlns:a16="http://schemas.microsoft.com/office/drawing/2014/main" id="{D7D8109C-8A91-435A-9848-2B3E7DBBDDD5}"/>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Tree>
    <p:custDataLst>
      <p:tags r:id="rId1"/>
    </p:custDataLst>
    <p:extLst>
      <p:ext uri="{BB962C8B-B14F-4D97-AF65-F5344CB8AC3E}">
        <p14:creationId xmlns:p14="http://schemas.microsoft.com/office/powerpoint/2010/main" val="2581442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2820CE1B-2C8F-4749-856D-0DDA7E31656B}"/>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1">
            <a:blip r:embed="rId4">
              <a:alphaModFix amt="49000"/>
              <a:extLst>
                <a:ext uri="{28A0092B-C50C-407E-A947-70E740481C1C}">
                  <a14:useLocalDpi xmlns:a14="http://schemas.microsoft.com/office/drawing/2010/main" val="0"/>
                </a:ext>
              </a:extLst>
            </a:blip>
            <a:srcRect/>
            <a:stretch>
              <a:fillRect/>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4" name="Title 4">
            <a:extLst>
              <a:ext uri="{FF2B5EF4-FFF2-40B4-BE49-F238E27FC236}">
                <a16:creationId xmlns:a16="http://schemas.microsoft.com/office/drawing/2014/main" id="{47181547-CDCE-4A5C-B51B-C3FA11C26DF3}"/>
              </a:ext>
            </a:extLst>
          </p:cNvPr>
          <p:cNvSpPr txBox="1">
            <a:spLocks/>
          </p:cNvSpPr>
          <p:nvPr/>
        </p:nvSpPr>
        <p:spPr>
          <a:xfrm>
            <a:off x="345803" y="444714"/>
            <a:ext cx="7735503" cy="553998"/>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3000" kern="0" dirty="0">
                <a:latin typeface="+mn-lt"/>
                <a:ea typeface="Source Sans Pro" panose="020B0503030403020204" pitchFamily="34" charset="0"/>
                <a:cs typeface="Open Sans" panose="020B0606030504020204" pitchFamily="34" charset="0"/>
              </a:rPr>
              <a:t>MA5332MS is ideal for 100 ~ 400 W/channel </a:t>
            </a:r>
          </a:p>
        </p:txBody>
      </p:sp>
      <p:sp>
        <p:nvSpPr>
          <p:cNvPr id="7" name="Rectangle 6">
            <a:extLst>
              <a:ext uri="{FF2B5EF4-FFF2-40B4-BE49-F238E27FC236}">
                <a16:creationId xmlns:a16="http://schemas.microsoft.com/office/drawing/2014/main" id="{29F1CFF8-0002-4C9B-96AF-6A4109C59094}"/>
              </a:ext>
            </a:extLst>
          </p:cNvPr>
          <p:cNvSpPr/>
          <p:nvPr/>
        </p:nvSpPr>
        <p:spPr bwMode="auto">
          <a:xfrm>
            <a:off x="0" y="1712360"/>
            <a:ext cx="8976320" cy="3588847"/>
          </a:xfrm>
          <a:prstGeom prst="rect">
            <a:avLst/>
          </a:prstGeom>
          <a:solidFill>
            <a:schemeClr val="bg1">
              <a:alpha val="75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
        <p:nvSpPr>
          <p:cNvPr id="6" name="Textfeld 16">
            <a:extLst>
              <a:ext uri="{FF2B5EF4-FFF2-40B4-BE49-F238E27FC236}">
                <a16:creationId xmlns:a16="http://schemas.microsoft.com/office/drawing/2014/main" id="{3FA72868-1231-45F0-88D3-61E6508920B9}"/>
              </a:ext>
            </a:extLst>
          </p:cNvPr>
          <p:cNvSpPr txBox="1"/>
          <p:nvPr/>
        </p:nvSpPr>
        <p:spPr bwMode="auto">
          <a:xfrm>
            <a:off x="794678" y="2360779"/>
            <a:ext cx="5545581" cy="1815882"/>
          </a:xfrm>
          <a:prstGeom prst="rect">
            <a:avLst/>
          </a:prstGeom>
          <a:noFill/>
          <a:ln w="9525">
            <a:noFill/>
            <a:miter lim="800000"/>
            <a:headEnd/>
            <a:tailEnd/>
          </a:ln>
          <a:effectLst/>
        </p:spPr>
        <p:txBody>
          <a:bodyPr wrap="square" lIns="0" tIns="0" rIns="0" bIns="0" rtlCol="0" anchor="t" anchorCtr="0">
            <a:spAutoFit/>
          </a:bodyPr>
          <a:lstStyle/>
          <a:p>
            <a:pPr marR="0" defTabSz="914400" eaLnBrk="0" fontAlgn="auto" latinLnBrk="0" hangingPunct="0">
              <a:spcBef>
                <a:spcPts val="600"/>
              </a:spcBef>
              <a:spcAft>
                <a:spcPts val="0"/>
              </a:spcAft>
              <a:buClr>
                <a:schemeClr val="accent1"/>
              </a:buClr>
              <a:buSzPct val="120000"/>
              <a:tabLst/>
            </a:pPr>
            <a:r>
              <a:rPr lang="pl-PL" sz="2800" b="1" kern="0" dirty="0">
                <a:latin typeface="+mn-lt"/>
                <a:ea typeface="Verdana" pitchFamily="34" charset="0"/>
                <a:cs typeface="Arial" panose="020B0604020202020204" pitchFamily="34" charset="0"/>
              </a:rPr>
              <a:t>Pro audio (50 W – 5 kW)</a:t>
            </a:r>
          </a:p>
          <a:p>
            <a:pPr marL="176213" marR="0" indent="-176213" defTabSz="914400" eaLnBrk="0" fontAlgn="auto" latinLnBrk="0" hangingPunct="0">
              <a:spcBef>
                <a:spcPts val="600"/>
              </a:spcBef>
              <a:spcAft>
                <a:spcPts val="0"/>
              </a:spcAft>
              <a:buClr>
                <a:schemeClr val="accent1"/>
              </a:buClr>
              <a:buSzPct val="100000"/>
              <a:buFont typeface="Arial" panose="020B0604020202020204" pitchFamily="34" charset="0"/>
              <a:buChar char="›"/>
              <a:tabLst/>
            </a:pPr>
            <a:r>
              <a:rPr lang="en-US" sz="2500" kern="0" dirty="0">
                <a:latin typeface="+mn-lt"/>
                <a:ea typeface="Verdana" pitchFamily="34" charset="0"/>
                <a:cs typeface="Arial" panose="020B0604020202020204" pitchFamily="34" charset="0"/>
              </a:rPr>
              <a:t>Professional active speakers </a:t>
            </a:r>
          </a:p>
          <a:p>
            <a:pPr marL="176213" marR="0" indent="-176213" defTabSz="914400" eaLnBrk="0" fontAlgn="auto" latinLnBrk="0" hangingPunct="0">
              <a:spcBef>
                <a:spcPts val="600"/>
              </a:spcBef>
              <a:spcAft>
                <a:spcPts val="0"/>
              </a:spcAft>
              <a:buClr>
                <a:schemeClr val="accent1"/>
              </a:buClr>
              <a:buSzPct val="100000"/>
              <a:buFont typeface="Arial" panose="020B0604020202020204" pitchFamily="34" charset="0"/>
              <a:buChar char="›"/>
              <a:tabLst/>
            </a:pPr>
            <a:r>
              <a:rPr lang="en-US" sz="2500" kern="0" dirty="0">
                <a:latin typeface="+mn-lt"/>
                <a:ea typeface="Verdana" pitchFamily="34" charset="0"/>
                <a:cs typeface="Arial" panose="020B0604020202020204" pitchFamily="34" charset="0"/>
              </a:rPr>
              <a:t>Active studio monitors</a:t>
            </a:r>
          </a:p>
          <a:p>
            <a:pPr marL="176213" marR="0" indent="-176213" defTabSz="914400" eaLnBrk="0" fontAlgn="auto" latinLnBrk="0" hangingPunct="0">
              <a:spcBef>
                <a:spcPts val="600"/>
              </a:spcBef>
              <a:spcAft>
                <a:spcPts val="0"/>
              </a:spcAft>
              <a:buClr>
                <a:schemeClr val="accent1"/>
              </a:buClr>
              <a:buSzPct val="100000"/>
              <a:buFont typeface="Arial" panose="020B0604020202020204" pitchFamily="34" charset="0"/>
              <a:buChar char="›"/>
              <a:tabLst/>
            </a:pPr>
            <a:r>
              <a:rPr lang="en-US" sz="2500" kern="0" dirty="0">
                <a:latin typeface="+mn-lt"/>
                <a:ea typeface="Verdana" pitchFamily="34" charset="0"/>
                <a:cs typeface="Arial" panose="020B0604020202020204" pitchFamily="34" charset="0"/>
              </a:rPr>
              <a:t>Guitar amplifiers</a:t>
            </a:r>
          </a:p>
        </p:txBody>
      </p:sp>
      <p:sp>
        <p:nvSpPr>
          <p:cNvPr id="10" name="Textfeld 1">
            <a:extLst>
              <a:ext uri="{FF2B5EF4-FFF2-40B4-BE49-F238E27FC236}">
                <a16:creationId xmlns:a16="http://schemas.microsoft.com/office/drawing/2014/main" id="{5E8EE81D-1E4A-443E-8446-622A7A24DDB0}"/>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Tree>
    <p:custDataLst>
      <p:tags r:id="rId1"/>
    </p:custDataLst>
    <p:extLst>
      <p:ext uri="{BB962C8B-B14F-4D97-AF65-F5344CB8AC3E}">
        <p14:creationId xmlns:p14="http://schemas.microsoft.com/office/powerpoint/2010/main" val="1744462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ihandform 17">
            <a:extLst>
              <a:ext uri="{FF2B5EF4-FFF2-40B4-BE49-F238E27FC236}">
                <a16:creationId xmlns:a16="http://schemas.microsoft.com/office/drawing/2014/main" id="{2820CE1B-2C8F-4749-856D-0DDA7E31656B}"/>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0">
            <a:blip r:embed="rId4">
              <a:alphaModFix amt="53000"/>
            </a:blip>
            <a:srcRect/>
            <a:stretch>
              <a:fillRect t="-32" b="-17352"/>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34" name="Title 4">
            <a:extLst>
              <a:ext uri="{FF2B5EF4-FFF2-40B4-BE49-F238E27FC236}">
                <a16:creationId xmlns:a16="http://schemas.microsoft.com/office/drawing/2014/main" id="{47181547-CDCE-4A5C-B51B-C3FA11C26DF3}"/>
              </a:ext>
            </a:extLst>
          </p:cNvPr>
          <p:cNvSpPr txBox="1">
            <a:spLocks/>
          </p:cNvSpPr>
          <p:nvPr/>
        </p:nvSpPr>
        <p:spPr>
          <a:xfrm>
            <a:off x="345803" y="444714"/>
            <a:ext cx="7735503" cy="553998"/>
          </a:xfrm>
          <a:prstGeom prst="rect">
            <a:avLst/>
          </a:prstGeom>
        </p:spPr>
        <p:txBody>
          <a:bodyPr wrap="square" anchor="b" anchorCtr="0">
            <a:spAutoFit/>
          </a:bodyPr>
          <a:lstStyle>
            <a:lvl1pPr algn="l" rtl="0" eaLnBrk="1" fontAlgn="base" hangingPunct="1">
              <a:spcBef>
                <a:spcPct val="0"/>
              </a:spcBef>
              <a:spcAft>
                <a:spcPct val="0"/>
              </a:spcAft>
              <a:buClr>
                <a:schemeClr val="tx1"/>
              </a:buClr>
              <a:buFontTx/>
              <a:buNone/>
              <a:defRPr sz="3600" b="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lgn="l" rtl="0" eaLnBrk="1" fontAlgn="base" hangingPunct="1">
              <a:spcBef>
                <a:spcPct val="0"/>
              </a:spcBef>
              <a:spcAft>
                <a:spcPct val="0"/>
              </a:spcAft>
              <a:defRPr sz="2600" b="1">
                <a:solidFill>
                  <a:schemeClr val="tx2"/>
                </a:solidFill>
                <a:latin typeface="Arial" charset="0"/>
              </a:defRPr>
            </a:lvl2pPr>
            <a:lvl3pPr algn="l" rtl="0" eaLnBrk="1" fontAlgn="base" hangingPunct="1">
              <a:spcBef>
                <a:spcPct val="0"/>
              </a:spcBef>
              <a:spcAft>
                <a:spcPct val="0"/>
              </a:spcAft>
              <a:defRPr sz="2600" b="1">
                <a:solidFill>
                  <a:schemeClr val="tx2"/>
                </a:solidFill>
                <a:latin typeface="Arial" charset="0"/>
              </a:defRPr>
            </a:lvl3pPr>
            <a:lvl4pPr algn="l" rtl="0" eaLnBrk="1" fontAlgn="base" hangingPunct="1">
              <a:spcBef>
                <a:spcPct val="0"/>
              </a:spcBef>
              <a:spcAft>
                <a:spcPct val="0"/>
              </a:spcAft>
              <a:defRPr sz="2600" b="1">
                <a:solidFill>
                  <a:schemeClr val="tx2"/>
                </a:solidFill>
                <a:latin typeface="Arial" charset="0"/>
              </a:defRPr>
            </a:lvl4pPr>
            <a:lvl5pPr algn="l" rtl="0" eaLnBrk="1" fontAlgn="base" hangingPunct="1">
              <a:spcBef>
                <a:spcPct val="0"/>
              </a:spcBef>
              <a:spcAft>
                <a:spcPct val="0"/>
              </a:spcAft>
              <a:defRPr sz="2600" b="1">
                <a:solidFill>
                  <a:schemeClr val="tx2"/>
                </a:solidFill>
                <a:latin typeface="Arial" charset="0"/>
              </a:defRPr>
            </a:lvl5pPr>
            <a:lvl6pPr marL="457200" algn="l" rtl="0" eaLnBrk="1" fontAlgn="base" hangingPunct="1">
              <a:spcBef>
                <a:spcPct val="0"/>
              </a:spcBef>
              <a:spcAft>
                <a:spcPct val="0"/>
              </a:spcAft>
              <a:defRPr sz="2600" b="1">
                <a:solidFill>
                  <a:schemeClr val="tx2"/>
                </a:solidFill>
                <a:latin typeface="Arial" charset="0"/>
              </a:defRPr>
            </a:lvl6pPr>
            <a:lvl7pPr marL="914400" algn="l" rtl="0" eaLnBrk="1" fontAlgn="base" hangingPunct="1">
              <a:spcBef>
                <a:spcPct val="0"/>
              </a:spcBef>
              <a:spcAft>
                <a:spcPct val="0"/>
              </a:spcAft>
              <a:defRPr sz="2600" b="1">
                <a:solidFill>
                  <a:schemeClr val="tx2"/>
                </a:solidFill>
                <a:latin typeface="Arial" charset="0"/>
              </a:defRPr>
            </a:lvl7pPr>
            <a:lvl8pPr marL="1371600" algn="l" rtl="0" eaLnBrk="1" fontAlgn="base" hangingPunct="1">
              <a:spcBef>
                <a:spcPct val="0"/>
              </a:spcBef>
              <a:spcAft>
                <a:spcPct val="0"/>
              </a:spcAft>
              <a:defRPr sz="2600" b="1">
                <a:solidFill>
                  <a:schemeClr val="tx2"/>
                </a:solidFill>
                <a:latin typeface="Arial" charset="0"/>
              </a:defRPr>
            </a:lvl8pPr>
            <a:lvl9pPr marL="1828800" algn="l" rtl="0" eaLnBrk="1" fontAlgn="base" hangingPunct="1">
              <a:spcBef>
                <a:spcPct val="0"/>
              </a:spcBef>
              <a:spcAft>
                <a:spcPct val="0"/>
              </a:spcAft>
              <a:defRPr sz="2600" b="1">
                <a:solidFill>
                  <a:schemeClr val="tx2"/>
                </a:solidFill>
                <a:latin typeface="Arial" charset="0"/>
              </a:defRPr>
            </a:lvl9pPr>
          </a:lstStyle>
          <a:p>
            <a:r>
              <a:rPr lang="en-US" sz="3000" kern="0" dirty="0">
                <a:latin typeface="+mj-lt"/>
                <a:ea typeface="Source Sans Pro" panose="020B0503030403020204" pitchFamily="34" charset="0"/>
                <a:cs typeface="Open Sans" panose="020B0606030504020204" pitchFamily="34" charset="0"/>
              </a:rPr>
              <a:t>MA5332MS is ideal for 100 ~ 400 W/channel </a:t>
            </a:r>
          </a:p>
        </p:txBody>
      </p:sp>
      <p:sp>
        <p:nvSpPr>
          <p:cNvPr id="10" name="Rectangle 9">
            <a:extLst>
              <a:ext uri="{FF2B5EF4-FFF2-40B4-BE49-F238E27FC236}">
                <a16:creationId xmlns:a16="http://schemas.microsoft.com/office/drawing/2014/main" id="{04E03E1C-2517-4235-BF09-D7D2F3CE87AB}"/>
              </a:ext>
            </a:extLst>
          </p:cNvPr>
          <p:cNvSpPr/>
          <p:nvPr/>
        </p:nvSpPr>
        <p:spPr bwMode="auto">
          <a:xfrm>
            <a:off x="0" y="1712360"/>
            <a:ext cx="8976320" cy="3588847"/>
          </a:xfrm>
          <a:prstGeom prst="rect">
            <a:avLst/>
          </a:prstGeom>
          <a:solidFill>
            <a:schemeClr val="bg1">
              <a:alpha val="75000"/>
            </a:schemeClr>
          </a:solidFill>
          <a:ln w="9525">
            <a:noFill/>
            <a:miter lim="800000"/>
            <a:headEnd/>
            <a:tailEnd/>
          </a:ln>
        </p:spPr>
        <p:txBody>
          <a:bodyPr wrap="square" lIns="72000" tIns="72000" rIns="72000" bIns="72000" rtlCol="0" anchor="ctr"/>
          <a:lstStyle/>
          <a:p>
            <a:pPr algn="ctr" eaLnBrk="0" hangingPunct="0"/>
            <a:endParaRPr lang="en-US" sz="1600" dirty="0">
              <a:latin typeface="+mn-lt"/>
              <a:ea typeface="Verdana" pitchFamily="34" charset="0"/>
              <a:cs typeface="Verdana" pitchFamily="34" charset="0"/>
            </a:endParaRPr>
          </a:p>
        </p:txBody>
      </p:sp>
      <p:sp>
        <p:nvSpPr>
          <p:cNvPr id="30" name="Textfeld 16">
            <a:extLst>
              <a:ext uri="{FF2B5EF4-FFF2-40B4-BE49-F238E27FC236}">
                <a16:creationId xmlns:a16="http://schemas.microsoft.com/office/drawing/2014/main" id="{726D8C9B-3F53-4BAE-BBB1-6F98840113A5}"/>
              </a:ext>
            </a:extLst>
          </p:cNvPr>
          <p:cNvSpPr txBox="1"/>
          <p:nvPr/>
        </p:nvSpPr>
        <p:spPr bwMode="auto">
          <a:xfrm>
            <a:off x="794678" y="2360779"/>
            <a:ext cx="5545581" cy="1815882"/>
          </a:xfrm>
          <a:prstGeom prst="rect">
            <a:avLst/>
          </a:prstGeom>
          <a:noFill/>
          <a:ln w="9525">
            <a:noFill/>
            <a:miter lim="800000"/>
            <a:headEnd/>
            <a:tailEnd/>
          </a:ln>
          <a:effectLst/>
        </p:spPr>
        <p:txBody>
          <a:bodyPr wrap="square" lIns="0" tIns="0" rIns="0" bIns="0" rtlCol="0" anchor="t" anchorCtr="0">
            <a:spAutoFit/>
          </a:bodyPr>
          <a:lstStyle/>
          <a:p>
            <a:pPr marR="0" defTabSz="914400" eaLnBrk="0" fontAlgn="auto" latinLnBrk="0" hangingPunct="0">
              <a:spcBef>
                <a:spcPts val="600"/>
              </a:spcBef>
              <a:spcAft>
                <a:spcPts val="0"/>
              </a:spcAft>
              <a:buClr>
                <a:schemeClr val="accent1"/>
              </a:buClr>
              <a:buSzPct val="120000"/>
              <a:tabLst/>
            </a:pPr>
            <a:r>
              <a:rPr lang="pl-PL" sz="2800" b="1" kern="0" dirty="0">
                <a:latin typeface="+mn-lt"/>
                <a:ea typeface="Verdana" pitchFamily="34" charset="0"/>
                <a:cs typeface="Arial" panose="020B0604020202020204" pitchFamily="34" charset="0"/>
              </a:rPr>
              <a:t>Car audio (50 W – 35 kW)</a:t>
            </a:r>
          </a:p>
          <a:p>
            <a:pPr marL="176213" marR="0" indent="-176213" defTabSz="914400" eaLnBrk="0" fontAlgn="auto" latinLnBrk="0" hangingPunct="0">
              <a:spcBef>
                <a:spcPts val="600"/>
              </a:spcBef>
              <a:spcAft>
                <a:spcPts val="0"/>
              </a:spcAft>
              <a:buClr>
                <a:schemeClr val="accent1"/>
              </a:buClr>
              <a:buSzPct val="100000"/>
              <a:buFont typeface="Arial" panose="020B0604020202020204" pitchFamily="34" charset="0"/>
              <a:buChar char="›"/>
              <a:tabLst/>
            </a:pPr>
            <a:r>
              <a:rPr lang="en-US" sz="2500" kern="0" dirty="0">
                <a:latin typeface="+mn-lt"/>
                <a:ea typeface="Verdana" pitchFamily="34" charset="0"/>
                <a:cs typeface="Arial" panose="020B0604020202020204" pitchFamily="34" charset="0"/>
              </a:rPr>
              <a:t>Aftermarket car audio amplifiers</a:t>
            </a:r>
          </a:p>
          <a:p>
            <a:pPr marL="176213" marR="0" indent="-176213" defTabSz="914400" eaLnBrk="0" fontAlgn="auto" latinLnBrk="0" hangingPunct="0">
              <a:spcBef>
                <a:spcPts val="600"/>
              </a:spcBef>
              <a:spcAft>
                <a:spcPts val="0"/>
              </a:spcAft>
              <a:buClr>
                <a:schemeClr val="accent1"/>
              </a:buClr>
              <a:buSzPct val="100000"/>
              <a:buFont typeface="Arial" panose="020B0604020202020204" pitchFamily="34" charset="0"/>
              <a:buChar char="›"/>
              <a:tabLst/>
            </a:pPr>
            <a:r>
              <a:rPr lang="en-US" sz="2500" kern="0" dirty="0">
                <a:latin typeface="+mn-lt"/>
                <a:ea typeface="Verdana" pitchFamily="34" charset="0"/>
                <a:cs typeface="Arial" panose="020B0604020202020204" pitchFamily="34" charset="0"/>
              </a:rPr>
              <a:t>Marine audio amplifiers</a:t>
            </a:r>
          </a:p>
          <a:p>
            <a:pPr marL="176213" marR="0" indent="-176213" defTabSz="914400" eaLnBrk="0" fontAlgn="auto" latinLnBrk="0" hangingPunct="0">
              <a:spcBef>
                <a:spcPts val="600"/>
              </a:spcBef>
              <a:spcAft>
                <a:spcPts val="0"/>
              </a:spcAft>
              <a:buClr>
                <a:schemeClr val="accent1"/>
              </a:buClr>
              <a:buSzPct val="100000"/>
              <a:buFont typeface="Arial" panose="020B0604020202020204" pitchFamily="34" charset="0"/>
              <a:buChar char="›"/>
              <a:tabLst/>
            </a:pPr>
            <a:r>
              <a:rPr lang="en-US" sz="2500" kern="0" dirty="0">
                <a:latin typeface="+mn-lt"/>
                <a:ea typeface="Verdana" pitchFamily="34" charset="0"/>
                <a:cs typeface="Arial" panose="020B0604020202020204" pitchFamily="34" charset="0"/>
              </a:rPr>
              <a:t>ATV (all-terrain vehicle) amplifiers</a:t>
            </a:r>
          </a:p>
        </p:txBody>
      </p:sp>
      <p:pic>
        <p:nvPicPr>
          <p:cNvPr id="4" name="Picture 3">
            <a:extLst>
              <a:ext uri="{FF2B5EF4-FFF2-40B4-BE49-F238E27FC236}">
                <a16:creationId xmlns:a16="http://schemas.microsoft.com/office/drawing/2014/main" id="{FEA58DA0-FAE7-4FB3-A645-0FCAA91A95D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68559" y="2022211"/>
            <a:ext cx="3132756" cy="2631515"/>
          </a:xfrm>
          <a:prstGeom prst="rect">
            <a:avLst/>
          </a:prstGeom>
        </p:spPr>
      </p:pic>
      <p:sp>
        <p:nvSpPr>
          <p:cNvPr id="8" name="Textfeld 1">
            <a:extLst>
              <a:ext uri="{FF2B5EF4-FFF2-40B4-BE49-F238E27FC236}">
                <a16:creationId xmlns:a16="http://schemas.microsoft.com/office/drawing/2014/main" id="{1BDDA170-1F8B-4704-AB0F-D48C9A33F7C4}"/>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spTree>
    <p:custDataLst>
      <p:tags r:id="rId1"/>
    </p:custDataLst>
    <p:extLst>
      <p:ext uri="{BB962C8B-B14F-4D97-AF65-F5344CB8AC3E}">
        <p14:creationId xmlns:p14="http://schemas.microsoft.com/office/powerpoint/2010/main" val="4060662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2ECB14C7-1CB4-4E18-84B6-ACE791575204}"/>
              </a:ext>
            </a:extLst>
          </p:cNvPr>
          <p:cNvSpPr>
            <a:spLocks noGrp="1"/>
          </p:cNvSpPr>
          <p:nvPr>
            <p:ph type="body" sz="quarter" idx="13"/>
          </p:nvPr>
        </p:nvSpPr>
        <p:spPr/>
        <p:txBody>
          <a:bodyPr/>
          <a:lstStyle/>
          <a:p>
            <a:r>
              <a:rPr lang="en-US" dirty="0"/>
              <a:t>MA5332MS product mission</a:t>
            </a:r>
          </a:p>
        </p:txBody>
      </p:sp>
      <p:pic>
        <p:nvPicPr>
          <p:cNvPr id="17" name="Picture Placeholder 16">
            <a:extLst>
              <a:ext uri="{FF2B5EF4-FFF2-40B4-BE49-F238E27FC236}">
                <a16:creationId xmlns:a16="http://schemas.microsoft.com/office/drawing/2014/main" id="{B6BAA625-AE19-49E4-8D26-9ADF05A30C17}"/>
              </a:ext>
            </a:extLst>
          </p:cNvPr>
          <p:cNvPicPr>
            <a:picLocks noGrp="1" noChangeAspect="1"/>
          </p:cNvPicPr>
          <p:nvPr>
            <p:ph type="pic" sz="quarter" idx="14"/>
          </p:nvPr>
        </p:nvPicPr>
        <p:blipFill rotWithShape="1">
          <a:blip r:embed="rId4">
            <a:extLst>
              <a:ext uri="{28A0092B-C50C-407E-A947-70E740481C1C}">
                <a14:useLocalDpi xmlns:a14="http://schemas.microsoft.com/office/drawing/2010/main" val="0"/>
              </a:ext>
            </a:extLst>
          </a:blip>
          <a:srcRect t="11746" b="13555"/>
          <a:stretch/>
        </p:blipFill>
        <p:spPr>
          <a:xfrm>
            <a:off x="0" y="-121515"/>
            <a:ext cx="9232439" cy="4491960"/>
          </a:xfrm>
        </p:spPr>
      </p:pic>
    </p:spTree>
    <p:custDataLst>
      <p:tags r:id="rId1"/>
    </p:custDataLst>
    <p:extLst>
      <p:ext uri="{BB962C8B-B14F-4D97-AF65-F5344CB8AC3E}">
        <p14:creationId xmlns:p14="http://schemas.microsoft.com/office/powerpoint/2010/main" val="2483073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Gerade Verbindung 10">
            <a:extLst>
              <a:ext uri="{FF2B5EF4-FFF2-40B4-BE49-F238E27FC236}">
                <a16:creationId xmlns:a16="http://schemas.microsoft.com/office/drawing/2014/main" id="{2F7FD2CA-08BD-48D7-AB52-E57133D20AE5}"/>
              </a:ext>
            </a:extLst>
          </p:cNvPr>
          <p:cNvCxnSpPr>
            <a:cxnSpLocks/>
            <a:stCxn id="12" idx="3"/>
          </p:cNvCxnSpPr>
          <p:nvPr/>
        </p:nvCxnSpPr>
        <p:spPr>
          <a:xfrm>
            <a:off x="4304637" y="2160553"/>
            <a:ext cx="8488107" cy="3644711"/>
          </a:xfrm>
          <a:prstGeom prst="line">
            <a:avLst/>
          </a:prstGeom>
          <a:ln w="12700">
            <a:solidFill>
              <a:srgbClr val="FFFFFF"/>
            </a:solidFill>
            <a:tailEnd type="none"/>
          </a:ln>
        </p:spPr>
        <p:style>
          <a:lnRef idx="1">
            <a:schemeClr val="accent1"/>
          </a:lnRef>
          <a:fillRef idx="0">
            <a:schemeClr val="accent1"/>
          </a:fillRef>
          <a:effectRef idx="0">
            <a:schemeClr val="accent1"/>
          </a:effectRef>
          <a:fontRef idx="minor">
            <a:schemeClr val="tx1"/>
          </a:fontRef>
        </p:style>
      </p:cxnSp>
      <p:sp>
        <p:nvSpPr>
          <p:cNvPr id="2" name="Freihandform 17">
            <a:extLst>
              <a:ext uri="{FF2B5EF4-FFF2-40B4-BE49-F238E27FC236}">
                <a16:creationId xmlns:a16="http://schemas.microsoft.com/office/drawing/2014/main" id="{2820CE1B-2C8F-4749-856D-0DDA7E31656B}"/>
              </a:ext>
            </a:extLst>
          </p:cNvPr>
          <p:cNvSpPr/>
          <p:nvPr/>
        </p:nvSpPr>
        <p:spPr bwMode="auto">
          <a:xfrm>
            <a:off x="0" y="0"/>
            <a:ext cx="12206676" cy="6930570"/>
          </a:xfrm>
          <a:custGeom>
            <a:avLst/>
            <a:gdLst>
              <a:gd name="connsiteX0" fmla="*/ 0 w 9150096"/>
              <a:gd name="connsiteY0" fmla="*/ 4066032 h 4066032"/>
              <a:gd name="connsiteX1" fmla="*/ 9150096 w 9150096"/>
              <a:gd name="connsiteY1" fmla="*/ 3663696 h 4066032"/>
              <a:gd name="connsiteX2" fmla="*/ 9150096 w 9150096"/>
              <a:gd name="connsiteY2" fmla="*/ 0 h 4066032"/>
              <a:gd name="connsiteX3" fmla="*/ 12192 w 9150096"/>
              <a:gd name="connsiteY3" fmla="*/ 0 h 4066032"/>
              <a:gd name="connsiteX4" fmla="*/ 0 w 9150096"/>
              <a:gd name="connsiteY4" fmla="*/ 4066032 h 4066032"/>
              <a:gd name="connsiteX0" fmla="*/ 12522 w 9162618"/>
              <a:gd name="connsiteY0" fmla="*/ 4066032 h 4066032"/>
              <a:gd name="connsiteX1" fmla="*/ 9162618 w 9162618"/>
              <a:gd name="connsiteY1" fmla="*/ 3663696 h 4066032"/>
              <a:gd name="connsiteX2" fmla="*/ 9162618 w 9162618"/>
              <a:gd name="connsiteY2" fmla="*/ 0 h 4066032"/>
              <a:gd name="connsiteX3" fmla="*/ 0 w 9162618"/>
              <a:gd name="connsiteY3" fmla="*/ 0 h 4066032"/>
              <a:gd name="connsiteX4" fmla="*/ 12522 w 9162618"/>
              <a:gd name="connsiteY4" fmla="*/ 4066032 h 4066032"/>
              <a:gd name="connsiteX0" fmla="*/ 12522 w 9162618"/>
              <a:gd name="connsiteY0" fmla="*/ 4072210 h 4072210"/>
              <a:gd name="connsiteX1" fmla="*/ 9162618 w 9162618"/>
              <a:gd name="connsiteY1" fmla="*/ 3669874 h 4072210"/>
              <a:gd name="connsiteX2" fmla="*/ 9162618 w 9162618"/>
              <a:gd name="connsiteY2" fmla="*/ 6178 h 4072210"/>
              <a:gd name="connsiteX3" fmla="*/ 0 w 9162618"/>
              <a:gd name="connsiteY3" fmla="*/ 0 h 4072210"/>
              <a:gd name="connsiteX4" fmla="*/ 12522 w 9162618"/>
              <a:gd name="connsiteY4" fmla="*/ 4072210 h 4072210"/>
              <a:gd name="connsiteX0" fmla="*/ 0 w 9150096"/>
              <a:gd name="connsiteY0" fmla="*/ 4066032 h 4066032"/>
              <a:gd name="connsiteX1" fmla="*/ 9150096 w 9150096"/>
              <a:gd name="connsiteY1" fmla="*/ 3663696 h 4066032"/>
              <a:gd name="connsiteX2" fmla="*/ 9150096 w 9150096"/>
              <a:gd name="connsiteY2" fmla="*/ 0 h 4066032"/>
              <a:gd name="connsiteX3" fmla="*/ 86332 w 9150096"/>
              <a:gd name="connsiteY3" fmla="*/ 6178 h 4066032"/>
              <a:gd name="connsiteX4" fmla="*/ 0 w 9150096"/>
              <a:gd name="connsiteY4" fmla="*/ 4066032 h 4066032"/>
              <a:gd name="connsiteX0" fmla="*/ 6344 w 9156440"/>
              <a:gd name="connsiteY0" fmla="*/ 4066032 h 4066032"/>
              <a:gd name="connsiteX1" fmla="*/ 9156440 w 9156440"/>
              <a:gd name="connsiteY1" fmla="*/ 3663696 h 4066032"/>
              <a:gd name="connsiteX2" fmla="*/ 9156440 w 9156440"/>
              <a:gd name="connsiteY2" fmla="*/ 0 h 4066032"/>
              <a:gd name="connsiteX3" fmla="*/ 0 w 9156440"/>
              <a:gd name="connsiteY3" fmla="*/ 6178 h 4066032"/>
              <a:gd name="connsiteX4" fmla="*/ 6344 w 9156440"/>
              <a:gd name="connsiteY4" fmla="*/ 4066032 h 4066032"/>
              <a:gd name="connsiteX0" fmla="*/ 289 w 9162742"/>
              <a:gd name="connsiteY0" fmla="*/ 4053675 h 4053675"/>
              <a:gd name="connsiteX1" fmla="*/ 9162742 w 9162742"/>
              <a:gd name="connsiteY1" fmla="*/ 3663696 h 4053675"/>
              <a:gd name="connsiteX2" fmla="*/ 9162742 w 9162742"/>
              <a:gd name="connsiteY2" fmla="*/ 0 h 4053675"/>
              <a:gd name="connsiteX3" fmla="*/ 6302 w 9162742"/>
              <a:gd name="connsiteY3" fmla="*/ 6178 h 4053675"/>
              <a:gd name="connsiteX4" fmla="*/ 289 w 9162742"/>
              <a:gd name="connsiteY4" fmla="*/ 4053675 h 4053675"/>
              <a:gd name="connsiteX0" fmla="*/ 482 w 9162935"/>
              <a:gd name="connsiteY0" fmla="*/ 4053675 h 4053675"/>
              <a:gd name="connsiteX1" fmla="*/ 9162935 w 9162935"/>
              <a:gd name="connsiteY1" fmla="*/ 3663696 h 4053675"/>
              <a:gd name="connsiteX2" fmla="*/ 9162935 w 9162935"/>
              <a:gd name="connsiteY2" fmla="*/ 0 h 4053675"/>
              <a:gd name="connsiteX3" fmla="*/ 1900 w 9162935"/>
              <a:gd name="connsiteY3" fmla="*/ 51 h 4053675"/>
              <a:gd name="connsiteX4" fmla="*/ 482 w 9162935"/>
              <a:gd name="connsiteY4" fmla="*/ 4053675 h 4053675"/>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62935"/>
              <a:gd name="connsiteY0" fmla="*/ 4065928 h 4065928"/>
              <a:gd name="connsiteX1" fmla="*/ 9162935 w 9162935"/>
              <a:gd name="connsiteY1" fmla="*/ 3675949 h 4065928"/>
              <a:gd name="connsiteX2" fmla="*/ 9162935 w 9162935"/>
              <a:gd name="connsiteY2" fmla="*/ 0 h 4065928"/>
              <a:gd name="connsiteX3" fmla="*/ 1900 w 9162935"/>
              <a:gd name="connsiteY3" fmla="*/ 12304 h 4065928"/>
              <a:gd name="connsiteX4" fmla="*/ 482 w 9162935"/>
              <a:gd name="connsiteY4" fmla="*/ 4065928 h 4065928"/>
              <a:gd name="connsiteX0" fmla="*/ 482 w 9172125"/>
              <a:gd name="connsiteY0" fmla="*/ 4065928 h 4065928"/>
              <a:gd name="connsiteX1" fmla="*/ 9172125 w 9172125"/>
              <a:gd name="connsiteY1" fmla="*/ 3663696 h 4065928"/>
              <a:gd name="connsiteX2" fmla="*/ 9162935 w 9172125"/>
              <a:gd name="connsiteY2" fmla="*/ 0 h 4065928"/>
              <a:gd name="connsiteX3" fmla="*/ 1900 w 9172125"/>
              <a:gd name="connsiteY3" fmla="*/ 12304 h 4065928"/>
              <a:gd name="connsiteX4" fmla="*/ 482 w 9172125"/>
              <a:gd name="connsiteY4" fmla="*/ 4065928 h 4065928"/>
              <a:gd name="connsiteX0" fmla="*/ 207 w 9181040"/>
              <a:gd name="connsiteY0" fmla="*/ 4349480 h 4349480"/>
              <a:gd name="connsiteX1" fmla="*/ 9181040 w 9181040"/>
              <a:gd name="connsiteY1" fmla="*/ 3663696 h 4349480"/>
              <a:gd name="connsiteX2" fmla="*/ 9171850 w 9181040"/>
              <a:gd name="connsiteY2" fmla="*/ 0 h 4349480"/>
              <a:gd name="connsiteX3" fmla="*/ 10815 w 9181040"/>
              <a:gd name="connsiteY3" fmla="*/ 12304 h 4349480"/>
              <a:gd name="connsiteX4" fmla="*/ 207 w 9181040"/>
              <a:gd name="connsiteY4" fmla="*/ 4349480 h 4349480"/>
              <a:gd name="connsiteX0" fmla="*/ 3177 w 9184010"/>
              <a:gd name="connsiteY0" fmla="*/ 4349480 h 4349480"/>
              <a:gd name="connsiteX1" fmla="*/ 9184010 w 9184010"/>
              <a:gd name="connsiteY1" fmla="*/ 3663696 h 4349480"/>
              <a:gd name="connsiteX2" fmla="*/ 9174820 w 9184010"/>
              <a:gd name="connsiteY2" fmla="*/ 0 h 4349480"/>
              <a:gd name="connsiteX3" fmla="*/ 0 w 9184010"/>
              <a:gd name="connsiteY3" fmla="*/ 3712 h 4349480"/>
              <a:gd name="connsiteX4" fmla="*/ 3177 w 9184010"/>
              <a:gd name="connsiteY4" fmla="*/ 4349480 h 4349480"/>
              <a:gd name="connsiteX0" fmla="*/ 3177 w 9184010"/>
              <a:gd name="connsiteY0" fmla="*/ 4363972 h 4363972"/>
              <a:gd name="connsiteX1" fmla="*/ 9184010 w 9184010"/>
              <a:gd name="connsiteY1" fmla="*/ 3678188 h 4363972"/>
              <a:gd name="connsiteX2" fmla="*/ 9182592 w 9184010"/>
              <a:gd name="connsiteY2" fmla="*/ 0 h 4363972"/>
              <a:gd name="connsiteX3" fmla="*/ 0 w 9184010"/>
              <a:gd name="connsiteY3" fmla="*/ 18204 h 4363972"/>
              <a:gd name="connsiteX4" fmla="*/ 3177 w 9184010"/>
              <a:gd name="connsiteY4" fmla="*/ 4363972 h 436397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32694 h 4378462"/>
              <a:gd name="connsiteX4" fmla="*/ 3177 w 9190851"/>
              <a:gd name="connsiteY4" fmla="*/ 4378462 h 4378462"/>
              <a:gd name="connsiteX0" fmla="*/ 3177 w 9190851"/>
              <a:gd name="connsiteY0" fmla="*/ 4378462 h 4378462"/>
              <a:gd name="connsiteX1" fmla="*/ 9184010 w 9190851"/>
              <a:gd name="connsiteY1" fmla="*/ 3692678 h 4378462"/>
              <a:gd name="connsiteX2" fmla="*/ 9190364 w 9190851"/>
              <a:gd name="connsiteY2" fmla="*/ 0 h 4378462"/>
              <a:gd name="connsiteX3" fmla="*/ 0 w 9190851"/>
              <a:gd name="connsiteY3" fmla="*/ 20948 h 4378462"/>
              <a:gd name="connsiteX4" fmla="*/ 3177 w 9190851"/>
              <a:gd name="connsiteY4" fmla="*/ 4378462 h 4378462"/>
              <a:gd name="connsiteX0" fmla="*/ 3177 w 9190851"/>
              <a:gd name="connsiteY0" fmla="*/ 4393309 h 4393309"/>
              <a:gd name="connsiteX1" fmla="*/ 9184010 w 9190851"/>
              <a:gd name="connsiteY1" fmla="*/ 3707525 h 4393309"/>
              <a:gd name="connsiteX2" fmla="*/ 9190364 w 9190851"/>
              <a:gd name="connsiteY2" fmla="*/ 14847 h 4393309"/>
              <a:gd name="connsiteX3" fmla="*/ 6524587 w 9190851"/>
              <a:gd name="connsiteY3" fmla="*/ 0 h 4393309"/>
              <a:gd name="connsiteX4" fmla="*/ 0 w 9190851"/>
              <a:gd name="connsiteY4" fmla="*/ 35795 h 4393309"/>
              <a:gd name="connsiteX5" fmla="*/ 3177 w 9190851"/>
              <a:gd name="connsiteY5"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9190364 w 9865485"/>
              <a:gd name="connsiteY3" fmla="*/ 14847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5485"/>
              <a:gd name="connsiteY0" fmla="*/ 4393309 h 4393309"/>
              <a:gd name="connsiteX1" fmla="*/ 9184010 w 9865485"/>
              <a:gd name="connsiteY1" fmla="*/ 3707525 h 4393309"/>
              <a:gd name="connsiteX2" fmla="*/ 9188952 w 9865485"/>
              <a:gd name="connsiteY2" fmla="*/ 1243477 h 4393309"/>
              <a:gd name="connsiteX3" fmla="*/ 6853585 w 9865485"/>
              <a:gd name="connsiteY3" fmla="*/ 718874 h 4393309"/>
              <a:gd name="connsiteX4" fmla="*/ 6524587 w 9865485"/>
              <a:gd name="connsiteY4" fmla="*/ 0 h 4393309"/>
              <a:gd name="connsiteX5" fmla="*/ 0 w 9865485"/>
              <a:gd name="connsiteY5" fmla="*/ 35795 h 4393309"/>
              <a:gd name="connsiteX6" fmla="*/ 3177 w 9865485"/>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68336"/>
              <a:gd name="connsiteY0" fmla="*/ 4393309 h 4393309"/>
              <a:gd name="connsiteX1" fmla="*/ 9184010 w 9868336"/>
              <a:gd name="connsiteY1" fmla="*/ 3707525 h 4393309"/>
              <a:gd name="connsiteX2" fmla="*/ 9199871 w 9868336"/>
              <a:gd name="connsiteY2" fmla="*/ 1307479 h 4393309"/>
              <a:gd name="connsiteX3" fmla="*/ 6853585 w 9868336"/>
              <a:gd name="connsiteY3" fmla="*/ 718874 h 4393309"/>
              <a:gd name="connsiteX4" fmla="*/ 6524587 w 9868336"/>
              <a:gd name="connsiteY4" fmla="*/ 0 h 4393309"/>
              <a:gd name="connsiteX5" fmla="*/ 0 w 9868336"/>
              <a:gd name="connsiteY5" fmla="*/ 35795 h 4393309"/>
              <a:gd name="connsiteX6" fmla="*/ 3177 w 9868336"/>
              <a:gd name="connsiteY6" fmla="*/ 4393309 h 4393309"/>
              <a:gd name="connsiteX0" fmla="*/ 3177 w 9873264"/>
              <a:gd name="connsiteY0" fmla="*/ 4393309 h 4393309"/>
              <a:gd name="connsiteX1" fmla="*/ 9184010 w 9873264"/>
              <a:gd name="connsiteY1" fmla="*/ 3707525 h 4393309"/>
              <a:gd name="connsiteX2" fmla="*/ 9199871 w 9873264"/>
              <a:gd name="connsiteY2" fmla="*/ 1307479 h 4393309"/>
              <a:gd name="connsiteX3" fmla="*/ 6853585 w 9873264"/>
              <a:gd name="connsiteY3" fmla="*/ 718874 h 4393309"/>
              <a:gd name="connsiteX4" fmla="*/ 6524587 w 9873264"/>
              <a:gd name="connsiteY4" fmla="*/ 0 h 4393309"/>
              <a:gd name="connsiteX5" fmla="*/ 0 w 9873264"/>
              <a:gd name="connsiteY5" fmla="*/ 35795 h 4393309"/>
              <a:gd name="connsiteX6" fmla="*/ 3177 w 9873264"/>
              <a:gd name="connsiteY6" fmla="*/ 4393309 h 4393309"/>
              <a:gd name="connsiteX0" fmla="*/ 3177 w 9208114"/>
              <a:gd name="connsiteY0" fmla="*/ 4393309 h 4393309"/>
              <a:gd name="connsiteX1" fmla="*/ 9184010 w 9208114"/>
              <a:gd name="connsiteY1" fmla="*/ 3707525 h 4393309"/>
              <a:gd name="connsiteX2" fmla="*/ 9199871 w 9208114"/>
              <a:gd name="connsiteY2" fmla="*/ 1307479 h 4393309"/>
              <a:gd name="connsiteX3" fmla="*/ 6853585 w 9208114"/>
              <a:gd name="connsiteY3" fmla="*/ 718874 h 4393309"/>
              <a:gd name="connsiteX4" fmla="*/ 6524587 w 9208114"/>
              <a:gd name="connsiteY4" fmla="*/ 0 h 4393309"/>
              <a:gd name="connsiteX5" fmla="*/ 0 w 9208114"/>
              <a:gd name="connsiteY5" fmla="*/ 35795 h 4393309"/>
              <a:gd name="connsiteX6" fmla="*/ 3177 w 9208114"/>
              <a:gd name="connsiteY6" fmla="*/ 4393309 h 4393309"/>
              <a:gd name="connsiteX0" fmla="*/ 3177 w 9210911"/>
              <a:gd name="connsiteY0" fmla="*/ 4393309 h 4440094"/>
              <a:gd name="connsiteX1" fmla="*/ 9194929 w 9210911"/>
              <a:gd name="connsiteY1" fmla="*/ 4402408 h 4440094"/>
              <a:gd name="connsiteX2" fmla="*/ 9199871 w 9210911"/>
              <a:gd name="connsiteY2" fmla="*/ 1307479 h 4440094"/>
              <a:gd name="connsiteX3" fmla="*/ 6853585 w 9210911"/>
              <a:gd name="connsiteY3" fmla="*/ 718874 h 4440094"/>
              <a:gd name="connsiteX4" fmla="*/ 6524587 w 9210911"/>
              <a:gd name="connsiteY4" fmla="*/ 0 h 4440094"/>
              <a:gd name="connsiteX5" fmla="*/ 0 w 9210911"/>
              <a:gd name="connsiteY5" fmla="*/ 35795 h 4440094"/>
              <a:gd name="connsiteX6" fmla="*/ 3177 w 9210911"/>
              <a:gd name="connsiteY6" fmla="*/ 4393309 h 4440094"/>
              <a:gd name="connsiteX0" fmla="*/ 3177 w 9210911"/>
              <a:gd name="connsiteY0" fmla="*/ 4393309 h 4402408"/>
              <a:gd name="connsiteX1" fmla="*/ 9194929 w 9210911"/>
              <a:gd name="connsiteY1" fmla="*/ 4402408 h 4402408"/>
              <a:gd name="connsiteX2" fmla="*/ 9199871 w 9210911"/>
              <a:gd name="connsiteY2" fmla="*/ 1307479 h 4402408"/>
              <a:gd name="connsiteX3" fmla="*/ 6853585 w 9210911"/>
              <a:gd name="connsiteY3" fmla="*/ 718874 h 4402408"/>
              <a:gd name="connsiteX4" fmla="*/ 6524587 w 9210911"/>
              <a:gd name="connsiteY4" fmla="*/ 0 h 4402408"/>
              <a:gd name="connsiteX5" fmla="*/ 0 w 9210911"/>
              <a:gd name="connsiteY5" fmla="*/ 35795 h 4402408"/>
              <a:gd name="connsiteX6" fmla="*/ 3177 w 9210911"/>
              <a:gd name="connsiteY6" fmla="*/ 4393309 h 4402408"/>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025 h 4439025"/>
              <a:gd name="connsiteX1" fmla="*/ 9194929 w 9210911"/>
              <a:gd name="connsiteY1" fmla="*/ 4402408 h 4439025"/>
              <a:gd name="connsiteX2" fmla="*/ 9199871 w 9210911"/>
              <a:gd name="connsiteY2" fmla="*/ 1307479 h 4439025"/>
              <a:gd name="connsiteX3" fmla="*/ 6853585 w 9210911"/>
              <a:gd name="connsiteY3" fmla="*/ 718874 h 4439025"/>
              <a:gd name="connsiteX4" fmla="*/ 6524587 w 9210911"/>
              <a:gd name="connsiteY4" fmla="*/ 0 h 4439025"/>
              <a:gd name="connsiteX5" fmla="*/ 0 w 9210911"/>
              <a:gd name="connsiteY5" fmla="*/ 35795 h 4439025"/>
              <a:gd name="connsiteX6" fmla="*/ 3177 w 9210911"/>
              <a:gd name="connsiteY6" fmla="*/ 4439025 h 4439025"/>
              <a:gd name="connsiteX0" fmla="*/ 3177 w 9210911"/>
              <a:gd name="connsiteY0" fmla="*/ 4439835 h 4439835"/>
              <a:gd name="connsiteX1" fmla="*/ 9194929 w 9210911"/>
              <a:gd name="connsiteY1" fmla="*/ 4403218 h 4439835"/>
              <a:gd name="connsiteX2" fmla="*/ 9199871 w 9210911"/>
              <a:gd name="connsiteY2" fmla="*/ 1308289 h 4439835"/>
              <a:gd name="connsiteX3" fmla="*/ 6853585 w 9210911"/>
              <a:gd name="connsiteY3" fmla="*/ 719684 h 4439835"/>
              <a:gd name="connsiteX4" fmla="*/ 6524587 w 9210911"/>
              <a:gd name="connsiteY4" fmla="*/ 810 h 4439835"/>
              <a:gd name="connsiteX5" fmla="*/ 0 w 9210911"/>
              <a:gd name="connsiteY5" fmla="*/ 0 h 4439835"/>
              <a:gd name="connsiteX6" fmla="*/ 3177 w 9210911"/>
              <a:gd name="connsiteY6" fmla="*/ 4439835 h 4439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10911" h="4439835">
                <a:moveTo>
                  <a:pt x="3177" y="4439835"/>
                </a:moveTo>
                <a:lnTo>
                  <a:pt x="9194929" y="4403218"/>
                </a:lnTo>
                <a:cubicBezTo>
                  <a:pt x="9208077" y="2982213"/>
                  <a:pt x="9220652" y="1878018"/>
                  <a:pt x="9199871" y="1308289"/>
                </a:cubicBezTo>
                <a:cubicBezTo>
                  <a:pt x="7988863" y="967139"/>
                  <a:pt x="6860866" y="744066"/>
                  <a:pt x="6853585" y="719684"/>
                </a:cubicBezTo>
                <a:lnTo>
                  <a:pt x="6524587" y="810"/>
                </a:lnTo>
                <a:lnTo>
                  <a:pt x="0" y="0"/>
                </a:lnTo>
                <a:cubicBezTo>
                  <a:pt x="2115" y="1353285"/>
                  <a:pt x="1062" y="3086550"/>
                  <a:pt x="3177" y="4439835"/>
                </a:cubicBezTo>
                <a:close/>
              </a:path>
            </a:pathLst>
          </a:custGeom>
          <a:blipFill dpi="0" rotWithShape="0">
            <a:blip r:embed="rId4">
              <a:alphaModFix amt="53000"/>
            </a:blip>
            <a:srcRect/>
            <a:stretch>
              <a:fillRect t="-32" b="-17352"/>
            </a:stretch>
          </a:blipFill>
          <a:ln w="9525">
            <a:noFill/>
            <a:miter lim="800000"/>
            <a:headEnd/>
            <a:tailEnd/>
          </a:ln>
        </p:spPr>
        <p:txBody>
          <a:bodyPr wrap="square" lIns="72000" tIns="72000" rIns="72000" bIns="72000" rtlCol="0" anchor="ctr"/>
          <a:lstStyle/>
          <a:p>
            <a:pPr algn="ctr" eaLnBrk="0" hangingPunct="0"/>
            <a:endParaRPr lang="de-DE" sz="1800" dirty="0">
              <a:latin typeface="Source Sans Pro" panose="020B0503030403020204" pitchFamily="34" charset="0"/>
              <a:ea typeface="Source Sans Pro" panose="020B0503030403020204" pitchFamily="34" charset="0"/>
              <a:cs typeface="Verdana" pitchFamily="34" charset="0"/>
            </a:endParaRPr>
          </a:p>
        </p:txBody>
      </p:sp>
      <p:sp>
        <p:nvSpPr>
          <p:cNvPr id="8" name="Textfeld 1">
            <a:extLst>
              <a:ext uri="{FF2B5EF4-FFF2-40B4-BE49-F238E27FC236}">
                <a16:creationId xmlns:a16="http://schemas.microsoft.com/office/drawing/2014/main" id="{1BDDA170-1F8B-4704-AB0F-D48C9A33F7C4}"/>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solidFill>
                  <a:schemeClr val="bg1"/>
                </a:solidFill>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solidFill>
                  <a:schemeClr val="bg1"/>
                </a:solidFill>
                <a:cs typeface="Arial" panose="020B0604020202020204" pitchFamily="34" charset="0"/>
              </a:rPr>
              <a:t>All rights reserved.</a:t>
            </a:r>
          </a:p>
        </p:txBody>
      </p:sp>
      <p:grpSp>
        <p:nvGrpSpPr>
          <p:cNvPr id="9" name="Gruppieren 7">
            <a:extLst>
              <a:ext uri="{FF2B5EF4-FFF2-40B4-BE49-F238E27FC236}">
                <a16:creationId xmlns:a16="http://schemas.microsoft.com/office/drawing/2014/main" id="{BD381DC9-A3E5-41B5-A8BB-6E948688DCF1}"/>
              </a:ext>
            </a:extLst>
          </p:cNvPr>
          <p:cNvGrpSpPr/>
          <p:nvPr/>
        </p:nvGrpSpPr>
        <p:grpSpPr>
          <a:xfrm flipH="1">
            <a:off x="-1573" y="-99392"/>
            <a:ext cx="5593516" cy="8568952"/>
            <a:chOff x="5523271" y="899652"/>
            <a:chExt cx="3620729" cy="6374984"/>
          </a:xfrm>
        </p:grpSpPr>
        <p:grpSp>
          <p:nvGrpSpPr>
            <p:cNvPr id="11" name="Gruppieren 9">
              <a:extLst>
                <a:ext uri="{FF2B5EF4-FFF2-40B4-BE49-F238E27FC236}">
                  <a16:creationId xmlns:a16="http://schemas.microsoft.com/office/drawing/2014/main" id="{14B19AB1-92CF-4CE2-8BE2-CEB47DF9B86E}"/>
                </a:ext>
              </a:extLst>
            </p:cNvPr>
            <p:cNvGrpSpPr/>
            <p:nvPr/>
          </p:nvGrpSpPr>
          <p:grpSpPr>
            <a:xfrm>
              <a:off x="5523271" y="899652"/>
              <a:ext cx="3620729" cy="6374984"/>
              <a:chOff x="5523271" y="899652"/>
              <a:chExt cx="3620729" cy="6374984"/>
            </a:xfrm>
          </p:grpSpPr>
          <p:cxnSp>
            <p:nvCxnSpPr>
              <p:cNvPr id="13" name="Gerade Verbindung 10">
                <a:extLst>
                  <a:ext uri="{FF2B5EF4-FFF2-40B4-BE49-F238E27FC236}">
                    <a16:creationId xmlns:a16="http://schemas.microsoft.com/office/drawing/2014/main" id="{3D039474-DA3D-4813-9FE8-4026937E5D01}"/>
                  </a:ext>
                </a:extLst>
              </p:cNvPr>
              <p:cNvCxnSpPr>
                <a:cxnSpLocks/>
                <a:stCxn id="12" idx="3"/>
              </p:cNvCxnSpPr>
              <p:nvPr/>
            </p:nvCxnSpPr>
            <p:spPr>
              <a:xfrm>
                <a:off x="6356555" y="2580968"/>
                <a:ext cx="1400620" cy="4693668"/>
              </a:xfrm>
              <a:prstGeom prst="line">
                <a:avLst/>
              </a:prstGeom>
              <a:ln w="12700">
                <a:solidFill>
                  <a:schemeClr val="bg1"/>
                </a:solidFill>
                <a:tailEnd type="none"/>
              </a:ln>
            </p:spPr>
            <p:style>
              <a:lnRef idx="1">
                <a:schemeClr val="accent1"/>
              </a:lnRef>
              <a:fillRef idx="0">
                <a:schemeClr val="accent1"/>
              </a:fillRef>
              <a:effectRef idx="0">
                <a:schemeClr val="accent1"/>
              </a:effectRef>
              <a:fontRef idx="minor">
                <a:schemeClr val="tx1"/>
              </a:fontRef>
            </p:style>
          </p:cxnSp>
          <p:sp>
            <p:nvSpPr>
              <p:cNvPr id="14" name="Ellipse 16">
                <a:extLst>
                  <a:ext uri="{FF2B5EF4-FFF2-40B4-BE49-F238E27FC236}">
                    <a16:creationId xmlns:a16="http://schemas.microsoft.com/office/drawing/2014/main" id="{B913D921-4E25-4802-8AFB-18BA05123330}"/>
                  </a:ext>
                </a:extLst>
              </p:cNvPr>
              <p:cNvSpPr/>
              <p:nvPr/>
            </p:nvSpPr>
            <p:spPr bwMode="auto">
              <a:xfrm>
                <a:off x="6289002" y="2492425"/>
                <a:ext cx="144016" cy="165641"/>
              </a:xfrm>
              <a:prstGeom prst="ellipse">
                <a:avLst/>
              </a:prstGeom>
              <a:solidFill>
                <a:schemeClr val="bg1"/>
              </a:solidFill>
              <a:ln w="9525">
                <a:noFill/>
                <a:miter lim="800000"/>
                <a:headEnd/>
                <a:tailEnd/>
              </a:ln>
              <a:effectLst/>
            </p:spPr>
            <p:txBody>
              <a:bodyPr wrap="square" lIns="96000" tIns="96000" rIns="96000" bIns="96000" rtlCol="0" anchor="ctr">
                <a:noAutofit/>
              </a:bodyPr>
              <a:lstStyle/>
              <a:p>
                <a:pPr algn="ctr" eaLnBrk="0" hangingPunct="0">
                  <a:buClr>
                    <a:schemeClr val="tx1"/>
                  </a:buClr>
                </a:pPr>
                <a:endParaRPr lang="de-DE" sz="2133" dirty="0">
                  <a:latin typeface="Arial" panose="020B0604020202020204" pitchFamily="34" charset="0"/>
                  <a:ea typeface="Verdana" pitchFamily="34" charset="0"/>
                  <a:cs typeface="Arial" panose="020B0604020202020204" pitchFamily="34" charset="0"/>
                </a:endParaRPr>
              </a:p>
            </p:txBody>
          </p:sp>
          <p:cxnSp>
            <p:nvCxnSpPr>
              <p:cNvPr id="15" name="Gerade Verbindung 17">
                <a:extLst>
                  <a:ext uri="{FF2B5EF4-FFF2-40B4-BE49-F238E27FC236}">
                    <a16:creationId xmlns:a16="http://schemas.microsoft.com/office/drawing/2014/main" id="{8D43829B-124B-4B9A-9CDA-D405CE542D6A}"/>
                  </a:ext>
                </a:extLst>
              </p:cNvPr>
              <p:cNvCxnSpPr>
                <a:stCxn id="12" idx="0"/>
                <a:endCxn id="12" idx="3"/>
              </p:cNvCxnSpPr>
              <p:nvPr/>
            </p:nvCxnSpPr>
            <p:spPr>
              <a:xfrm>
                <a:off x="5523271" y="899652"/>
                <a:ext cx="833284" cy="1681316"/>
              </a:xfrm>
              <a:prstGeom prst="line">
                <a:avLst/>
              </a:prstGeom>
              <a:ln w="12700">
                <a:solidFill>
                  <a:schemeClr val="bg1"/>
                </a:solidFill>
                <a:tailEnd type="none"/>
              </a:ln>
            </p:spPr>
            <p:style>
              <a:lnRef idx="1">
                <a:schemeClr val="accent1"/>
              </a:lnRef>
              <a:fillRef idx="0">
                <a:schemeClr val="accent1"/>
              </a:fillRef>
              <a:effectRef idx="0">
                <a:schemeClr val="accent1"/>
              </a:effectRef>
              <a:fontRef idx="minor">
                <a:schemeClr val="tx1"/>
              </a:fontRef>
            </p:style>
          </p:cxnSp>
          <p:cxnSp>
            <p:nvCxnSpPr>
              <p:cNvPr id="16" name="Gerade Verbindung 18">
                <a:extLst>
                  <a:ext uri="{FF2B5EF4-FFF2-40B4-BE49-F238E27FC236}">
                    <a16:creationId xmlns:a16="http://schemas.microsoft.com/office/drawing/2014/main" id="{927B942A-731D-4478-BE35-8D35E393B844}"/>
                  </a:ext>
                </a:extLst>
              </p:cNvPr>
              <p:cNvCxnSpPr>
                <a:cxnSpLocks/>
              </p:cNvCxnSpPr>
              <p:nvPr/>
            </p:nvCxnSpPr>
            <p:spPr>
              <a:xfrm flipH="1" flipV="1">
                <a:off x="6356556" y="2580970"/>
                <a:ext cx="2787444" cy="331836"/>
              </a:xfrm>
              <a:prstGeom prst="line">
                <a:avLst/>
              </a:prstGeom>
              <a:ln w="12700">
                <a:solidFill>
                  <a:schemeClr val="bg1"/>
                </a:solidFill>
                <a:tailEnd type="none"/>
              </a:ln>
            </p:spPr>
            <p:style>
              <a:lnRef idx="1">
                <a:schemeClr val="accent1"/>
              </a:lnRef>
              <a:fillRef idx="0">
                <a:schemeClr val="accent1"/>
              </a:fillRef>
              <a:effectRef idx="0">
                <a:schemeClr val="accent1"/>
              </a:effectRef>
              <a:fontRef idx="minor">
                <a:schemeClr val="tx1"/>
              </a:fontRef>
            </p:style>
          </p:cxnSp>
        </p:grpSp>
        <p:sp>
          <p:nvSpPr>
            <p:cNvPr id="12" name="Freihandform 8">
              <a:extLst>
                <a:ext uri="{FF2B5EF4-FFF2-40B4-BE49-F238E27FC236}">
                  <a16:creationId xmlns:a16="http://schemas.microsoft.com/office/drawing/2014/main" id="{11E47371-81C0-40A3-BE9A-1692FE2D4A90}"/>
                </a:ext>
              </a:extLst>
            </p:cNvPr>
            <p:cNvSpPr/>
            <p:nvPr/>
          </p:nvSpPr>
          <p:spPr bwMode="auto">
            <a:xfrm>
              <a:off x="5523271" y="899652"/>
              <a:ext cx="3620729" cy="2013154"/>
            </a:xfrm>
            <a:custGeom>
              <a:avLst/>
              <a:gdLst>
                <a:gd name="connsiteX0" fmla="*/ 0 w 3620729"/>
                <a:gd name="connsiteY0" fmla="*/ 0 h 2013154"/>
                <a:gd name="connsiteX1" fmla="*/ 3620729 w 3620729"/>
                <a:gd name="connsiteY1" fmla="*/ 0 h 2013154"/>
                <a:gd name="connsiteX2" fmla="*/ 3620729 w 3620729"/>
                <a:gd name="connsiteY2" fmla="*/ 2013154 h 2013154"/>
                <a:gd name="connsiteX3" fmla="*/ 833284 w 3620729"/>
                <a:gd name="connsiteY3" fmla="*/ 1681316 h 2013154"/>
                <a:gd name="connsiteX4" fmla="*/ 0 w 3620729"/>
                <a:gd name="connsiteY4" fmla="*/ 0 h 2013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20729" h="2013154">
                  <a:moveTo>
                    <a:pt x="0" y="0"/>
                  </a:moveTo>
                  <a:lnTo>
                    <a:pt x="3620729" y="0"/>
                  </a:lnTo>
                  <a:lnTo>
                    <a:pt x="3620729" y="2013154"/>
                  </a:lnTo>
                  <a:lnTo>
                    <a:pt x="833284" y="1681316"/>
                  </a:lnTo>
                  <a:lnTo>
                    <a:pt x="0" y="0"/>
                  </a:lnTo>
                  <a:close/>
                </a:path>
              </a:pathLst>
            </a:custGeom>
            <a:solidFill>
              <a:schemeClr val="accent5"/>
            </a:solidFill>
            <a:ln w="9525">
              <a:noFill/>
              <a:miter lim="800000"/>
              <a:headEnd/>
              <a:tailEnd/>
            </a:ln>
          </p:spPr>
          <p:txBody>
            <a:bodyPr wrap="square" lIns="96000" tIns="96000" rIns="96000" bIns="96000" rtlCol="0" anchor="ctr">
              <a:noAutofit/>
            </a:bodyPr>
            <a:lstStyle/>
            <a:p>
              <a:pPr algn="ctr" eaLnBrk="0" hangingPunct="0"/>
              <a:endParaRPr lang="de-DE" sz="2133" dirty="0">
                <a:latin typeface="Arial" panose="020B0604020202020204" pitchFamily="34" charset="0"/>
                <a:ea typeface="Verdana" pitchFamily="34" charset="0"/>
                <a:cs typeface="Arial" panose="020B0604020202020204" pitchFamily="34" charset="0"/>
              </a:endParaRPr>
            </a:p>
          </p:txBody>
        </p:sp>
      </p:grpSp>
      <p:sp>
        <p:nvSpPr>
          <p:cNvPr id="18" name="Textfeld 19">
            <a:extLst>
              <a:ext uri="{FF2B5EF4-FFF2-40B4-BE49-F238E27FC236}">
                <a16:creationId xmlns:a16="http://schemas.microsoft.com/office/drawing/2014/main" id="{DE02293B-0872-408A-8CB3-F764B19301FE}"/>
              </a:ext>
            </a:extLst>
          </p:cNvPr>
          <p:cNvSpPr txBox="1"/>
          <p:nvPr/>
        </p:nvSpPr>
        <p:spPr bwMode="auto">
          <a:xfrm>
            <a:off x="191344" y="222596"/>
            <a:ext cx="4562699" cy="1477328"/>
          </a:xfrm>
          <a:prstGeom prst="rect">
            <a:avLst/>
          </a:prstGeom>
          <a:noFill/>
          <a:ln w="9525">
            <a:noFill/>
            <a:miter lim="800000"/>
            <a:headEnd/>
            <a:tailEnd/>
          </a:ln>
          <a:effectLst/>
        </p:spPr>
        <p:txBody>
          <a:bodyPr wrap="square" lIns="0" tIns="0" rIns="0" bIns="0" rtlCol="0" anchor="ctr" anchorCtr="0">
            <a:spAutoFit/>
          </a:bodyPr>
          <a:lstStyle/>
          <a:p>
            <a:pPr algn="ctr" defTabSz="1219170" eaLnBrk="0" fontAlgn="auto" hangingPunct="0">
              <a:spcBef>
                <a:spcPts val="0"/>
              </a:spcBef>
              <a:spcAft>
                <a:spcPts val="0"/>
              </a:spcAft>
              <a:buClr>
                <a:schemeClr val="accent1"/>
              </a:buClr>
            </a:pPr>
            <a:r>
              <a:rPr lang="en-US" b="1" kern="0" dirty="0">
                <a:solidFill>
                  <a:schemeClr val="bg1"/>
                </a:solidFill>
                <a:latin typeface="+mn-lt"/>
                <a:ea typeface="Verdana" pitchFamily="34" charset="0"/>
                <a:cs typeface="Arial" panose="020B0604020202020204" pitchFamily="34" charset="0"/>
              </a:rPr>
              <a:t>Heatsink adds </a:t>
            </a:r>
            <a:br>
              <a:rPr lang="en-US" b="1" kern="0" dirty="0">
                <a:solidFill>
                  <a:srgbClr val="FF00FF"/>
                </a:solidFill>
                <a:latin typeface="+mn-lt"/>
                <a:ea typeface="Verdana" pitchFamily="34" charset="0"/>
                <a:cs typeface="Arial" panose="020B0604020202020204" pitchFamily="34" charset="0"/>
              </a:rPr>
            </a:br>
            <a:r>
              <a:rPr lang="en-US" b="1" kern="0" dirty="0">
                <a:solidFill>
                  <a:schemeClr val="bg1"/>
                </a:solidFill>
                <a:latin typeface="+mn-lt"/>
                <a:ea typeface="Verdana" pitchFamily="34" charset="0"/>
                <a:cs typeface="Arial" panose="020B0604020202020204" pitchFamily="34" charset="0"/>
              </a:rPr>
              <a:t>BOM cost and takes space. </a:t>
            </a:r>
            <a:br>
              <a:rPr lang="en-US" b="1" kern="0" dirty="0">
                <a:solidFill>
                  <a:srgbClr val="FF00FF"/>
                </a:solidFill>
                <a:latin typeface="+mn-lt"/>
                <a:ea typeface="Verdana" pitchFamily="34" charset="0"/>
                <a:cs typeface="Arial" panose="020B0604020202020204" pitchFamily="34" charset="0"/>
              </a:rPr>
            </a:br>
            <a:r>
              <a:rPr lang="en-US" b="1" kern="0" dirty="0">
                <a:solidFill>
                  <a:schemeClr val="bg1"/>
                </a:solidFill>
                <a:latin typeface="+mn-lt"/>
                <a:ea typeface="Verdana" pitchFamily="34" charset="0"/>
                <a:cs typeface="Arial" panose="020B0604020202020204" pitchFamily="34" charset="0"/>
              </a:rPr>
              <a:t>This is especially not desirable for compact industrial designs.</a:t>
            </a:r>
          </a:p>
        </p:txBody>
      </p:sp>
    </p:spTree>
    <p:custDataLst>
      <p:tags r:id="rId1"/>
    </p:custDataLst>
    <p:extLst>
      <p:ext uri="{BB962C8B-B14F-4D97-AF65-F5344CB8AC3E}">
        <p14:creationId xmlns:p14="http://schemas.microsoft.com/office/powerpoint/2010/main" val="24359190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1194" y="0"/>
            <a:ext cx="12193194" cy="6858000"/>
          </a:xfrm>
          <a:prstGeom prst="rect">
            <a:avLst/>
          </a:prstGeom>
        </p:spPr>
      </p:pic>
      <p:grpSp>
        <p:nvGrpSpPr>
          <p:cNvPr id="8" name="Gruppieren 7"/>
          <p:cNvGrpSpPr/>
          <p:nvPr/>
        </p:nvGrpSpPr>
        <p:grpSpPr>
          <a:xfrm flipH="1" flipV="1">
            <a:off x="-3" y="-603448"/>
            <a:ext cx="11604912" cy="7560840"/>
            <a:chOff x="209329" y="899652"/>
            <a:chExt cx="8934671" cy="5968679"/>
          </a:xfrm>
        </p:grpSpPr>
        <p:sp>
          <p:nvSpPr>
            <p:cNvPr id="9" name="Freihandform 8"/>
            <p:cNvSpPr/>
            <p:nvPr/>
          </p:nvSpPr>
          <p:spPr bwMode="auto">
            <a:xfrm>
              <a:off x="5523271" y="899652"/>
              <a:ext cx="3620729" cy="2390359"/>
            </a:xfrm>
            <a:custGeom>
              <a:avLst/>
              <a:gdLst>
                <a:gd name="connsiteX0" fmla="*/ 0 w 3620729"/>
                <a:gd name="connsiteY0" fmla="*/ 0 h 2013154"/>
                <a:gd name="connsiteX1" fmla="*/ 3620729 w 3620729"/>
                <a:gd name="connsiteY1" fmla="*/ 0 h 2013154"/>
                <a:gd name="connsiteX2" fmla="*/ 3620729 w 3620729"/>
                <a:gd name="connsiteY2" fmla="*/ 2013154 h 2013154"/>
                <a:gd name="connsiteX3" fmla="*/ 833284 w 3620729"/>
                <a:gd name="connsiteY3" fmla="*/ 1681316 h 2013154"/>
                <a:gd name="connsiteX4" fmla="*/ 0 w 3620729"/>
                <a:gd name="connsiteY4" fmla="*/ 0 h 2013154"/>
                <a:gd name="connsiteX0" fmla="*/ 0 w 3620729"/>
                <a:gd name="connsiteY0" fmla="*/ 0 h 2390360"/>
                <a:gd name="connsiteX1" fmla="*/ 3620729 w 3620729"/>
                <a:gd name="connsiteY1" fmla="*/ 0 h 2390360"/>
                <a:gd name="connsiteX2" fmla="*/ 3620729 w 3620729"/>
                <a:gd name="connsiteY2" fmla="*/ 2390360 h 2390360"/>
                <a:gd name="connsiteX3" fmla="*/ 833284 w 3620729"/>
                <a:gd name="connsiteY3" fmla="*/ 1681316 h 2390360"/>
                <a:gd name="connsiteX4" fmla="*/ 0 w 3620729"/>
                <a:gd name="connsiteY4" fmla="*/ 0 h 2390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20729" h="2390360">
                  <a:moveTo>
                    <a:pt x="0" y="0"/>
                  </a:moveTo>
                  <a:lnTo>
                    <a:pt x="3620729" y="0"/>
                  </a:lnTo>
                  <a:lnTo>
                    <a:pt x="3620729" y="2390360"/>
                  </a:lnTo>
                  <a:lnTo>
                    <a:pt x="833284" y="1681316"/>
                  </a:lnTo>
                  <a:lnTo>
                    <a:pt x="0" y="0"/>
                  </a:lnTo>
                  <a:close/>
                </a:path>
              </a:pathLst>
            </a:custGeom>
            <a:solidFill>
              <a:schemeClr val="accent3"/>
            </a:solidFill>
            <a:ln w="9525">
              <a:noFill/>
              <a:miter lim="800000"/>
              <a:headEnd/>
              <a:tailEnd/>
            </a:ln>
          </p:spPr>
          <p:txBody>
            <a:bodyPr wrap="square" lIns="96000" tIns="96000" rIns="96000" bIns="96000" rtlCol="0" anchor="ctr">
              <a:noAutofit/>
            </a:bodyPr>
            <a:lstStyle/>
            <a:p>
              <a:pPr algn="ctr" eaLnBrk="0" hangingPunct="0"/>
              <a:endParaRPr lang="de-DE" sz="2133" dirty="0">
                <a:latin typeface="Arial" panose="020B0604020202020204" pitchFamily="34" charset="0"/>
                <a:ea typeface="Verdana" pitchFamily="34" charset="0"/>
                <a:cs typeface="Arial" panose="020B0604020202020204" pitchFamily="34" charset="0"/>
              </a:endParaRPr>
            </a:p>
          </p:txBody>
        </p:sp>
        <p:grpSp>
          <p:nvGrpSpPr>
            <p:cNvPr id="10" name="Gruppieren 9"/>
            <p:cNvGrpSpPr/>
            <p:nvPr/>
          </p:nvGrpSpPr>
          <p:grpSpPr>
            <a:xfrm>
              <a:off x="209329" y="899652"/>
              <a:ext cx="8934671" cy="5968679"/>
              <a:chOff x="209329" y="899652"/>
              <a:chExt cx="8934671" cy="5968679"/>
            </a:xfrm>
          </p:grpSpPr>
          <p:cxnSp>
            <p:nvCxnSpPr>
              <p:cNvPr id="11" name="Gerade Verbindung 10"/>
              <p:cNvCxnSpPr>
                <a:cxnSpLocks/>
                <a:stCxn id="9" idx="3"/>
              </p:cNvCxnSpPr>
              <p:nvPr/>
            </p:nvCxnSpPr>
            <p:spPr>
              <a:xfrm flipH="1">
                <a:off x="209329" y="2580968"/>
                <a:ext cx="6147227" cy="4287363"/>
              </a:xfrm>
              <a:prstGeom prst="line">
                <a:avLst/>
              </a:prstGeom>
              <a:ln w="12700">
                <a:solidFill>
                  <a:schemeClr val="bg1"/>
                </a:solidFill>
                <a:tailEnd type="none"/>
              </a:ln>
            </p:spPr>
            <p:style>
              <a:lnRef idx="1">
                <a:schemeClr val="accent1"/>
              </a:lnRef>
              <a:fillRef idx="0">
                <a:schemeClr val="accent1"/>
              </a:fillRef>
              <a:effectRef idx="0">
                <a:schemeClr val="accent1"/>
              </a:effectRef>
              <a:fontRef idx="minor">
                <a:schemeClr val="tx1"/>
              </a:fontRef>
            </p:style>
          </p:cxnSp>
          <p:sp>
            <p:nvSpPr>
              <p:cNvPr id="17" name="Ellipse 16"/>
              <p:cNvSpPr/>
              <p:nvPr/>
            </p:nvSpPr>
            <p:spPr bwMode="auto">
              <a:xfrm>
                <a:off x="6271472" y="2492425"/>
                <a:ext cx="161546" cy="165641"/>
              </a:xfrm>
              <a:prstGeom prst="ellipse">
                <a:avLst/>
              </a:prstGeom>
              <a:solidFill>
                <a:schemeClr val="bg1"/>
              </a:solidFill>
              <a:ln w="9525">
                <a:noFill/>
                <a:miter lim="800000"/>
                <a:headEnd/>
                <a:tailEnd/>
              </a:ln>
              <a:effectLst/>
            </p:spPr>
            <p:txBody>
              <a:bodyPr wrap="square" lIns="96000" tIns="96000" rIns="96000" bIns="96000" rtlCol="0" anchor="ctr">
                <a:noAutofit/>
              </a:bodyPr>
              <a:lstStyle/>
              <a:p>
                <a:pPr algn="ctr" eaLnBrk="0" hangingPunct="0">
                  <a:buClr>
                    <a:schemeClr val="tx1"/>
                  </a:buClr>
                </a:pPr>
                <a:endParaRPr lang="de-DE" sz="2133" dirty="0">
                  <a:latin typeface="Arial" panose="020B0604020202020204" pitchFamily="34" charset="0"/>
                  <a:ea typeface="Verdana" pitchFamily="34" charset="0"/>
                  <a:cs typeface="Arial" panose="020B0604020202020204" pitchFamily="34" charset="0"/>
                </a:endParaRPr>
              </a:p>
            </p:txBody>
          </p:sp>
          <p:cxnSp>
            <p:nvCxnSpPr>
              <p:cNvPr id="18" name="Gerade Verbindung 17"/>
              <p:cNvCxnSpPr>
                <a:stCxn id="9" idx="0"/>
                <a:endCxn id="9" idx="3"/>
              </p:cNvCxnSpPr>
              <p:nvPr/>
            </p:nvCxnSpPr>
            <p:spPr>
              <a:xfrm>
                <a:off x="5523271" y="899652"/>
                <a:ext cx="833284" cy="1681315"/>
              </a:xfrm>
              <a:prstGeom prst="line">
                <a:avLst/>
              </a:prstGeom>
              <a:ln w="12700">
                <a:solidFill>
                  <a:schemeClr val="bg1"/>
                </a:solidFill>
                <a:tailEnd type="none"/>
              </a:ln>
            </p:spPr>
            <p:style>
              <a:lnRef idx="1">
                <a:schemeClr val="accent1"/>
              </a:lnRef>
              <a:fillRef idx="0">
                <a:schemeClr val="accent1"/>
              </a:fillRef>
              <a:effectRef idx="0">
                <a:schemeClr val="accent1"/>
              </a:effectRef>
              <a:fontRef idx="minor">
                <a:schemeClr val="tx1"/>
              </a:fontRef>
            </p:style>
          </p:cxnSp>
          <p:cxnSp>
            <p:nvCxnSpPr>
              <p:cNvPr id="19" name="Gerade Verbindung 18"/>
              <p:cNvCxnSpPr/>
              <p:nvPr/>
            </p:nvCxnSpPr>
            <p:spPr>
              <a:xfrm flipH="1" flipV="1">
                <a:off x="6356556" y="2580970"/>
                <a:ext cx="2787444" cy="709042"/>
              </a:xfrm>
              <a:prstGeom prst="line">
                <a:avLst/>
              </a:prstGeom>
              <a:ln w="12700">
                <a:solidFill>
                  <a:schemeClr val="bg1"/>
                </a:solidFill>
                <a:tailEnd type="none"/>
              </a:ln>
            </p:spPr>
            <p:style>
              <a:lnRef idx="1">
                <a:schemeClr val="accent1"/>
              </a:lnRef>
              <a:fillRef idx="0">
                <a:schemeClr val="accent1"/>
              </a:fillRef>
              <a:effectRef idx="0">
                <a:schemeClr val="accent1"/>
              </a:effectRef>
              <a:fontRef idx="minor">
                <a:schemeClr val="tx1"/>
              </a:fontRef>
            </p:style>
          </p:cxnSp>
        </p:grpSp>
      </p:grpSp>
      <p:sp>
        <p:nvSpPr>
          <p:cNvPr id="20" name="Textfeld 19"/>
          <p:cNvSpPr txBox="1"/>
          <p:nvPr/>
        </p:nvSpPr>
        <p:spPr bwMode="auto">
          <a:xfrm>
            <a:off x="119336" y="5287963"/>
            <a:ext cx="3611680" cy="1107996"/>
          </a:xfrm>
          <a:prstGeom prst="rect">
            <a:avLst/>
          </a:prstGeom>
          <a:noFill/>
          <a:ln w="9525">
            <a:noFill/>
            <a:miter lim="800000"/>
            <a:headEnd/>
            <a:tailEnd/>
          </a:ln>
          <a:effectLst/>
        </p:spPr>
        <p:txBody>
          <a:bodyPr wrap="square" lIns="0" tIns="0" rIns="0" bIns="0" rtlCol="0" anchor="ctr" anchorCtr="0">
            <a:spAutoFit/>
          </a:bodyPr>
          <a:lstStyle/>
          <a:p>
            <a:pPr algn="ctr" defTabSz="1219170" eaLnBrk="0" fontAlgn="auto" hangingPunct="0">
              <a:spcBef>
                <a:spcPts val="0"/>
              </a:spcBef>
              <a:spcAft>
                <a:spcPts val="0"/>
              </a:spcAft>
              <a:buClr>
                <a:schemeClr val="accent1"/>
              </a:buClr>
            </a:pPr>
            <a:r>
              <a:rPr lang="en-US" b="1" kern="0" dirty="0">
                <a:solidFill>
                  <a:schemeClr val="bg1"/>
                </a:solidFill>
                <a:ea typeface="Verdana" pitchFamily="34" charset="0"/>
                <a:cs typeface="Arial" panose="020B0604020202020204" pitchFamily="34" charset="0"/>
              </a:rPr>
              <a:t>High-power density amplifier solutions are in demand</a:t>
            </a:r>
          </a:p>
        </p:txBody>
      </p:sp>
      <p:cxnSp>
        <p:nvCxnSpPr>
          <p:cNvPr id="24" name="Gerade Verbindung 10">
            <a:extLst>
              <a:ext uri="{FF2B5EF4-FFF2-40B4-BE49-F238E27FC236}">
                <a16:creationId xmlns:a16="http://schemas.microsoft.com/office/drawing/2014/main" id="{1A01A3CA-B408-4CF8-89A6-A217450B00A3}"/>
              </a:ext>
            </a:extLst>
          </p:cNvPr>
          <p:cNvCxnSpPr>
            <a:cxnSpLocks/>
            <a:stCxn id="17" idx="6"/>
          </p:cNvCxnSpPr>
          <p:nvPr/>
        </p:nvCxnSpPr>
        <p:spPr>
          <a:xfrm flipV="1">
            <a:off x="3521191" y="3831737"/>
            <a:ext cx="8784798" cy="1003092"/>
          </a:xfrm>
          <a:prstGeom prst="line">
            <a:avLst/>
          </a:prstGeom>
          <a:ln w="12700">
            <a:solidFill>
              <a:srgbClr val="FFFFFF"/>
            </a:solidFill>
            <a:tailEnd type="none"/>
          </a:ln>
        </p:spPr>
        <p:style>
          <a:lnRef idx="1">
            <a:schemeClr val="accent1"/>
          </a:lnRef>
          <a:fillRef idx="0">
            <a:schemeClr val="accent1"/>
          </a:fillRef>
          <a:effectRef idx="0">
            <a:schemeClr val="accent1"/>
          </a:effectRef>
          <a:fontRef idx="minor">
            <a:schemeClr val="tx1"/>
          </a:fontRef>
        </p:style>
      </p:cxnSp>
      <p:sp>
        <p:nvSpPr>
          <p:cNvPr id="13" name="Textfeld 1">
            <a:extLst>
              <a:ext uri="{FF2B5EF4-FFF2-40B4-BE49-F238E27FC236}">
                <a16:creationId xmlns:a16="http://schemas.microsoft.com/office/drawing/2014/main" id="{D847E001-BEBA-4235-AE89-9206459645BC}"/>
              </a:ext>
            </a:extLst>
          </p:cNvPr>
          <p:cNvSpPr txBox="1"/>
          <p:nvPr/>
        </p:nvSpPr>
        <p:spPr bwMode="auto">
          <a:xfrm>
            <a:off x="9065043" y="6431282"/>
            <a:ext cx="2800447" cy="338554"/>
          </a:xfrm>
          <a:prstGeom prst="rect">
            <a:avLst/>
          </a:prstGeom>
          <a:noFill/>
          <a:ln w="9525">
            <a:noFill/>
            <a:miter lim="800000"/>
            <a:headEnd/>
            <a:tailEnd/>
          </a:ln>
          <a:effectLst/>
        </p:spPr>
        <p:txBody>
          <a:bodyPr wrap="none" lIns="0" tIns="0" rIns="0" bIns="0" anchor="ctr">
            <a:spAutoFit/>
          </a:bodyPr>
          <a:lstStyle/>
          <a:p>
            <a:pPr algn="r" defTabSz="1218571" fontAlgn="auto">
              <a:spcBef>
                <a:spcPts val="0"/>
              </a:spcBef>
              <a:spcAft>
                <a:spcPts val="0"/>
              </a:spcAft>
              <a:buClr>
                <a:schemeClr val="accent1"/>
              </a:buClr>
              <a:defRPr/>
            </a:pPr>
            <a:r>
              <a:rPr lang="en-US" sz="1100" kern="0" dirty="0">
                <a:cs typeface="Arial" panose="020B0604020202020204" pitchFamily="34" charset="0"/>
              </a:rPr>
              <a:t>Copyright © Infineon Technologies AG 2021.</a:t>
            </a:r>
          </a:p>
          <a:p>
            <a:pPr algn="r" defTabSz="1218571" fontAlgn="auto">
              <a:spcBef>
                <a:spcPts val="0"/>
              </a:spcBef>
              <a:spcAft>
                <a:spcPts val="0"/>
              </a:spcAft>
              <a:buClr>
                <a:schemeClr val="accent1"/>
              </a:buClr>
              <a:defRPr/>
            </a:pPr>
            <a:r>
              <a:rPr lang="en-US" sz="1100" b="1" kern="0" dirty="0">
                <a:cs typeface="Arial" panose="020B0604020202020204" pitchFamily="34" charset="0"/>
              </a:rPr>
              <a:t>All rights reserved.</a:t>
            </a:r>
          </a:p>
        </p:txBody>
      </p:sp>
    </p:spTree>
    <p:custDataLst>
      <p:tags r:id="rId1"/>
    </p:custDataLst>
    <p:extLst>
      <p:ext uri="{BB962C8B-B14F-4D97-AF65-F5344CB8AC3E}">
        <p14:creationId xmlns:p14="http://schemas.microsoft.com/office/powerpoint/2010/main" val="31291335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NCLMASTER" val="0"/>
  <p:tag name="SLIDESPERROW" val="4"/>
  <p:tag name="THUMBWIDTH" val="220"/>
  <p:tag name="ARTICULATE_DESIGN_ID_ELEARNING_TEMPLATES" val="OQ8wQIr3"/>
  <p:tag name="INFINEON_CATEGORY" val="{&quot;IsHidden&quot;:false,&quot;CategoryList&quot;:[{&quot;CatId&quot;:&quot;31D13FF1_Title&quot;,&quot;Name&quot;:&quot;Title&quot;,&quot;Color&quot;:&quot;#ffffffff&quot;}],&quot;CategoryDictionary&quot;:{}}"/>
  <p:tag name="ARTICULATE_DESIGN_ID_1_ELEARNING_TEMPLATES" val="aC9N7exl"/>
  <p:tag name="ARTICULATE_DESIGN_ID_TEMPLATE_GREY" val="oc6Qt7hf"/>
  <p:tag name="ARTICULATE_DESIGN_ID_1_TEMPLATE_GREY" val="bSVtqfO2"/>
  <p:tag name="ARTICULATE_DESIGN_ID_TEMPLATE_GREEN" val="xqXnlXOm"/>
  <p:tag name="ARTICULATE_DESIGN_ID_1_TEMPLATE_GREEN" val="VyHllFUB"/>
  <p:tag name="ARTICULATE_DESIGN_ID_TEMPLATE_OCEAN" val="43l5PZr5"/>
  <p:tag name="ARTICULATE_DESIGN_ID_TEMPLATE_BERRY" val="QsfGD1ts"/>
  <p:tag name="ARTICULATE_REFERENCE_ID" val="012d1788-e69d-461a-b85c-ed63024356fe"/>
  <p:tag name="ARTICULATE_PRESENTATION_ID" val="83046"/>
  <p:tag name="ARTICULATE_DESIGN_ID_BLANK" val="1qsgK9XD"/>
  <p:tag name="ARTICULATE_PROJECT_CHECK" val="0"/>
  <p:tag name="ARTICULATE_PACKAGE_TITLE" val="MA5332MS_PSS_WBT_polished_JF with transcript_final_2_4_V3"/>
  <p:tag name="ARTICULATE_PACKAGE_VERSION" val="1.0"/>
  <p:tag name="ARTICULATE_PACKAGE_NAME" val="C:\Users\Vaksic\Desktop\Josh\MA5332MS_PSS_WBT_polished_JF with transcript_final_2_4_V3_package.zip"/>
  <p:tag name="ARTICULATE_PROJECT_OPEN" val="1"/>
  <p:tag name="ARTICULATE_SLIDE_COUNT" val="41"/>
  <p:tag name="ARTICULATE_REFERENCE_COUNT" val="0"/>
  <p:tag name="ARTICULATE_PLAYER_GLOSSARY_XML" val="&lt;?xml version=&quot;1.0&quot; encoding=&quot;utf-16&quot;?&gt;&lt;glossary xmlns:xsi=&quot;http://www.w3.org/2001/XMLSchema-instance&quot; xmlns:xsd=&quot;http://www.w3.org/2001/XMLSchema&quot;&gt;&lt;terms /&gt;&lt;/glossary&gt;"/>
  <p:tag name="TAG_BACKING_FORM_KEY" val="1121544-c:\users\vaksic\desktop\josh\josh\ma5332ms_pss_wbt_polished_jf with transcript_final_2_5_sean_v3.pptx"/>
  <p:tag name="ARTICULATE_PRESENTER_VERSION" val="8"/>
  <p:tag name="ARTICULATE_USED_PAGE_ORIENTATION" val="1"/>
  <p:tag name="ARTICULATE_USED_PAGE_SIZE" val="7"/>
  <p:tag name="ARTICULATE_META_COURSE_ID" val="4ubCyzVpB9m_course_id"/>
  <p:tag name="ARTICULATE_META_NAME" val="Koegl Sophie (IFAT PMM SMD ACD)"/>
  <p:tag name="ARTICULATE_META_NAME_SET" val="True"/>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UDIO_ID" val="433"/>
  <p:tag name="ARTICULATE_TITLE_TAG" val="Great audio performance"/>
  <p:tag name="ORIGINAL_AUDIO_FILEPATH" val="C:\Users\Vaksic\Desktop\Josh\Josh\Audio\Josh_Slide30.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TIMELINE" val="1.78"/>
  <p:tag name="ARTICULATE_USED_LAYOUT" val="20"/>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UDIO_ID" val="473"/>
  <p:tag name="ARTICULATE_TITLE_TAG" val="Config. 4 - MA5332MS BTL"/>
  <p:tag name="ORIGINAL_AUDIO_FILEPATH" val="C:\Users\Vaksic\Desktop\Josh\Josh\Audio\Josh_Slide31.mp3"/>
  <p:tag name="ELAPSEDTIME" val="0.00"/>
  <p:tag name="ARTICULATE_NAV_LEVEL" val="1"/>
  <p:tag name="ARTICULATE_TOC_EXPANDED" val="False"/>
  <p:tag name="ARTICULATE_SLIDE_PRESENTER_GUID" val="3c512d43-bfaa-4041-83de-f7c63ba11595"/>
  <p:tag name="ARTICULATE_SLIDE_PAUSE" val="1"/>
  <p:tag name="ARTICULATE_HIDE_SLIDE" val="0"/>
  <p:tag name="ARTICULATE_PLAYER_CONTROL_PREVIOUS" val="True"/>
  <p:tag name="ARTICULATE_PLAYER_CONTROL_NEXT" val="True"/>
  <p:tag name="TIMELINE" val="4.33/10.62"/>
  <p:tag name="ARTICULATE_USED_LAYOUT" val="20"/>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UDIO_ID" val="474"/>
  <p:tag name="ARTICULATE_TITLE_TAG" val="Ideal applications"/>
  <p:tag name="ORIGINAL_AUDIO_FILEPATH" val="C:\Users\Vaksic\Desktop\Josh\Josh\Audio\Josh_Slide32.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TIMELINE" val="2.43/9.44"/>
  <p:tag name="ARTICULATE_USED_LAYOUT" val="20"/>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UDIO_ID" val="476"/>
  <p:tag name="ARTICULATE_TITLE_TAG" val="Power specifications"/>
  <p:tag name="ORIGINAL_AUDIO_FILEPATH" val="C:\Users\Vaksic\Desktop\Josh\Josh\Audio\Josh_Slide33_1.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ARTICULATE_USED_LAYOUT" val="20"/>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UDIO_ID" val="438"/>
  <p:tag name="ARTICULATE_TITLE_TAG" val="Evaluation board and design"/>
  <p:tag name="ORIGINAL_AUDIO_FILEPATH" val="C:\Users\Vaksic\Desktop\Josh\Josh\Audio\Josh_Slide34.mp3"/>
  <p:tag name="ELAPSEDTIME" val="0.00"/>
  <p:tag name="ARTICULATE_NAV_LEVEL" val="1"/>
  <p:tag name="ARTICULATE_TOC_EXPANDED" val="False"/>
  <p:tag name="ARTICULATE_SLIDE_PRESENTER_GUID" val="3c512d43-bfaa-4041-83de-f7c63ba11595"/>
  <p:tag name="ARTICULATE_SLIDE_PAUSE" val="1"/>
  <p:tag name="ARTICULATE_HIDE_SLIDE" val="0"/>
  <p:tag name="ARTICULATE_PLAYER_CONTROL_PREVIOUS" val="True"/>
  <p:tag name="ARTICULATE_PLAYER_CONTROL_NEXT" val="True"/>
  <p:tag name="ARTICULATE_USED_LAYOUT" val="2"/>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AUDIO_ID" val="489"/>
  <p:tag name="ARTICULATE_TITLE_TAG" val="Evaluating MA5332MS"/>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ORIGINAL_AUDIO_FILEPATH" val="C:\Users\Vaksic\Desktop\Josh\Josh\Audio\Josh_Slide35.mp3"/>
  <p:tag name="ELAPSEDTIME" val="26.52"/>
  <p:tag name="ARTICULATE_USED_LAYOUT" val="20"/>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AUDIO_ID" val="490"/>
  <p:tag name="ARTICULATE_TITLE_TAG" val="Reference design"/>
  <p:tag name="ORIGINAL_AUDIO_FILEPATH" val="C:\Users\Vaksic\Desktop\Josh\Josh\Audio\Josh_Slide36.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TIMELINE" val="6.62"/>
  <p:tag name="ARTICULATE_USED_LAYOUT" val="20"/>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AUDIO_ID" val="471"/>
  <p:tag name="ARTICULATE_TITLE_TAG" val="Summary"/>
  <p:tag name="ORIGINAL_AUDIO_FILEPATH" val="C:\Users\Vaksic\Desktop\Josh\Josh\Audio\Josh_Slide37.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ARTICULATE_USED_LAYOUT" val="20"/>
</p:tagLst>
</file>

<file path=ppt/tags/tag1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7.xml><?xml version="1.0" encoding="utf-8"?>
<p:tagLst xmlns:a="http://schemas.openxmlformats.org/drawingml/2006/main" xmlns:r="http://schemas.openxmlformats.org/officeDocument/2006/relationships" xmlns:p="http://schemas.openxmlformats.org/presentationml/2006/main">
  <p:tag name="AUDIO_ID" val="259"/>
  <p:tag name="ELAPSEDTIME" val="4.18"/>
  <p:tag name="ARTICULATE_TITLE_TAG" val="The End"/>
  <p:tag name="ARTICULATE_NAV_LEVEL" val="1"/>
  <p:tag name="ARTICULATE_TOC_EXPANDED" val="True"/>
  <p:tag name="ARTICULATE_SLIDE_PRESENTER_GUID" val="3c512d43-bfaa-4041-83de-f7c63ba11595"/>
  <p:tag name="ARTICULATE_SLIDE_PAUSE" val="1"/>
  <p:tag name="ARTICULATE_HIDE_SLIDE" val="1"/>
  <p:tag name="ARTICULATE_PLAYER_CONTROL_PREVIOUS" val="True"/>
  <p:tag name="ARTICULATE_PLAYER_CONTROL_NEXT" val="False"/>
  <p:tag name="ARTICULATE_USED_LAYOUT" val="34"/>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UDIO_ID" val="263"/>
  <p:tag name="ARTICULATE_TITLE_TAG" val="Welcome!"/>
  <p:tag name="ORIGINAL_AUDIO_FILEPATH" val="C:\Users\Vaksic\Desktop\Josh\Josh\Audio\Josh_Slide1.mp3"/>
  <p:tag name="ELAPSEDTIME" val="0.00"/>
  <p:tag name="ARTICULATE_NAV_LEVEL" val="1"/>
  <p:tag name="ARTICULATE_TOC_EXPANDED" val="False"/>
  <p:tag name="ARTICULATE_SLIDE_PRESENTER_GUID" val="3c512d43-bfaa-4041-83de-f7c63ba11595"/>
  <p:tag name="ARTICULATE_SLIDE_PAUSE" val="1"/>
  <p:tag name="ARTICULATE_HIDE_SLIDE" val="0"/>
  <p:tag name="ARTICULATE_PLAYER_CONTROL_PREVIOUS" val="False"/>
  <p:tag name="ARTICULATE_PLAYER_CONTROL_NEXT" val="True"/>
  <p:tag name="ARTICULATE_USED_LAYOUT" val="26"/>
</p:tagLst>
</file>

<file path=ppt/tags/tag37.xml><?xml version="1.0" encoding="utf-8"?>
<p:tagLst xmlns:a="http://schemas.openxmlformats.org/drawingml/2006/main" xmlns:r="http://schemas.openxmlformats.org/officeDocument/2006/relationships" xmlns:p="http://schemas.openxmlformats.org/presentationml/2006/main">
  <p:tag name="DUPLICATEID" val="313b36cdf6e24c31b9076c46232a17ae"/>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UDIO_ID" val="303"/>
  <p:tag name="ORIGINAL_AUDIO_FILEPATH" val="C:\Users\Vaksic\Desktop\Josh\Josh\Audio\Josh_Slide3.mp3"/>
  <p:tag name="ELAPSEDTIME" val="29.36"/>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TIMELINE" val="1.14/9.96/14.55/21.34/25.37"/>
  <p:tag name="ARTICULATE_USED_LAYOUT" val="3"/>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UDIO_ID" val="269"/>
  <p:tag name="ARTICULATE_TITLE_TAG" val="Target markets"/>
  <p:tag name="ORIGINAL_AUDIO_FILEPATH" val="C:\Users\Vaksic\Desktop\Josh\Josh\Audio\Josh_Slide4.mp3"/>
  <p:tag name="ELAPSEDTIME" val="0.00"/>
  <p:tag name="ARTICULATE_NAV_LEVEL" val="1"/>
  <p:tag name="ARTICULATE_TOC_EXPANDED" val="False"/>
  <p:tag name="ARTICULATE_SLIDE_PRESENTER_GUID" val="3c512d43-bfaa-4041-83de-f7c63ba11595"/>
  <p:tag name="ARTICULATE_SLIDE_PAUSE" val="1"/>
  <p:tag name="ARTICULATE_HIDE_SLIDE" val="0"/>
  <p:tag name="ARTICULATE_PLAYER_CONTROL_PREVIOUS" val="True"/>
  <p:tag name="ARTICULATE_PLAYER_CONTROL_NEXT" val="True"/>
  <p:tag name="ARTICULATE_USED_LAYOUT" val="2"/>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UDIO_ID" val="420"/>
  <p:tag name="ORIGINAL_AUDIO_FILEPATH" val="C:\Users\Vaksic\Desktop\Josh\Josh\Audio\Josh_Slide5.mp3"/>
  <p:tag name="ELAPSEDTIME" val="0.00"/>
  <p:tag name="TIMELINE" val="6.98"/>
  <p:tag name="ARTICULATE_TITLE_TAG" val="Home audio"/>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ARTICULATE_USED_LAYOUT" val="20"/>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UDIO_ID" val="421"/>
  <p:tag name="ORIGINAL_AUDIO_FILEPATH" val="C:\Users\Vaksic\Desktop\Josh\Josh\Audio\Josh_Slide6.mp3"/>
  <p:tag name="ELAPSEDTIME" val="0.00"/>
  <p:tag name="TIMELINE" val="2.34"/>
  <p:tag name="ARTICULATE_TITLE_TAG" val="Pro audio"/>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ARTICULATE_USED_LAYOUT" val="20"/>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UDIO_ID" val="422"/>
  <p:tag name="ORIGINAL_AUDIO_FILEPATH" val="C:\Users\Vaksic\Desktop\Josh\Josh\Audio\Josh_Slide7.mp3"/>
  <p:tag name="ELAPSEDTIME" val="0.00"/>
  <p:tag name="TIMELINE" val="2.44"/>
  <p:tag name="ARTICULATE_TITLE_TAG" val="Car audio"/>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ARTICULATE_USED_LAYOUT" val="20"/>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UDIO_ID" val="439"/>
  <p:tag name="ARTICULATE_TITLE_TAG" val="MA5332MS product mission"/>
  <p:tag name="ORIGINAL_AUDIO_FILEPATH" val="C:\Users\Vaksic\Desktop\Josh\Josh\Audio\Josh_Slide11.mp3"/>
  <p:tag name="ELAPSEDTIME" val="0.00"/>
  <p:tag name="ARTICULATE_NAV_LEVEL" val="1"/>
  <p:tag name="ARTICULATE_TOC_EXPANDED" val="False"/>
  <p:tag name="ARTICULATE_SLIDE_PRESENTER_GUID" val="3c512d43-bfaa-4041-83de-f7c63ba11595"/>
  <p:tag name="ARTICULATE_SLIDE_PAUSE" val="1"/>
  <p:tag name="ARTICULATE_HIDE_SLIDE" val="0"/>
  <p:tag name="ARTICULATE_PLAYER_CONTROL_PREVIOUS" val="True"/>
  <p:tag name="ARTICULATE_PLAYER_CONTROL_NEXT" val="True"/>
  <p:tag name="ARTICULATE_USED_LAYOUT" val="2"/>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UDIO_ID" val="488"/>
  <p:tag name="ARTICULATE_TITLE_TAG" val="Heatsink"/>
  <p:tag name="ORIGINAL_AUDIO_FILEPATH" val="C:\Users\Vaksic\Desktop\Josh\Josh\Audio\Josh_Slide9.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ARTICULATE_USED_LAYOUT" val="20"/>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UDIO_ID" val="459"/>
  <p:tag name="ARTICULATE_TITLE_TAG" val="Density amplifier solutions"/>
  <p:tag name="ORIGINAL_AUDIO_FILEPATH" val="C:\Users\Vaksic\Desktop\Josh\Josh\Audio\Josh_Slide10.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ARTICULATE_USED_LAYOUT" val="31"/>
</p:tagLst>
</file>

<file path=ppt/tags/tag54.xml><?xml version="1.0" encoding="utf-8"?>
<p:tagLst xmlns:a="http://schemas.openxmlformats.org/drawingml/2006/main" xmlns:r="http://schemas.openxmlformats.org/officeDocument/2006/relationships" xmlns:p="http://schemas.openxmlformats.org/presentationml/2006/main">
  <p:tag name="AUDIO_ID" val="461"/>
  <p:tag name="ARTICULATE_TITLE_TAG" val="Investment in Class D solutions"/>
  <p:tag name="ORIGINAL_AUDIO_FILEPATH" val="C:\Users\Vaksic\Desktop\Josh\Josh\Audio\Josh_Slide12.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TIMELINE" val="1.47"/>
  <p:tag name="ARTICULATE_USED_LAYOUT" val="20"/>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UDIO_ID" val="462"/>
  <p:tag name="ARTICULATE_TITLE_TAG" val="More space for the system industrial design"/>
  <p:tag name="ORIGINAL_AUDIO_FILEPATH" val="C:\Users\Vaksic\Desktop\Josh\Josh\Audio\Josh_Slide13.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TIMELINE" val="2.81/9.66"/>
  <p:tag name="ARTICULATE_USED_LAYOUT" val="20"/>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TITLE_TAG" val="Powerful upgrade to existing IR43x2M II"/>
  <p:tag name="AUDIO_ID" val="491"/>
  <p:tag name="ORIGINAL_AUDIO_FILEPATH" val="C:\Users\Vaksic\Desktop\Josh\Josh\Audio\Josh_Slide14.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TIMELINE" val="4.50/6.69/10.70"/>
  <p:tag name="ARTICULATE_USED_LAYOUT" val="20"/>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UDIO_ID" val="440"/>
  <p:tag name="ARTICULATE_TITLE_TAG" val="MA5332MS positioning"/>
  <p:tag name="ORIGINAL_AUDIO_FILEPATH" val="C:\Users\Vaksic\Desktop\Josh\Josh\Audio\Josh_Slide15.mp3"/>
  <p:tag name="ELAPSEDTIME" val="0.00"/>
  <p:tag name="ARTICULATE_NAV_LEVEL" val="1"/>
  <p:tag name="ARTICULATE_TOC_EXPANDED" val="False"/>
  <p:tag name="ARTICULATE_SLIDE_PRESENTER_GUID" val="3c512d43-bfaa-4041-83de-f7c63ba11595"/>
  <p:tag name="ARTICULATE_SLIDE_PAUSE" val="1"/>
  <p:tag name="ARTICULATE_HIDE_SLIDE" val="0"/>
  <p:tag name="ARTICULATE_PLAYER_CONTROL_PREVIOUS" val="True"/>
  <p:tag name="ARTICULATE_PLAYER_CONTROL_NEXT" val="True"/>
  <p:tag name="ARTICULATE_USED_LAYOUT" val="2"/>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UDIO_ID" val="468"/>
  <p:tag name="ORIGINAL_AUDIO_FILEPATH" val="C:\Users\Vaksic\Desktop\Josh\Josh\Audio\Josh_Slide16.mp3"/>
  <p:tag name="ELAPSEDTIME" val="0.00"/>
  <p:tag name="ARTICULATE_TITLE_TAG" val="Positioning within Class D portfolio"/>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TIMELINE" val="4.81"/>
  <p:tag name="ARTICULATE_USED_LAYOUT" val="20"/>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UDIO_ID" val="443"/>
  <p:tag name="ARTICULATE_TITLE_TAG" val="Powerful upgrade to IR43x2M III"/>
  <p:tag name="ORIGINAL_AUDIO_FILEPATH" val="C:\Users\Vaksic\Desktop\Josh\Josh\Audio\Josh_Slide17.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TIMELINE" val="4.39"/>
  <p:tag name="ARTICULATE_USED_LAYOUT" val="19"/>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UDIO_ID" val="437"/>
  <p:tag name="ORIGINAL_AUDIO_FILEPATH" val="C:\Users\Vaksic\Desktop\Josh\Josh\Audio\Josh_Slide18.mp3"/>
  <p:tag name="ELAPSEDTIME" val="0.00"/>
  <p:tag name="ARTICULATE_TITLE_TAG" val="MA5332MS value proposition"/>
  <p:tag name="ARTICULATE_NAV_LEVEL" val="1"/>
  <p:tag name="ARTICULATE_TOC_EXPANDED" val="False"/>
  <p:tag name="ARTICULATE_SLIDE_PRESENTER_GUID" val="3c512d43-bfaa-4041-83de-f7c63ba11595"/>
  <p:tag name="ARTICULATE_SLIDE_PAUSE" val="1"/>
  <p:tag name="ARTICULATE_HIDE_SLIDE" val="0"/>
  <p:tag name="ARTICULATE_PLAYER_CONTROL_PREVIOUS" val="True"/>
  <p:tag name="ARTICULATE_PLAYER_CONTROL_NEXT" val="True"/>
  <p:tag name="ARTICULATE_USED_LAYOUT" val="2"/>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UDIO_ID" val="464"/>
  <p:tag name="ARTICULATE_TITLE_TAG" val="Features and benefits"/>
  <p:tag name="ORIGINAL_AUDIO_FILEPATH" val="C:\Users\Vaksic\Desktop\Josh\Josh\Audio\Josh_Slide19.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TIMELINE" val="3.81/17.68/31.29/47.43"/>
  <p:tag name="ARTICULATE_USED_LAYOUT" val="20"/>
</p:tagLst>
</file>

<file path=ppt/tags/tag68.xml><?xml version="1.0" encoding="utf-8"?>
<p:tagLst xmlns:a="http://schemas.openxmlformats.org/drawingml/2006/main" xmlns:r="http://schemas.openxmlformats.org/officeDocument/2006/relationships" xmlns:p="http://schemas.openxmlformats.org/presentationml/2006/main">
  <p:tag name="DUPLICATEID" val="0a9bd7b0cf4e4a9da3d378a86700cef1"/>
</p:tagLst>
</file>

<file path=ppt/tags/tag69.xml><?xml version="1.0" encoding="utf-8"?>
<p:tagLst xmlns:a="http://schemas.openxmlformats.org/drawingml/2006/main" xmlns:r="http://schemas.openxmlformats.org/officeDocument/2006/relationships" xmlns:p="http://schemas.openxmlformats.org/presentationml/2006/main">
  <p:tag name="DUPLICATEID" val="050ff47582b44a129dcc189969524e87"/>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DUPLICATEID" val="3556718ea1664d978a0da58a3910cb18"/>
</p:tagLst>
</file>

<file path=ppt/tags/tag71.xml><?xml version="1.0" encoding="utf-8"?>
<p:tagLst xmlns:a="http://schemas.openxmlformats.org/drawingml/2006/main" xmlns:r="http://schemas.openxmlformats.org/officeDocument/2006/relationships" xmlns:p="http://schemas.openxmlformats.org/presentationml/2006/main">
  <p:tag name="DUPLICATEID" val="2309dc720d2645a0be9d62478553a0da"/>
</p:tagLst>
</file>

<file path=ppt/tags/tag72.xml><?xml version="1.0" encoding="utf-8"?>
<p:tagLst xmlns:a="http://schemas.openxmlformats.org/drawingml/2006/main" xmlns:r="http://schemas.openxmlformats.org/officeDocument/2006/relationships" xmlns:p="http://schemas.openxmlformats.org/presentationml/2006/main">
  <p:tag name="DUPLICATEID" val="c102941bb7374160ad588ba14d54ae16"/>
</p:tagLst>
</file>

<file path=ppt/tags/tag73.xml><?xml version="1.0" encoding="utf-8"?>
<p:tagLst xmlns:a="http://schemas.openxmlformats.org/drawingml/2006/main" xmlns:r="http://schemas.openxmlformats.org/officeDocument/2006/relationships" xmlns:p="http://schemas.openxmlformats.org/presentationml/2006/main">
  <p:tag name="DUPLICATEID" val="19f7ba0069f54b96a4c0e58ce7d210ab"/>
</p:tagLst>
</file>

<file path=ppt/tags/tag74.xml><?xml version="1.0" encoding="utf-8"?>
<p:tagLst xmlns:a="http://schemas.openxmlformats.org/drawingml/2006/main" xmlns:r="http://schemas.openxmlformats.org/officeDocument/2006/relationships" xmlns:p="http://schemas.openxmlformats.org/presentationml/2006/main">
  <p:tag name="DUPLICATEID" val="ba81b7cfcee34a20bcc27912bc24e7ba"/>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UDIO_ID" val="472"/>
  <p:tag name="ARTICULATE_TITLE_TAG" val="Value propositions"/>
  <p:tag name="ORIGINAL_AUDIO_FILEPATH" val="C:\Users\Vaksic\Desktop\Josh\Josh\Audio\Josh_Slide20.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TIMELINE" val="8.58/28.13/41.84"/>
  <p:tag name="ARTICULATE_USED_LAYOUT" val="20"/>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UDIO_ID" val="486"/>
  <p:tag name="ARTICULATE_TITLE_TAG" val="Configurations &amp; applications"/>
  <p:tag name="ORIGINAL_AUDIO_FILEPATH" val="C:\Users\Vaksic\Desktop\Josh\Josh\Audio\Josh_Slide21.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ARTICULATE_USED_LAYOUT" val="20"/>
</p:tagLst>
</file>

<file path=ppt/tags/tag79.xml><?xml version="1.0" encoding="utf-8"?>
<p:tagLst xmlns:a="http://schemas.openxmlformats.org/drawingml/2006/main" xmlns:r="http://schemas.openxmlformats.org/officeDocument/2006/relationships" xmlns:p="http://schemas.openxmlformats.org/presentationml/2006/main">
  <p:tag name="DUPLICATEID" val="66b5702302174c618456084f7642e51c"/>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DUPLICATEID" val="d0a94764fda741a4aedad779abebd2fa"/>
</p:tagLst>
</file>

<file path=ppt/tags/tag81.xml><?xml version="1.0" encoding="utf-8"?>
<p:tagLst xmlns:a="http://schemas.openxmlformats.org/drawingml/2006/main" xmlns:r="http://schemas.openxmlformats.org/officeDocument/2006/relationships" xmlns:p="http://schemas.openxmlformats.org/presentationml/2006/main">
  <p:tag name="DUPLICATEID" val="a340339e00f449ad9bf0e1d84701a0cc"/>
</p:tagLst>
</file>

<file path=ppt/tags/tag82.xml><?xml version="1.0" encoding="utf-8"?>
<p:tagLst xmlns:a="http://schemas.openxmlformats.org/drawingml/2006/main" xmlns:r="http://schemas.openxmlformats.org/officeDocument/2006/relationships" xmlns:p="http://schemas.openxmlformats.org/presentationml/2006/main">
  <p:tag name="DUPLICATEID" val="d4909276b58e47aaa90deb0f366ada93"/>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UDIO_ID" val="423"/>
  <p:tag name="ARTICULATE_TITLE_TAG" val="Config. 1 - MA5332MS 2 X SE"/>
  <p:tag name="ORIGINAL_AUDIO_FILEPATH" val="C:\Users\Vaksic\Desktop\Josh\Josh\Audio\Josh_Slide22.mp3"/>
  <p:tag name="ELAPSEDTIME" val="7.42"/>
  <p:tag name="ARTICULATE_NAV_LEVEL" val="1"/>
  <p:tag name="ARTICULATE_TOC_EXPANDED" val="False"/>
  <p:tag name="ARTICULATE_SLIDE_PRESENTER_GUID" val="3c512d43-bfaa-4041-83de-f7c63ba11595"/>
  <p:tag name="ARTICULATE_SLIDE_PAUSE" val="1"/>
  <p:tag name="ARTICULATE_HIDE_SLIDE" val="0"/>
  <p:tag name="ARTICULATE_PLAYER_CONTROL_PREVIOUS" val="True"/>
  <p:tag name="ARTICULATE_PLAYER_CONTROL_NEXT" val="True"/>
  <p:tag name="TIMELINE" val="3.80/5.93"/>
  <p:tag name="ARTICULATE_USED_LAYOUT" val="20"/>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UDIO_ID" val="424"/>
  <p:tag name="ARTICULATE_TITLE_TAG" val="Ideal applications"/>
  <p:tag name="ORIGINAL_AUDIO_FILEPATH" val="C:\Users\Vaksic\Desktop\Josh\Josh\Audio\Josh_Slide23.mp3"/>
  <p:tag name="ELAPSEDTIME" val="28.82"/>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TIMELINE" val="5.36/15.81"/>
  <p:tag name="ARTICULATE_USED_LAYOUT" val="20"/>
</p:tagLst>
</file>

<file path=ppt/tags/tag87.xml><?xml version="1.0" encoding="utf-8"?>
<p:tagLst xmlns:a="http://schemas.openxmlformats.org/drawingml/2006/main" xmlns:r="http://schemas.openxmlformats.org/officeDocument/2006/relationships" xmlns:p="http://schemas.openxmlformats.org/presentationml/2006/main">
  <p:tag name="DUPLICATEID" val="51174139287947ae8c01d8bb042771ba"/>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UDIO_ID" val="425"/>
  <p:tag name="ARTICULATE_TITLE_TAG" val="Great audio performance"/>
  <p:tag name="ORIGINAL_AUDIO_FILEPATH" val="C:\Users\Vaksic\Desktop\Josh\Josh\Audio\Josh_Slide24.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TIMELINE" val="1.70"/>
  <p:tag name="ARTICULATE_USED_LAYOUT" val="20"/>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UDIO_ID" val="427"/>
  <p:tag name="ARTICULATE_TITLE_TAG" val="Config. 2 - MA5332MS 2 BTL"/>
  <p:tag name="ORIGINAL_AUDIO_FILEPATH" val="C:\Users\Vaksic\Desktop\Josh\Josh\Audio\Josh_Slide25.mp3"/>
  <p:tag name="ELAPSEDTIME" val="0.00"/>
  <p:tag name="ARTICULATE_NAV_LEVEL" val="1"/>
  <p:tag name="ARTICULATE_TOC_EXPANDED" val="False"/>
  <p:tag name="ARTICULATE_SLIDE_PRESENTER_GUID" val="3c512d43-bfaa-4041-83de-f7c63ba11595"/>
  <p:tag name="ARTICULATE_SLIDE_PAUSE" val="1"/>
  <p:tag name="ARTICULATE_HIDE_SLIDE" val="0"/>
  <p:tag name="ARTICULATE_PLAYER_CONTROL_PREVIOUS" val="True"/>
  <p:tag name="ARTICULATE_PLAYER_CONTROL_NEXT" val="True"/>
  <p:tag name="TIMELINE" val="1.78"/>
  <p:tag name="ARTICULATE_USED_LAYOUT" val="20"/>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AUDIO_ID" val="429"/>
  <p:tag name="ARTICULATE_TITLE_TAG" val="Ideal applications"/>
  <p:tag name="ORIGINAL_AUDIO_FILEPATH" val="C:\Users\Vaksic\Desktop\Josh\Josh\Audio\Josh_Slide26.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TIMELINE" val="2.50/5.93"/>
  <p:tag name="ARTICULATE_USED_LAYOUT" val="20"/>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UDIO_ID" val="428"/>
  <p:tag name="ARTICULATE_TITLE_TAG" val="Great audio performance"/>
  <p:tag name="ORIGINAL_AUDIO_FILEPATH" val="C:\Users\Vaksic\Desktop\Josh\Josh\Audio\Josh_Slide27.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TIMELINE" val="1.65"/>
  <p:tag name="ARTICULATE_USED_LAYOUT" val="20"/>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UDIO_ID" val="431"/>
  <p:tag name="ARTICULATE_TITLE_TAG" val="Config. 3 - MA5332MS PSE"/>
  <p:tag name="ORIGINAL_AUDIO_FILEPATH" val="C:\Users\Vaksic\Desktop\Josh\Josh\Audio\Josh_Slide28.mp3"/>
  <p:tag name="ELAPSEDTIME" val="0.00"/>
  <p:tag name="ARTICULATE_NAV_LEVEL" val="1"/>
  <p:tag name="ARTICULATE_TOC_EXPANDED" val="False"/>
  <p:tag name="ARTICULATE_SLIDE_PRESENTER_GUID" val="3c512d43-bfaa-4041-83de-f7c63ba11595"/>
  <p:tag name="ARTICULATE_SLIDE_PAUSE" val="1"/>
  <p:tag name="ARTICULATE_HIDE_SLIDE" val="0"/>
  <p:tag name="ARTICULATE_PLAYER_CONTROL_PREVIOUS" val="True"/>
  <p:tag name="ARTICULATE_PLAYER_CONTROL_NEXT" val="True"/>
  <p:tag name="TIMELINE" val="2.68/8.54"/>
  <p:tag name="ARTICULATE_USED_LAYOUT" val="20"/>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UDIO_ID" val="432"/>
  <p:tag name="ARTICULATE_TITLE_TAG" val="Ideal applications"/>
  <p:tag name="ORIGINAL_AUDIO_FILEPATH" val="C:\Users\Vaksic\Desktop\Josh\Josh\Audio\Josh_Slide29.mp3"/>
  <p:tag name="ELAPSEDTIME" val="0.00"/>
  <p:tag name="ARTICULATE_NAV_LEVEL" val="2"/>
  <p:tag name="ARTICULATE_TOC_EXPANDED" val="True"/>
  <p:tag name="ARTICULATE_SLIDE_PRESENTER_GUID" val="3c512d43-bfaa-4041-83de-f7c63ba11595"/>
  <p:tag name="ARTICULATE_SLIDE_PAUSE" val="1"/>
  <p:tag name="ARTICULATE_HIDE_SLIDE" val="0"/>
  <p:tag name="ARTICULATE_PLAYER_CONTROL_PREVIOUS" val="True"/>
  <p:tag name="ARTICULATE_PLAYER_CONTROL_NEXT" val="True"/>
  <p:tag name="TIMELINE" val="2.03/13.84"/>
  <p:tag name="ARTICULATE_USED_LAYOUT" val="20"/>
</p:tagLst>
</file>

<file path=ppt/theme/theme1.xml><?xml version="1.0" encoding="utf-8"?>
<a:theme xmlns:a="http://schemas.openxmlformats.org/drawingml/2006/main" name="Template_Ocean">
  <a:themeElements>
    <a:clrScheme name="Accent_Ocean">
      <a:dk1>
        <a:srgbClr val="000000"/>
      </a:dk1>
      <a:lt1>
        <a:srgbClr val="FFFFFF"/>
      </a:lt1>
      <a:dk2>
        <a:srgbClr val="FFE054"/>
      </a:dk2>
      <a:lt2>
        <a:srgbClr val="E9E6E6"/>
      </a:lt2>
      <a:accent1>
        <a:srgbClr val="E30034"/>
      </a:accent1>
      <a:accent2>
        <a:srgbClr val="928285"/>
      </a:accent2>
      <a:accent3>
        <a:srgbClr val="AEC067"/>
      </a:accent3>
      <a:accent4>
        <a:srgbClr val="84B6A7"/>
      </a:accent4>
      <a:accent5>
        <a:srgbClr val="EE813C"/>
      </a:accent5>
      <a:accent6>
        <a:srgbClr val="AB377A"/>
      </a:accent6>
      <a:hlink>
        <a:srgbClr val="84B6A7"/>
      </a:hlink>
      <a:folHlink>
        <a:srgbClr val="84B6A7"/>
      </a:folHlink>
    </a:clrScheme>
    <a:fontScheme name="Elearning_SSP">
      <a:majorFont>
        <a:latin typeface="Source Sans Pro"/>
        <a:ea typeface=""/>
        <a:cs typeface="Source Sans Pro"/>
      </a:majorFont>
      <a:minorFont>
        <a:latin typeface="Source Sans Pro"/>
        <a:ea typeface=""/>
        <a:cs typeface="Source Sans Pro"/>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4"/>
        </a:solidFill>
        <a:ln w="9525">
          <a:noFill/>
          <a:miter lim="800000"/>
          <a:headEnd/>
          <a:tailEnd/>
        </a:ln>
      </a:spPr>
      <a:bodyPr wrap="square" lIns="72000" tIns="72000" rIns="72000" bIns="72000" rtlCol="0" anchor="ctr"/>
      <a:lstStyle>
        <a:defPPr algn="ctr" eaLnBrk="0" hangingPunct="0">
          <a:defRPr sz="1600" dirty="0" smtClean="0">
            <a:latin typeface="+mn-lt"/>
            <a:ea typeface="Verdana" pitchFamily="34" charset="0"/>
            <a:cs typeface="Verdana" pitchFamily="34" charset="0"/>
          </a:defRPr>
        </a:defPPr>
      </a:lstStyle>
    </a:spDef>
    <a:lnDef>
      <a:spPr>
        <a:ln w="19050">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effectLst/>
      </a:spPr>
      <a:bodyPr wrap="square" lIns="0" tIns="0" rIns="0" bIns="0" rtlCol="0" anchor="ctr" anchorCtr="0">
        <a:spAutoFit/>
      </a:bodyPr>
      <a:lstStyle>
        <a:defPPr marL="285750" indent="-285750" algn="l" eaLnBrk="0" fontAlgn="auto" hangingPunct="0">
          <a:spcBef>
            <a:spcPts val="0"/>
          </a:spcBef>
          <a:spcAft>
            <a:spcPts val="300"/>
          </a:spcAft>
          <a:buClr>
            <a:schemeClr val="accent1"/>
          </a:buClr>
          <a:buFont typeface="Arial" panose="020B0604020202020204" pitchFamily="34" charset="0"/>
          <a:buChar char="›"/>
          <a:defRPr sz="2000" kern="0" dirty="0" smtClean="0">
            <a:latin typeface="+mj-lt"/>
            <a:ea typeface="Verdana"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PMM_TrainerTemplate_2020" id="{3B4AC7BB-0333-472B-AE31-E83448717EF2}" vid="{32F19D90-5FD1-42AF-84D8-9229F591D55C}"/>
    </a:ext>
  </a:extLst>
</a:theme>
</file>

<file path=ppt/theme/theme2.xml><?xml version="1.0" encoding="utf-8"?>
<a:theme xmlns:a="http://schemas.openxmlformats.org/drawingml/2006/main" name="Larissa-Design">
  <a:themeElements>
    <a:clrScheme name="Accent Purple">
      <a:dk1>
        <a:srgbClr val="000000"/>
      </a:dk1>
      <a:lt1>
        <a:srgbClr val="FFFFFF"/>
      </a:lt1>
      <a:dk2>
        <a:srgbClr val="AB377A"/>
      </a:dk2>
      <a:lt2>
        <a:srgbClr val="E9E6E6"/>
      </a:lt2>
      <a:accent1>
        <a:srgbClr val="FF0000"/>
      </a:accent1>
      <a:accent2>
        <a:srgbClr val="928285"/>
      </a:accent2>
      <a:accent3>
        <a:srgbClr val="84B6A7"/>
      </a:accent3>
      <a:accent4>
        <a:srgbClr val="AB377A"/>
      </a:accent4>
      <a:accent5>
        <a:srgbClr val="EE813C"/>
      </a:accent5>
      <a:accent6>
        <a:srgbClr val="AEC067"/>
      </a:accent6>
      <a:hlink>
        <a:srgbClr val="AB377A"/>
      </a:hlink>
      <a:folHlink>
        <a:srgbClr val="AB377A"/>
      </a:folHlink>
    </a:clrScheme>
    <a:fontScheme name="Infineon Fonts">
      <a:majorFont>
        <a:latin typeface="Verdana"/>
        <a:ea typeface=""/>
        <a:cs typeface="Verdana"/>
      </a:majorFont>
      <a:minorFont>
        <a:latin typeface="Verdana"/>
        <a:ea typeface=""/>
        <a:cs typeface="Verdana"/>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Infineon_ColorTheme_2012">
      <a:dk1>
        <a:srgbClr val="00214A"/>
      </a:dk1>
      <a:lt1>
        <a:srgbClr val="FFFFFF"/>
      </a:lt1>
      <a:dk2>
        <a:srgbClr val="00214A"/>
      </a:dk2>
      <a:lt2>
        <a:srgbClr val="C8D8E6"/>
      </a:lt2>
      <a:accent1>
        <a:srgbClr val="B70D28"/>
      </a:accent1>
      <a:accent2>
        <a:srgbClr val="E3EBF2"/>
      </a:accent2>
      <a:accent3>
        <a:srgbClr val="005DA9"/>
      </a:accent3>
      <a:accent4>
        <a:srgbClr val="969696"/>
      </a:accent4>
      <a:accent5>
        <a:srgbClr val="FDC400"/>
      </a:accent5>
      <a:accent6>
        <a:srgbClr val="009651"/>
      </a:accent6>
      <a:hlink>
        <a:srgbClr val="1122CC"/>
      </a:hlink>
      <a:folHlink>
        <a:srgbClr val="1122CC"/>
      </a:folHlink>
    </a:clrScheme>
    <a:fontScheme name="Infineon Fonts">
      <a:majorFont>
        <a:latin typeface="Verdana"/>
        <a:ea typeface=""/>
        <a:cs typeface="Verdana"/>
      </a:majorFont>
      <a:minorFont>
        <a:latin typeface="Verdana"/>
        <a:ea typeface=""/>
        <a:cs typeface="Verdana"/>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15112D57010544699101CB90595AEB0" ma:contentTypeVersion="1" ma:contentTypeDescription="Create a new document." ma:contentTypeScope="" ma:versionID="2e172dec24064270601676fe2533f6fe">
  <xsd:schema xmlns:xsd="http://www.w3.org/2001/XMLSchema" xmlns:xs="http://www.w3.org/2001/XMLSchema" xmlns:p="http://schemas.microsoft.com/office/2006/metadata/properties" xmlns:ns2="9a06509b-20f7-4a0a-96d9-d399ba8edd42" targetNamespace="http://schemas.microsoft.com/office/2006/metadata/properties" ma:root="true" ma:fieldsID="9f9efdd343a395c57cc97bb0ff62fe47" ns2:_="">
    <xsd:import namespace="9a06509b-20f7-4a0a-96d9-d399ba8edd42"/>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06509b-20f7-4a0a-96d9-d399ba8edd42"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155EEC6-0FD1-4473-866A-94DE007C34A9}">
  <ds:schemaRefs>
    <ds:schemaRef ds:uri="http://schemas.microsoft.com/office/2006/metadata/properties"/>
    <ds:schemaRef ds:uri="http://schemas.openxmlformats.org/package/2006/metadata/core-properties"/>
    <ds:schemaRef ds:uri="http://purl.org/dc/terms/"/>
    <ds:schemaRef ds:uri="9a06509b-20f7-4a0a-96d9-d399ba8edd42"/>
    <ds:schemaRef ds:uri="http://schemas.microsoft.com/office/2006/documentManagement/types"/>
    <ds:schemaRef ds:uri="http://schemas.microsoft.com/office/infopath/2007/PartnerControls"/>
    <ds:schemaRef ds:uri="http://www.w3.org/XML/1998/namespace"/>
    <ds:schemaRef ds:uri="http://purl.org/dc/elements/1.1/"/>
    <ds:schemaRef ds:uri="http://purl.org/dc/dcmitype/"/>
  </ds:schemaRefs>
</ds:datastoreItem>
</file>

<file path=customXml/itemProps2.xml><?xml version="1.0" encoding="utf-8"?>
<ds:datastoreItem xmlns:ds="http://schemas.openxmlformats.org/officeDocument/2006/customXml" ds:itemID="{46D6455A-2EC8-41FF-B562-918DB34D41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06509b-20f7-4a0a-96d9-d399ba8edd4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75BB287-F0E5-493E-8045-37C984D588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PMM_TrainerTemplate_2020</Template>
  <TotalTime>0</TotalTime>
  <Words>1829</Words>
  <Application>Microsoft Office PowerPoint</Application>
  <PresentationFormat>Widescreen</PresentationFormat>
  <Paragraphs>464</Paragraphs>
  <Slides>36</Slides>
  <Notes>36</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5" baseType="lpstr">
      <vt:lpstr>MS PGothic</vt:lpstr>
      <vt:lpstr>PMingLiU</vt:lpstr>
      <vt:lpstr>Arial</vt:lpstr>
      <vt:lpstr>Open Sans</vt:lpstr>
      <vt:lpstr>Source Sans Pro</vt:lpstr>
      <vt:lpstr>Times New Roman</vt:lpstr>
      <vt:lpstr>Verdana</vt:lpstr>
      <vt:lpstr>Template_Ocean</vt:lpstr>
      <vt:lpstr>Visio.Drawing.15</vt:lpstr>
      <vt:lpstr>PowerPoint Presentation</vt:lpstr>
      <vt:lpstr>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Koegl Sophie (IFAT PMM SMD ACD)</dc:creator>
  <cp:lastModifiedBy>Peric Jelena (IFAT PSS SMD MCC)</cp:lastModifiedBy>
  <cp:revision>707</cp:revision>
  <dcterms:created xsi:type="dcterms:W3CDTF">2020-03-09T14:51:33Z</dcterms:created>
  <dcterms:modified xsi:type="dcterms:W3CDTF">2021-10-28T07:36:37Z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ID">
    <vt:lpwstr/>
  </property>
  <property fmtid="{D5CDD505-2E9C-101B-9397-08002B2CF9AE}" pid="3" name="DocumentVersion">
    <vt:lpwstr/>
  </property>
  <property fmtid="{D5CDD505-2E9C-101B-9397-08002B2CF9AE}" pid="4" name="Proprietary">
    <vt:lpwstr/>
  </property>
  <property fmtid="{D5CDD505-2E9C-101B-9397-08002B2CF9AE}" pid="5" name="ConfidentialityMarking">
    <vt:lpwstr>restricted</vt:lpwstr>
  </property>
  <property fmtid="{D5CDD505-2E9C-101B-9397-08002B2CF9AE}" pid="6" name="AdditionalMarking">
    <vt:lpwstr/>
  </property>
  <property fmtid="{D5CDD505-2E9C-101B-9397-08002B2CF9AE}" pid="7" name="ArticulatePath">
    <vt:lpwstr>PMM_Elearning_Template_2020_V3</vt:lpwstr>
  </property>
  <property fmtid="{D5CDD505-2E9C-101B-9397-08002B2CF9AE}" pid="8" name="ArticulateUseProject">
    <vt:lpwstr>1</vt:lpwstr>
  </property>
  <property fmtid="{D5CDD505-2E9C-101B-9397-08002B2CF9AE}" pid="9" name="ArticulateProjectVersion">
    <vt:lpwstr>8</vt:lpwstr>
  </property>
  <property fmtid="{D5CDD505-2E9C-101B-9397-08002B2CF9AE}" pid="10" name="ContentTypeId">
    <vt:lpwstr>0x010100415112D57010544699101CB90595AEB0</vt:lpwstr>
  </property>
  <property fmtid="{D5CDD505-2E9C-101B-9397-08002B2CF9AE}" pid="11" name="ArticulateGUID">
    <vt:lpwstr>A67C62AE-81C2-4BFE-876A-523B5D7829E1</vt:lpwstr>
  </property>
  <property fmtid="{D5CDD505-2E9C-101B-9397-08002B2CF9AE}" pid="12" name="ArticulateProjectFull">
    <vt:lpwstr>C:\Users\Vaksic\Desktop\Josh\Josh\MA5332MS_PSS_WBT_polished_JF with transcript_final_2_5_Sean_V3.ppta</vt:lpwstr>
  </property>
</Properties>
</file>

<file path=userCustomization/customUI.xml><?xml version="1.0" encoding="utf-8"?>
<mso:customUI xmlns:mso="http://schemas.microsoft.com/office/2006/01/customui">
  <mso:ribbon>
    <mso:qat>
      <mso:documentControls>
        <mso:control idQ="mso:MacroPlay" visible="true"/>
        <mso:control idQ="mso:ThemeColorsGallery" visible="true"/>
        <mso:control idQ="mso:ThemeFontsGallery" visible="true"/>
        <mso:control idQ="mso:ViewSlideMasterView" visible="true"/>
      </mso:documentControls>
    </mso:qat>
  </mso:ribbon>
</mso:customUI>
</file>